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7" r:id="rId2"/>
    <p:sldId id="258" r:id="rId3"/>
    <p:sldId id="259" r:id="rId4"/>
    <p:sldId id="302" r:id="rId5"/>
    <p:sldId id="303" r:id="rId6"/>
    <p:sldId id="263" r:id="rId7"/>
    <p:sldId id="304" r:id="rId8"/>
    <p:sldId id="262" r:id="rId9"/>
    <p:sldId id="306" r:id="rId10"/>
    <p:sldId id="307" r:id="rId11"/>
    <p:sldId id="308" r:id="rId12"/>
    <p:sldId id="309" r:id="rId13"/>
    <p:sldId id="310" r:id="rId14"/>
    <p:sldId id="27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25914-8333-4D80-828B-C4992DE163A3}" type="datetimeFigureOut">
              <a:rPr lang="en-US" smtClean="0"/>
              <a:t>9/28/2023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00C4DF-9BA7-42C4-96FC-BB2AACBF58FB}" type="slidenum">
              <a:rPr lang="en-US" smtClean="0"/>
              <a:t>‹#›</a:t>
            </a:fld>
            <a:endParaRPr lang="en-US"/>
          </a:p>
        </p:txBody>
      </p:sp>
    </p:spTree>
    <p:extLst>
      <p:ext uri="{BB962C8B-B14F-4D97-AF65-F5344CB8AC3E}">
        <p14:creationId xmlns:p14="http://schemas.microsoft.com/office/powerpoint/2010/main" val="1712220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c5f93ca3c1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c5f93ca3c1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681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c5f93ca3c1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c5f93ca3c1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1629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c5f93ca3c1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c5f93ca3c1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873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c5f93ca3c1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c5f93ca3c1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8666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gc5f93ca3c1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4" name="Google Shape;2054;gc5f93ca3c1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c5a74b7a7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c5a74b7a7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c5a74b7a7e_0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c5a74b7a7e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c5a74b7a7e_0_1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c5a74b7a7e_0_1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6321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c5a74b7a7e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c5a74b7a7e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c5a74b7a7e_0_1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c5a74b7a7e_0_1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c5a74b7a7e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c5a74b7a7e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8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c5a74b7a7e_0_1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c5a74b7a7e_0_1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c5a74b7a7e_0_1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c5a74b7a7e_0_1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510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387633" y="2042217"/>
            <a:ext cx="5916000" cy="2331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5387633" y="4373332"/>
            <a:ext cx="5916000" cy="4424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400"/>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531159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97"/>
        <p:cNvGrpSpPr/>
        <p:nvPr/>
      </p:nvGrpSpPr>
      <p:grpSpPr>
        <a:xfrm>
          <a:off x="0" y="0"/>
          <a:ext cx="0" cy="0"/>
          <a:chOff x="0" y="0"/>
          <a:chExt cx="0" cy="0"/>
        </a:xfrm>
      </p:grpSpPr>
      <p:sp>
        <p:nvSpPr>
          <p:cNvPr id="198" name="Google Shape;198;p13"/>
          <p:cNvSpPr txBox="1">
            <a:spLocks noGrp="1"/>
          </p:cNvSpPr>
          <p:nvPr>
            <p:ph type="title"/>
          </p:nvPr>
        </p:nvSpPr>
        <p:spPr>
          <a:xfrm>
            <a:off x="960000" y="593367"/>
            <a:ext cx="7684400" cy="763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9" name="Google Shape;199;p13"/>
          <p:cNvSpPr txBox="1">
            <a:spLocks noGrp="1"/>
          </p:cNvSpPr>
          <p:nvPr>
            <p:ph type="subTitle" idx="1"/>
          </p:nvPr>
        </p:nvSpPr>
        <p:spPr>
          <a:xfrm>
            <a:off x="959984" y="4748000"/>
            <a:ext cx="33580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200" name="Google Shape;200;p13"/>
          <p:cNvSpPr txBox="1">
            <a:spLocks noGrp="1"/>
          </p:cNvSpPr>
          <p:nvPr>
            <p:ph type="subTitle" idx="2"/>
          </p:nvPr>
        </p:nvSpPr>
        <p:spPr>
          <a:xfrm>
            <a:off x="960000" y="5374400"/>
            <a:ext cx="33580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1" name="Google Shape;201;p13"/>
          <p:cNvSpPr txBox="1">
            <a:spLocks noGrp="1"/>
          </p:cNvSpPr>
          <p:nvPr>
            <p:ph type="title" idx="3" hasCustomPrompt="1"/>
          </p:nvPr>
        </p:nvSpPr>
        <p:spPr>
          <a:xfrm>
            <a:off x="2219000" y="4171400"/>
            <a:ext cx="840000" cy="389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202" name="Google Shape;202;p13"/>
          <p:cNvSpPr txBox="1">
            <a:spLocks noGrp="1"/>
          </p:cNvSpPr>
          <p:nvPr>
            <p:ph type="subTitle" idx="4"/>
          </p:nvPr>
        </p:nvSpPr>
        <p:spPr>
          <a:xfrm>
            <a:off x="4416984" y="4748000"/>
            <a:ext cx="33580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203" name="Google Shape;203;p13"/>
          <p:cNvSpPr txBox="1">
            <a:spLocks noGrp="1"/>
          </p:cNvSpPr>
          <p:nvPr>
            <p:ph type="subTitle" idx="5"/>
          </p:nvPr>
        </p:nvSpPr>
        <p:spPr>
          <a:xfrm>
            <a:off x="4417000" y="5374400"/>
            <a:ext cx="33580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4" name="Google Shape;204;p13"/>
          <p:cNvSpPr txBox="1">
            <a:spLocks noGrp="1"/>
          </p:cNvSpPr>
          <p:nvPr>
            <p:ph type="title" idx="6" hasCustomPrompt="1"/>
          </p:nvPr>
        </p:nvSpPr>
        <p:spPr>
          <a:xfrm>
            <a:off x="5676000" y="4171400"/>
            <a:ext cx="840000" cy="389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205" name="Google Shape;205;p13"/>
          <p:cNvSpPr txBox="1">
            <a:spLocks noGrp="1"/>
          </p:cNvSpPr>
          <p:nvPr>
            <p:ph type="subTitle" idx="7"/>
          </p:nvPr>
        </p:nvSpPr>
        <p:spPr>
          <a:xfrm>
            <a:off x="959984" y="2436767"/>
            <a:ext cx="33580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206" name="Google Shape;206;p13"/>
          <p:cNvSpPr txBox="1">
            <a:spLocks noGrp="1"/>
          </p:cNvSpPr>
          <p:nvPr>
            <p:ph type="subTitle" idx="8"/>
          </p:nvPr>
        </p:nvSpPr>
        <p:spPr>
          <a:xfrm>
            <a:off x="960000" y="3063167"/>
            <a:ext cx="33580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7" name="Google Shape;207;p13"/>
          <p:cNvSpPr txBox="1">
            <a:spLocks noGrp="1"/>
          </p:cNvSpPr>
          <p:nvPr>
            <p:ph type="title" idx="9" hasCustomPrompt="1"/>
          </p:nvPr>
        </p:nvSpPr>
        <p:spPr>
          <a:xfrm>
            <a:off x="2219000" y="1860183"/>
            <a:ext cx="840000" cy="389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208" name="Google Shape;208;p13"/>
          <p:cNvSpPr txBox="1">
            <a:spLocks noGrp="1"/>
          </p:cNvSpPr>
          <p:nvPr>
            <p:ph type="subTitle" idx="13"/>
          </p:nvPr>
        </p:nvSpPr>
        <p:spPr>
          <a:xfrm>
            <a:off x="4416984" y="2436767"/>
            <a:ext cx="33580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209" name="Google Shape;209;p13"/>
          <p:cNvSpPr txBox="1">
            <a:spLocks noGrp="1"/>
          </p:cNvSpPr>
          <p:nvPr>
            <p:ph type="subTitle" idx="14"/>
          </p:nvPr>
        </p:nvSpPr>
        <p:spPr>
          <a:xfrm>
            <a:off x="4417000" y="3063167"/>
            <a:ext cx="33580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0" name="Google Shape;210;p13"/>
          <p:cNvSpPr txBox="1">
            <a:spLocks noGrp="1"/>
          </p:cNvSpPr>
          <p:nvPr>
            <p:ph type="title" idx="15" hasCustomPrompt="1"/>
          </p:nvPr>
        </p:nvSpPr>
        <p:spPr>
          <a:xfrm>
            <a:off x="5676000" y="1860176"/>
            <a:ext cx="840000" cy="389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grpSp>
        <p:nvGrpSpPr>
          <p:cNvPr id="211" name="Google Shape;211;p13"/>
          <p:cNvGrpSpPr/>
          <p:nvPr/>
        </p:nvGrpSpPr>
        <p:grpSpPr>
          <a:xfrm rot="-3284565">
            <a:off x="296357" y="6267751"/>
            <a:ext cx="506415" cy="364383"/>
            <a:chOff x="9549534" y="2313177"/>
            <a:chExt cx="379843" cy="273310"/>
          </a:xfrm>
        </p:grpSpPr>
        <p:sp>
          <p:nvSpPr>
            <p:cNvPr id="212" name="Google Shape;212;p13"/>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13"/>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13"/>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13"/>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6" name="Google Shape;216;p13"/>
          <p:cNvGrpSpPr/>
          <p:nvPr/>
        </p:nvGrpSpPr>
        <p:grpSpPr>
          <a:xfrm rot="1658323">
            <a:off x="162050" y="5411284"/>
            <a:ext cx="358841" cy="259745"/>
            <a:chOff x="10038633" y="2173057"/>
            <a:chExt cx="269128" cy="194806"/>
          </a:xfrm>
        </p:grpSpPr>
        <p:sp>
          <p:nvSpPr>
            <p:cNvPr id="217" name="Google Shape;217;p13"/>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13"/>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13"/>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13"/>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1" name="Google Shape;221;p13"/>
          <p:cNvGrpSpPr/>
          <p:nvPr/>
        </p:nvGrpSpPr>
        <p:grpSpPr>
          <a:xfrm>
            <a:off x="1205131" y="6374904"/>
            <a:ext cx="342680" cy="309401"/>
            <a:chOff x="9239814" y="2663254"/>
            <a:chExt cx="340591" cy="307475"/>
          </a:xfrm>
        </p:grpSpPr>
        <p:sp>
          <p:nvSpPr>
            <p:cNvPr id="222" name="Google Shape;222;p13"/>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13"/>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233104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24"/>
        <p:cNvGrpSpPr/>
        <p:nvPr/>
      </p:nvGrpSpPr>
      <p:grpSpPr>
        <a:xfrm>
          <a:off x="0" y="0"/>
          <a:ext cx="0" cy="0"/>
          <a:chOff x="0" y="0"/>
          <a:chExt cx="0" cy="0"/>
        </a:xfrm>
      </p:grpSpPr>
      <p:sp>
        <p:nvSpPr>
          <p:cNvPr id="225" name="Google Shape;225;p14"/>
          <p:cNvSpPr txBox="1">
            <a:spLocks noGrp="1"/>
          </p:cNvSpPr>
          <p:nvPr>
            <p:ph type="title"/>
          </p:nvPr>
        </p:nvSpPr>
        <p:spPr>
          <a:xfrm>
            <a:off x="2452000" y="4052700"/>
            <a:ext cx="7288000" cy="763600"/>
          </a:xfrm>
          <a:prstGeom prst="rect">
            <a:avLst/>
          </a:prstGeom>
        </p:spPr>
        <p:txBody>
          <a:bodyPr spcFirstLastPara="1" wrap="square" lIns="0" tIns="0" rIns="0" bIns="0" anchor="ctr" anchorCtr="0">
            <a:noAutofit/>
          </a:bodyPr>
          <a:lstStyle>
            <a:lvl1pPr lvl="0" algn="ctr">
              <a:spcBef>
                <a:spcPts val="0"/>
              </a:spcBef>
              <a:spcAft>
                <a:spcPts val="0"/>
              </a:spcAft>
              <a:buSzPts val="1800"/>
              <a:buNone/>
              <a:defRPr sz="3200">
                <a:solidFill>
                  <a:schemeClr val="accent4"/>
                </a:solidFill>
              </a:defRPr>
            </a:lvl1pPr>
            <a:lvl2pPr lvl="1" algn="ctr">
              <a:spcBef>
                <a:spcPts val="0"/>
              </a:spcBef>
              <a:spcAft>
                <a:spcPts val="0"/>
              </a:spcAft>
              <a:buSzPts val="1800"/>
              <a:buFont typeface="Staatliches"/>
              <a:buNone/>
              <a:defRPr sz="2400">
                <a:latin typeface="Staatliches"/>
                <a:ea typeface="Staatliches"/>
                <a:cs typeface="Staatliches"/>
                <a:sym typeface="Staatliches"/>
              </a:defRPr>
            </a:lvl2pPr>
            <a:lvl3pPr lvl="2" algn="ctr">
              <a:spcBef>
                <a:spcPts val="0"/>
              </a:spcBef>
              <a:spcAft>
                <a:spcPts val="0"/>
              </a:spcAft>
              <a:buSzPts val="1800"/>
              <a:buFont typeface="Staatliches"/>
              <a:buNone/>
              <a:defRPr sz="2400">
                <a:latin typeface="Staatliches"/>
                <a:ea typeface="Staatliches"/>
                <a:cs typeface="Staatliches"/>
                <a:sym typeface="Staatliches"/>
              </a:defRPr>
            </a:lvl3pPr>
            <a:lvl4pPr lvl="3" algn="ctr">
              <a:spcBef>
                <a:spcPts val="0"/>
              </a:spcBef>
              <a:spcAft>
                <a:spcPts val="0"/>
              </a:spcAft>
              <a:buSzPts val="1800"/>
              <a:buFont typeface="Staatliches"/>
              <a:buNone/>
              <a:defRPr sz="2400">
                <a:latin typeface="Staatliches"/>
                <a:ea typeface="Staatliches"/>
                <a:cs typeface="Staatliches"/>
                <a:sym typeface="Staatliches"/>
              </a:defRPr>
            </a:lvl4pPr>
            <a:lvl5pPr lvl="4" algn="ctr">
              <a:spcBef>
                <a:spcPts val="0"/>
              </a:spcBef>
              <a:spcAft>
                <a:spcPts val="0"/>
              </a:spcAft>
              <a:buSzPts val="1800"/>
              <a:buFont typeface="Staatliches"/>
              <a:buNone/>
              <a:defRPr sz="2400">
                <a:latin typeface="Staatliches"/>
                <a:ea typeface="Staatliches"/>
                <a:cs typeface="Staatliches"/>
                <a:sym typeface="Staatliches"/>
              </a:defRPr>
            </a:lvl5pPr>
            <a:lvl6pPr lvl="5" algn="ctr">
              <a:spcBef>
                <a:spcPts val="0"/>
              </a:spcBef>
              <a:spcAft>
                <a:spcPts val="0"/>
              </a:spcAft>
              <a:buSzPts val="1800"/>
              <a:buFont typeface="Staatliches"/>
              <a:buNone/>
              <a:defRPr sz="2400">
                <a:latin typeface="Staatliches"/>
                <a:ea typeface="Staatliches"/>
                <a:cs typeface="Staatliches"/>
                <a:sym typeface="Staatliches"/>
              </a:defRPr>
            </a:lvl6pPr>
            <a:lvl7pPr lvl="6" algn="ctr">
              <a:spcBef>
                <a:spcPts val="0"/>
              </a:spcBef>
              <a:spcAft>
                <a:spcPts val="0"/>
              </a:spcAft>
              <a:buSzPts val="1800"/>
              <a:buFont typeface="Staatliches"/>
              <a:buNone/>
              <a:defRPr sz="2400">
                <a:latin typeface="Staatliches"/>
                <a:ea typeface="Staatliches"/>
                <a:cs typeface="Staatliches"/>
                <a:sym typeface="Staatliches"/>
              </a:defRPr>
            </a:lvl7pPr>
            <a:lvl8pPr lvl="7" algn="ctr">
              <a:spcBef>
                <a:spcPts val="0"/>
              </a:spcBef>
              <a:spcAft>
                <a:spcPts val="0"/>
              </a:spcAft>
              <a:buSzPts val="1800"/>
              <a:buFont typeface="Staatliches"/>
              <a:buNone/>
              <a:defRPr sz="2400">
                <a:latin typeface="Staatliches"/>
                <a:ea typeface="Staatliches"/>
                <a:cs typeface="Staatliches"/>
                <a:sym typeface="Staatliches"/>
              </a:defRPr>
            </a:lvl8pPr>
            <a:lvl9pPr lvl="8" algn="ctr">
              <a:spcBef>
                <a:spcPts val="0"/>
              </a:spcBef>
              <a:spcAft>
                <a:spcPts val="0"/>
              </a:spcAft>
              <a:buSzPts val="1800"/>
              <a:buFont typeface="Staatliches"/>
              <a:buNone/>
              <a:defRPr sz="2400">
                <a:latin typeface="Staatliches"/>
                <a:ea typeface="Staatliches"/>
                <a:cs typeface="Staatliches"/>
                <a:sym typeface="Staatliches"/>
              </a:defRPr>
            </a:lvl9pPr>
          </a:lstStyle>
          <a:p>
            <a:endParaRPr/>
          </a:p>
        </p:txBody>
      </p:sp>
      <p:sp>
        <p:nvSpPr>
          <p:cNvPr id="226" name="Google Shape;226;p14"/>
          <p:cNvSpPr txBox="1">
            <a:spLocks noGrp="1"/>
          </p:cNvSpPr>
          <p:nvPr>
            <p:ph type="title" idx="2"/>
          </p:nvPr>
        </p:nvSpPr>
        <p:spPr>
          <a:xfrm>
            <a:off x="2452000" y="2041700"/>
            <a:ext cx="7288000" cy="2010800"/>
          </a:xfrm>
          <a:prstGeom prst="rect">
            <a:avLst/>
          </a:prstGeom>
        </p:spPr>
        <p:txBody>
          <a:bodyPr spcFirstLastPara="1" wrap="square" lIns="0" tIns="0" rIns="0" bIns="0" anchor="ctr" anchorCtr="0">
            <a:noAutofit/>
          </a:bodyPr>
          <a:lstStyle>
            <a:lvl1pPr lvl="0" algn="ctr" rtl="0">
              <a:spcBef>
                <a:spcPts val="0"/>
              </a:spcBef>
              <a:spcAft>
                <a:spcPts val="0"/>
              </a:spcAft>
              <a:buSzPts val="2500"/>
              <a:buFont typeface="Avenir"/>
              <a:buNone/>
              <a:defRPr sz="3333">
                <a:solidFill>
                  <a:schemeClr val="dk2"/>
                </a:solidFill>
                <a:latin typeface="Nunito"/>
                <a:ea typeface="Nunito"/>
                <a:cs typeface="Nunito"/>
                <a:sym typeface="Nunito"/>
              </a:defRPr>
            </a:lvl1pPr>
            <a:lvl2pPr lvl="1" algn="ctr" rtl="0">
              <a:spcBef>
                <a:spcPts val="0"/>
              </a:spcBef>
              <a:spcAft>
                <a:spcPts val="0"/>
              </a:spcAft>
              <a:buSzPts val="2500"/>
              <a:buFont typeface="Avenir"/>
              <a:buNone/>
              <a:defRPr sz="3333">
                <a:latin typeface="Avenir"/>
                <a:ea typeface="Avenir"/>
                <a:cs typeface="Avenir"/>
                <a:sym typeface="Avenir"/>
              </a:defRPr>
            </a:lvl2pPr>
            <a:lvl3pPr lvl="2" algn="ctr" rtl="0">
              <a:spcBef>
                <a:spcPts val="0"/>
              </a:spcBef>
              <a:spcAft>
                <a:spcPts val="0"/>
              </a:spcAft>
              <a:buSzPts val="2500"/>
              <a:buFont typeface="Avenir"/>
              <a:buNone/>
              <a:defRPr sz="3333">
                <a:latin typeface="Avenir"/>
                <a:ea typeface="Avenir"/>
                <a:cs typeface="Avenir"/>
                <a:sym typeface="Avenir"/>
              </a:defRPr>
            </a:lvl3pPr>
            <a:lvl4pPr lvl="3" algn="ctr" rtl="0">
              <a:spcBef>
                <a:spcPts val="0"/>
              </a:spcBef>
              <a:spcAft>
                <a:spcPts val="0"/>
              </a:spcAft>
              <a:buSzPts val="2500"/>
              <a:buFont typeface="Avenir"/>
              <a:buNone/>
              <a:defRPr sz="3333">
                <a:latin typeface="Avenir"/>
                <a:ea typeface="Avenir"/>
                <a:cs typeface="Avenir"/>
                <a:sym typeface="Avenir"/>
              </a:defRPr>
            </a:lvl4pPr>
            <a:lvl5pPr lvl="4" algn="ctr" rtl="0">
              <a:spcBef>
                <a:spcPts val="0"/>
              </a:spcBef>
              <a:spcAft>
                <a:spcPts val="0"/>
              </a:spcAft>
              <a:buSzPts val="2500"/>
              <a:buFont typeface="Avenir"/>
              <a:buNone/>
              <a:defRPr sz="3333">
                <a:latin typeface="Avenir"/>
                <a:ea typeface="Avenir"/>
                <a:cs typeface="Avenir"/>
                <a:sym typeface="Avenir"/>
              </a:defRPr>
            </a:lvl5pPr>
            <a:lvl6pPr lvl="5" algn="ctr" rtl="0">
              <a:spcBef>
                <a:spcPts val="0"/>
              </a:spcBef>
              <a:spcAft>
                <a:spcPts val="0"/>
              </a:spcAft>
              <a:buSzPts val="2500"/>
              <a:buFont typeface="Avenir"/>
              <a:buNone/>
              <a:defRPr sz="3333">
                <a:latin typeface="Avenir"/>
                <a:ea typeface="Avenir"/>
                <a:cs typeface="Avenir"/>
                <a:sym typeface="Avenir"/>
              </a:defRPr>
            </a:lvl6pPr>
            <a:lvl7pPr lvl="6" algn="ctr" rtl="0">
              <a:spcBef>
                <a:spcPts val="0"/>
              </a:spcBef>
              <a:spcAft>
                <a:spcPts val="0"/>
              </a:spcAft>
              <a:buSzPts val="2500"/>
              <a:buFont typeface="Avenir"/>
              <a:buNone/>
              <a:defRPr sz="3333">
                <a:latin typeface="Avenir"/>
                <a:ea typeface="Avenir"/>
                <a:cs typeface="Avenir"/>
                <a:sym typeface="Avenir"/>
              </a:defRPr>
            </a:lvl7pPr>
            <a:lvl8pPr lvl="7" algn="ctr" rtl="0">
              <a:spcBef>
                <a:spcPts val="0"/>
              </a:spcBef>
              <a:spcAft>
                <a:spcPts val="0"/>
              </a:spcAft>
              <a:buSzPts val="2500"/>
              <a:buFont typeface="Avenir"/>
              <a:buNone/>
              <a:defRPr sz="3333">
                <a:latin typeface="Avenir"/>
                <a:ea typeface="Avenir"/>
                <a:cs typeface="Avenir"/>
                <a:sym typeface="Avenir"/>
              </a:defRPr>
            </a:lvl8pPr>
            <a:lvl9pPr lvl="8" algn="ctr" rtl="0">
              <a:spcBef>
                <a:spcPts val="0"/>
              </a:spcBef>
              <a:spcAft>
                <a:spcPts val="0"/>
              </a:spcAft>
              <a:buSzPts val="2500"/>
              <a:buFont typeface="Avenir"/>
              <a:buNone/>
              <a:defRPr sz="3333">
                <a:latin typeface="Avenir"/>
                <a:ea typeface="Avenir"/>
                <a:cs typeface="Avenir"/>
                <a:sym typeface="Avenir"/>
              </a:defRPr>
            </a:lvl9pPr>
          </a:lstStyle>
          <a:p>
            <a:endParaRPr/>
          </a:p>
        </p:txBody>
      </p:sp>
      <p:grpSp>
        <p:nvGrpSpPr>
          <p:cNvPr id="227" name="Google Shape;227;p14"/>
          <p:cNvGrpSpPr/>
          <p:nvPr/>
        </p:nvGrpSpPr>
        <p:grpSpPr>
          <a:xfrm>
            <a:off x="237773" y="492220"/>
            <a:ext cx="506457" cy="364413"/>
            <a:chOff x="9549534" y="2313177"/>
            <a:chExt cx="379843" cy="273310"/>
          </a:xfrm>
        </p:grpSpPr>
        <p:sp>
          <p:nvSpPr>
            <p:cNvPr id="228" name="Google Shape;228;p14"/>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14"/>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14"/>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14"/>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2" name="Google Shape;232;p14"/>
          <p:cNvGrpSpPr/>
          <p:nvPr/>
        </p:nvGrpSpPr>
        <p:grpSpPr>
          <a:xfrm>
            <a:off x="889906" y="305392"/>
            <a:ext cx="358837" cy="259741"/>
            <a:chOff x="10038633" y="2173057"/>
            <a:chExt cx="269128" cy="194806"/>
          </a:xfrm>
        </p:grpSpPr>
        <p:sp>
          <p:nvSpPr>
            <p:cNvPr id="233" name="Google Shape;233;p14"/>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14"/>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14"/>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14"/>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7" name="Google Shape;237;p14"/>
          <p:cNvGrpSpPr/>
          <p:nvPr/>
        </p:nvGrpSpPr>
        <p:grpSpPr>
          <a:xfrm flipH="1">
            <a:off x="11302282" y="6222157"/>
            <a:ext cx="454121" cy="409967"/>
            <a:chOff x="9239814" y="2663254"/>
            <a:chExt cx="340591" cy="307475"/>
          </a:xfrm>
        </p:grpSpPr>
        <p:sp>
          <p:nvSpPr>
            <p:cNvPr id="238" name="Google Shape;238;p14"/>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14"/>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0" name="Google Shape;240;p14"/>
          <p:cNvGrpSpPr/>
          <p:nvPr/>
        </p:nvGrpSpPr>
        <p:grpSpPr>
          <a:xfrm rot="-808407" flipH="1">
            <a:off x="11679457" y="5261709"/>
            <a:ext cx="250441" cy="500856"/>
            <a:chOff x="8858632" y="2449775"/>
            <a:chExt cx="187827" cy="375634"/>
          </a:xfrm>
        </p:grpSpPr>
        <p:sp>
          <p:nvSpPr>
            <p:cNvPr id="241" name="Google Shape;241;p14"/>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14"/>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3" name="Google Shape;243;p14"/>
          <p:cNvGrpSpPr/>
          <p:nvPr/>
        </p:nvGrpSpPr>
        <p:grpSpPr>
          <a:xfrm>
            <a:off x="10602692" y="6373957"/>
            <a:ext cx="358825" cy="258187"/>
            <a:chOff x="9549534" y="2313177"/>
            <a:chExt cx="379843" cy="273310"/>
          </a:xfrm>
        </p:grpSpPr>
        <p:sp>
          <p:nvSpPr>
            <p:cNvPr id="244" name="Google Shape;244;p14"/>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14"/>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14"/>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14"/>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8" name="Google Shape;248;p14"/>
          <p:cNvGrpSpPr/>
          <p:nvPr/>
        </p:nvGrpSpPr>
        <p:grpSpPr>
          <a:xfrm rot="1493807" flipH="1">
            <a:off x="241344" y="1288399"/>
            <a:ext cx="250445" cy="500863"/>
            <a:chOff x="8858632" y="2449775"/>
            <a:chExt cx="187827" cy="375634"/>
          </a:xfrm>
        </p:grpSpPr>
        <p:sp>
          <p:nvSpPr>
            <p:cNvPr id="249" name="Google Shape;249;p14"/>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14"/>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73491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603"/>
        <p:cNvGrpSpPr/>
        <p:nvPr/>
      </p:nvGrpSpPr>
      <p:grpSpPr>
        <a:xfrm>
          <a:off x="0" y="0"/>
          <a:ext cx="0" cy="0"/>
          <a:chOff x="0" y="0"/>
          <a:chExt cx="0" cy="0"/>
        </a:xfrm>
      </p:grpSpPr>
      <p:grpSp>
        <p:nvGrpSpPr>
          <p:cNvPr id="604" name="Google Shape;604;p24"/>
          <p:cNvGrpSpPr/>
          <p:nvPr/>
        </p:nvGrpSpPr>
        <p:grpSpPr>
          <a:xfrm>
            <a:off x="115921" y="137635"/>
            <a:ext cx="757375" cy="1164708"/>
            <a:chOff x="7729498" y="4650644"/>
            <a:chExt cx="662272" cy="1018458"/>
          </a:xfrm>
        </p:grpSpPr>
        <p:sp>
          <p:nvSpPr>
            <p:cNvPr id="605" name="Google Shape;605;p24"/>
            <p:cNvSpPr/>
            <p:nvPr/>
          </p:nvSpPr>
          <p:spPr>
            <a:xfrm rot="-1930625">
              <a:off x="7752189" y="5520515"/>
              <a:ext cx="168837" cy="104249"/>
            </a:xfrm>
            <a:custGeom>
              <a:avLst/>
              <a:gdLst/>
              <a:ahLst/>
              <a:cxnLst/>
              <a:rect l="l" t="t" r="r" b="b"/>
              <a:pathLst>
                <a:path w="6943" h="4287" extrusionOk="0">
                  <a:moveTo>
                    <a:pt x="6692" y="1"/>
                  </a:moveTo>
                  <a:lnTo>
                    <a:pt x="0" y="3861"/>
                  </a:lnTo>
                  <a:lnTo>
                    <a:pt x="226" y="4287"/>
                  </a:lnTo>
                  <a:lnTo>
                    <a:pt x="6942" y="402"/>
                  </a:lnTo>
                  <a:lnTo>
                    <a:pt x="6692" y="1"/>
                  </a:lnTo>
                  <a:close/>
                </a:path>
              </a:pathLst>
            </a:custGeom>
            <a:solidFill>
              <a:srgbClr val="E9E5D9"/>
            </a:solidFill>
            <a:ln w="19050" cap="flat" cmpd="sng">
              <a:solidFill>
                <a:srgbClr val="3A5A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24"/>
            <p:cNvSpPr/>
            <p:nvPr/>
          </p:nvSpPr>
          <p:spPr>
            <a:xfrm rot="-1930625">
              <a:off x="7746067" y="5515565"/>
              <a:ext cx="180436" cy="114268"/>
            </a:xfrm>
            <a:custGeom>
              <a:avLst/>
              <a:gdLst/>
              <a:ahLst/>
              <a:cxnLst/>
              <a:rect l="l" t="t" r="r" b="b"/>
              <a:pathLst>
                <a:path w="7420" h="4699" extrusionOk="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24"/>
            <p:cNvSpPr/>
            <p:nvPr/>
          </p:nvSpPr>
          <p:spPr>
            <a:xfrm rot="-1930625">
              <a:off x="7992346" y="4871683"/>
              <a:ext cx="263310" cy="327533"/>
            </a:xfrm>
            <a:custGeom>
              <a:avLst/>
              <a:gdLst/>
              <a:ahLst/>
              <a:cxnLst/>
              <a:rect l="l" t="t" r="r" b="b"/>
              <a:pathLst>
                <a:path w="10828" h="13469" extrusionOk="0">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24"/>
            <p:cNvSpPr/>
            <p:nvPr/>
          </p:nvSpPr>
          <p:spPr>
            <a:xfrm rot="-1930625">
              <a:off x="7869169" y="5237677"/>
              <a:ext cx="174332" cy="218493"/>
            </a:xfrm>
            <a:custGeom>
              <a:avLst/>
              <a:gdLst/>
              <a:ahLst/>
              <a:cxnLst/>
              <a:rect l="l" t="t" r="r" b="b"/>
              <a:pathLst>
                <a:path w="7169" h="8985" extrusionOk="0">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24"/>
            <p:cNvSpPr/>
            <p:nvPr/>
          </p:nvSpPr>
          <p:spPr>
            <a:xfrm rot="-1930625">
              <a:off x="8145767" y="4711816"/>
              <a:ext cx="178588" cy="218590"/>
            </a:xfrm>
            <a:custGeom>
              <a:avLst/>
              <a:gdLst/>
              <a:ahLst/>
              <a:cxnLst/>
              <a:rect l="l" t="t" r="r" b="b"/>
              <a:pathLst>
                <a:path w="7344" h="8989" extrusionOk="0">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0" name="Google Shape;610;p24"/>
            <p:cNvSpPr/>
            <p:nvPr/>
          </p:nvSpPr>
          <p:spPr>
            <a:xfrm rot="-1930625">
              <a:off x="7877076" y="5302313"/>
              <a:ext cx="136543" cy="141236"/>
            </a:xfrm>
            <a:custGeom>
              <a:avLst/>
              <a:gdLst/>
              <a:ahLst/>
              <a:cxnLst/>
              <a:rect l="l" t="t" r="r" b="b"/>
              <a:pathLst>
                <a:path w="5615" h="5808" extrusionOk="0">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24"/>
            <p:cNvSpPr/>
            <p:nvPr/>
          </p:nvSpPr>
          <p:spPr>
            <a:xfrm rot="-1930625">
              <a:off x="8125572" y="4785664"/>
              <a:ext cx="173724" cy="163730"/>
            </a:xfrm>
            <a:custGeom>
              <a:avLst/>
              <a:gdLst/>
              <a:ahLst/>
              <a:cxnLst/>
              <a:rect l="l" t="t" r="r" b="b"/>
              <a:pathLst>
                <a:path w="7144" h="6733" extrusionOk="0">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24"/>
            <p:cNvSpPr/>
            <p:nvPr/>
          </p:nvSpPr>
          <p:spPr>
            <a:xfrm rot="-1930625">
              <a:off x="7880425" y="5353475"/>
              <a:ext cx="88419" cy="109283"/>
            </a:xfrm>
            <a:custGeom>
              <a:avLst/>
              <a:gdLst/>
              <a:ahLst/>
              <a:cxnLst/>
              <a:rect l="l" t="t" r="r" b="b"/>
              <a:pathLst>
                <a:path w="3636" h="4494" extrusionOk="0">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24"/>
            <p:cNvSpPr/>
            <p:nvPr/>
          </p:nvSpPr>
          <p:spPr>
            <a:xfrm rot="-1930625">
              <a:off x="7847794" y="5393429"/>
              <a:ext cx="109113" cy="95860"/>
            </a:xfrm>
            <a:custGeom>
              <a:avLst/>
              <a:gdLst/>
              <a:ahLst/>
              <a:cxnLst/>
              <a:rect l="l" t="t" r="r" b="b"/>
              <a:pathLst>
                <a:path w="4487" h="3942" extrusionOk="0">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24"/>
            <p:cNvSpPr/>
            <p:nvPr/>
          </p:nvSpPr>
          <p:spPr>
            <a:xfrm rot="-1930625">
              <a:off x="7821598" y="4988782"/>
              <a:ext cx="455297" cy="387864"/>
            </a:xfrm>
            <a:custGeom>
              <a:avLst/>
              <a:gdLst/>
              <a:ahLst/>
              <a:cxnLst/>
              <a:rect l="l" t="t" r="r" b="b"/>
              <a:pathLst>
                <a:path w="18723" h="15950" extrusionOk="0">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rgbClr val="FFFFFF"/>
            </a:solidFill>
            <a:ln w="9525" cap="flat" cmpd="sng">
              <a:solidFill>
                <a:srgbClr val="3A5A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24"/>
            <p:cNvSpPr/>
            <p:nvPr/>
          </p:nvSpPr>
          <p:spPr>
            <a:xfrm rot="-1930625">
              <a:off x="8161368" y="4681576"/>
              <a:ext cx="182868" cy="231260"/>
            </a:xfrm>
            <a:custGeom>
              <a:avLst/>
              <a:gdLst/>
              <a:ahLst/>
              <a:cxnLst/>
              <a:rect l="l" t="t" r="r" b="b"/>
              <a:pathLst>
                <a:path w="7520" h="9510" extrusionOk="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6" name="Google Shape;616;p24"/>
            <p:cNvSpPr/>
            <p:nvPr/>
          </p:nvSpPr>
          <p:spPr>
            <a:xfrm rot="-1930625">
              <a:off x="8015757" y="4840464"/>
              <a:ext cx="252343" cy="337041"/>
            </a:xfrm>
            <a:custGeom>
              <a:avLst/>
              <a:gdLst/>
              <a:ahLst/>
              <a:cxnLst/>
              <a:rect l="l" t="t" r="r" b="b"/>
              <a:pathLst>
                <a:path w="10377" h="13860" extrusionOk="0">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7" name="Google Shape;617;p24"/>
            <p:cNvSpPr/>
            <p:nvPr/>
          </p:nvSpPr>
          <p:spPr>
            <a:xfrm rot="-1930625">
              <a:off x="7871706" y="5075187"/>
              <a:ext cx="302923" cy="299276"/>
            </a:xfrm>
            <a:custGeom>
              <a:avLst/>
              <a:gdLst/>
              <a:ahLst/>
              <a:cxnLst/>
              <a:rect l="l" t="t" r="r" b="b"/>
              <a:pathLst>
                <a:path w="12457" h="12307" extrusionOk="0">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24"/>
            <p:cNvSpPr/>
            <p:nvPr/>
          </p:nvSpPr>
          <p:spPr>
            <a:xfrm rot="-1930625">
              <a:off x="8059943" y="5287832"/>
              <a:ext cx="15855" cy="56101"/>
            </a:xfrm>
            <a:custGeom>
              <a:avLst/>
              <a:gdLst/>
              <a:ahLst/>
              <a:cxnLst/>
              <a:rect l="l" t="t" r="r" b="b"/>
              <a:pathLst>
                <a:path w="652" h="2307" extrusionOk="0">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24"/>
            <p:cNvSpPr/>
            <p:nvPr/>
          </p:nvSpPr>
          <p:spPr>
            <a:xfrm rot="-1930625">
              <a:off x="8082994" y="5281282"/>
              <a:ext cx="15247" cy="30494"/>
            </a:xfrm>
            <a:custGeom>
              <a:avLst/>
              <a:gdLst/>
              <a:ahLst/>
              <a:cxnLst/>
              <a:rect l="l" t="t" r="r" b="b"/>
              <a:pathLst>
                <a:path w="627" h="1254" extrusionOk="0">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24"/>
            <p:cNvSpPr/>
            <p:nvPr/>
          </p:nvSpPr>
          <p:spPr>
            <a:xfrm rot="-1930625">
              <a:off x="8092508" y="5226304"/>
              <a:ext cx="15879" cy="56076"/>
            </a:xfrm>
            <a:custGeom>
              <a:avLst/>
              <a:gdLst/>
              <a:ahLst/>
              <a:cxnLst/>
              <a:rect l="l" t="t" r="r" b="b"/>
              <a:pathLst>
                <a:path w="653" h="2306" extrusionOk="0">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24"/>
            <p:cNvSpPr/>
            <p:nvPr/>
          </p:nvSpPr>
          <p:spPr>
            <a:xfrm rot="-1930625">
              <a:off x="8116120" y="5219567"/>
              <a:ext cx="14663" cy="30518"/>
            </a:xfrm>
            <a:custGeom>
              <a:avLst/>
              <a:gdLst/>
              <a:ahLst/>
              <a:cxnLst/>
              <a:rect l="l" t="t" r="r" b="b"/>
              <a:pathLst>
                <a:path w="603" h="1255" extrusionOk="0">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24"/>
            <p:cNvSpPr/>
            <p:nvPr/>
          </p:nvSpPr>
          <p:spPr>
            <a:xfrm rot="-1930625">
              <a:off x="8124913" y="5164196"/>
              <a:ext cx="15879" cy="56708"/>
            </a:xfrm>
            <a:custGeom>
              <a:avLst/>
              <a:gdLst/>
              <a:ahLst/>
              <a:cxnLst/>
              <a:rect l="l" t="t" r="r" b="b"/>
              <a:pathLst>
                <a:path w="653" h="2332" extrusionOk="0">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24"/>
            <p:cNvSpPr/>
            <p:nvPr/>
          </p:nvSpPr>
          <p:spPr>
            <a:xfrm rot="-1930625">
              <a:off x="8157427" y="5102490"/>
              <a:ext cx="16487" cy="56708"/>
            </a:xfrm>
            <a:custGeom>
              <a:avLst/>
              <a:gdLst/>
              <a:ahLst/>
              <a:cxnLst/>
              <a:rect l="l" t="t" r="r" b="b"/>
              <a:pathLst>
                <a:path w="678" h="2332" extrusionOk="0">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24"/>
            <p:cNvSpPr/>
            <p:nvPr/>
          </p:nvSpPr>
          <p:spPr>
            <a:xfrm rot="-1930625">
              <a:off x="8181108" y="5096541"/>
              <a:ext cx="14639" cy="29886"/>
            </a:xfrm>
            <a:custGeom>
              <a:avLst/>
              <a:gdLst/>
              <a:ahLst/>
              <a:cxnLst/>
              <a:rect l="l" t="t" r="r" b="b"/>
              <a:pathLst>
                <a:path w="602" h="1229" extrusionOk="0">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5" name="Google Shape;625;p24"/>
          <p:cNvGrpSpPr/>
          <p:nvPr/>
        </p:nvGrpSpPr>
        <p:grpSpPr>
          <a:xfrm rot="10030457" flipH="1">
            <a:off x="1240569" y="188320"/>
            <a:ext cx="497231" cy="359917"/>
            <a:chOff x="10038633" y="2173057"/>
            <a:chExt cx="269128" cy="194806"/>
          </a:xfrm>
        </p:grpSpPr>
        <p:sp>
          <p:nvSpPr>
            <p:cNvPr id="626" name="Google Shape;626;p24"/>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24"/>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24"/>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24"/>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0" name="Google Shape;630;p24"/>
          <p:cNvGrpSpPr/>
          <p:nvPr/>
        </p:nvGrpSpPr>
        <p:grpSpPr>
          <a:xfrm rot="-3599748">
            <a:off x="321735" y="1678899"/>
            <a:ext cx="216199" cy="432375"/>
            <a:chOff x="8858632" y="2449775"/>
            <a:chExt cx="187827" cy="375634"/>
          </a:xfrm>
        </p:grpSpPr>
        <p:sp>
          <p:nvSpPr>
            <p:cNvPr id="631" name="Google Shape;631;p24"/>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24"/>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3" name="Google Shape;633;p24"/>
          <p:cNvGrpSpPr/>
          <p:nvPr/>
        </p:nvGrpSpPr>
        <p:grpSpPr>
          <a:xfrm rot="3235354">
            <a:off x="11690790" y="5096938"/>
            <a:ext cx="185420" cy="370821"/>
            <a:chOff x="8858632" y="2449775"/>
            <a:chExt cx="187827" cy="375634"/>
          </a:xfrm>
        </p:grpSpPr>
        <p:sp>
          <p:nvSpPr>
            <p:cNvPr id="634" name="Google Shape;634;p24"/>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24"/>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6" name="Google Shape;636;p24"/>
          <p:cNvGrpSpPr/>
          <p:nvPr/>
        </p:nvGrpSpPr>
        <p:grpSpPr>
          <a:xfrm rot="8100000" flipH="1">
            <a:off x="11533710" y="6223408"/>
            <a:ext cx="499556" cy="361600"/>
            <a:chOff x="10038633" y="2173057"/>
            <a:chExt cx="269128" cy="194806"/>
          </a:xfrm>
        </p:grpSpPr>
        <p:sp>
          <p:nvSpPr>
            <p:cNvPr id="637" name="Google Shape;637;p24"/>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24"/>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24"/>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24"/>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41" name="Google Shape;641;p24"/>
          <p:cNvGrpSpPr/>
          <p:nvPr/>
        </p:nvGrpSpPr>
        <p:grpSpPr>
          <a:xfrm rot="-4211199">
            <a:off x="10865678" y="6297069"/>
            <a:ext cx="227489" cy="454955"/>
            <a:chOff x="8858632" y="2449775"/>
            <a:chExt cx="187827" cy="375634"/>
          </a:xfrm>
        </p:grpSpPr>
        <p:sp>
          <p:nvSpPr>
            <p:cNvPr id="642" name="Google Shape;642;p24"/>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24"/>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953534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644"/>
        <p:cNvGrpSpPr/>
        <p:nvPr/>
      </p:nvGrpSpPr>
      <p:grpSpPr>
        <a:xfrm>
          <a:off x="0" y="0"/>
          <a:ext cx="0" cy="0"/>
          <a:chOff x="0" y="0"/>
          <a:chExt cx="0" cy="0"/>
        </a:xfrm>
      </p:grpSpPr>
      <p:grpSp>
        <p:nvGrpSpPr>
          <p:cNvPr id="645" name="Google Shape;645;p25"/>
          <p:cNvGrpSpPr/>
          <p:nvPr/>
        </p:nvGrpSpPr>
        <p:grpSpPr>
          <a:xfrm rot="-1395985" flipH="1">
            <a:off x="11561040" y="294615"/>
            <a:ext cx="366681" cy="587087"/>
            <a:chOff x="5796773" y="3396354"/>
            <a:chExt cx="335075" cy="536423"/>
          </a:xfrm>
        </p:grpSpPr>
        <p:sp>
          <p:nvSpPr>
            <p:cNvPr id="646" name="Google Shape;646;p25"/>
            <p:cNvSpPr/>
            <p:nvPr/>
          </p:nvSpPr>
          <p:spPr>
            <a:xfrm>
              <a:off x="5796773" y="3527223"/>
              <a:ext cx="335075" cy="405554"/>
            </a:xfrm>
            <a:custGeom>
              <a:avLst/>
              <a:gdLst/>
              <a:ahLst/>
              <a:cxnLst/>
              <a:rect l="l" t="t" r="r" b="b"/>
              <a:pathLst>
                <a:path w="15014" h="18172" extrusionOk="0">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25"/>
            <p:cNvSpPr/>
            <p:nvPr/>
          </p:nvSpPr>
          <p:spPr>
            <a:xfrm>
              <a:off x="5829222" y="3680476"/>
              <a:ext cx="269618" cy="139864"/>
            </a:xfrm>
            <a:custGeom>
              <a:avLst/>
              <a:gdLst/>
              <a:ahLst/>
              <a:cxnLst/>
              <a:rect l="l" t="t" r="r" b="b"/>
              <a:pathLst>
                <a:path w="12081" h="6267" extrusionOk="0">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25"/>
            <p:cNvSpPr/>
            <p:nvPr/>
          </p:nvSpPr>
          <p:spPr>
            <a:xfrm>
              <a:off x="5852723" y="3396354"/>
              <a:ext cx="223197" cy="128660"/>
            </a:xfrm>
            <a:custGeom>
              <a:avLst/>
              <a:gdLst/>
              <a:ahLst/>
              <a:cxnLst/>
              <a:rect l="l" t="t" r="r" b="b"/>
              <a:pathLst>
                <a:path w="10001" h="5765" extrusionOk="0">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25"/>
            <p:cNvSpPr/>
            <p:nvPr/>
          </p:nvSpPr>
          <p:spPr>
            <a:xfrm>
              <a:off x="5852723" y="3460673"/>
              <a:ext cx="223197" cy="129218"/>
            </a:xfrm>
            <a:custGeom>
              <a:avLst/>
              <a:gdLst/>
              <a:ahLst/>
              <a:cxnLst/>
              <a:rect l="l" t="t" r="r" b="b"/>
              <a:pathLst>
                <a:path w="10001" h="5790" extrusionOk="0">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0" name="Google Shape;650;p25"/>
          <p:cNvGrpSpPr/>
          <p:nvPr/>
        </p:nvGrpSpPr>
        <p:grpSpPr>
          <a:xfrm rot="1846270">
            <a:off x="1087662" y="6318185"/>
            <a:ext cx="358829" cy="259736"/>
            <a:chOff x="10038633" y="2173057"/>
            <a:chExt cx="269128" cy="194806"/>
          </a:xfrm>
        </p:grpSpPr>
        <p:sp>
          <p:nvSpPr>
            <p:cNvPr id="651" name="Google Shape;651;p25"/>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25"/>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25"/>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25"/>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5" name="Google Shape;655;p25"/>
          <p:cNvGrpSpPr/>
          <p:nvPr/>
        </p:nvGrpSpPr>
        <p:grpSpPr>
          <a:xfrm flipH="1">
            <a:off x="68075" y="5353041"/>
            <a:ext cx="437819" cy="395249"/>
            <a:chOff x="9239814" y="2663254"/>
            <a:chExt cx="340591" cy="307475"/>
          </a:xfrm>
        </p:grpSpPr>
        <p:sp>
          <p:nvSpPr>
            <p:cNvPr id="656" name="Google Shape;656;p25"/>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25"/>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8" name="Google Shape;658;p25"/>
          <p:cNvGrpSpPr/>
          <p:nvPr/>
        </p:nvGrpSpPr>
        <p:grpSpPr>
          <a:xfrm rot="-808323" flipH="1">
            <a:off x="356369" y="6159217"/>
            <a:ext cx="235632" cy="471240"/>
            <a:chOff x="8858632" y="2449775"/>
            <a:chExt cx="187827" cy="375634"/>
          </a:xfrm>
        </p:grpSpPr>
        <p:sp>
          <p:nvSpPr>
            <p:cNvPr id="659" name="Google Shape;659;p25"/>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25"/>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1" name="Google Shape;661;p25"/>
          <p:cNvGrpSpPr/>
          <p:nvPr/>
        </p:nvGrpSpPr>
        <p:grpSpPr>
          <a:xfrm rot="1664428">
            <a:off x="11393917" y="1349397"/>
            <a:ext cx="358843" cy="258200"/>
            <a:chOff x="9549534" y="2313177"/>
            <a:chExt cx="379843" cy="273310"/>
          </a:xfrm>
        </p:grpSpPr>
        <p:sp>
          <p:nvSpPr>
            <p:cNvPr id="662" name="Google Shape;662;p25"/>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25"/>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25"/>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25"/>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6" name="Google Shape;666;p25"/>
          <p:cNvGrpSpPr/>
          <p:nvPr/>
        </p:nvGrpSpPr>
        <p:grpSpPr>
          <a:xfrm rot="1059460" flipH="1">
            <a:off x="10746939" y="127805"/>
            <a:ext cx="358861" cy="323968"/>
            <a:chOff x="9239814" y="2663254"/>
            <a:chExt cx="340591" cy="307475"/>
          </a:xfrm>
        </p:grpSpPr>
        <p:sp>
          <p:nvSpPr>
            <p:cNvPr id="667" name="Google Shape;667;p25"/>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25"/>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11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grpSp>
        <p:nvGrpSpPr>
          <p:cNvPr id="12" name="Google Shape;12;p3"/>
          <p:cNvGrpSpPr/>
          <p:nvPr/>
        </p:nvGrpSpPr>
        <p:grpSpPr>
          <a:xfrm>
            <a:off x="11596364" y="1254970"/>
            <a:ext cx="342680" cy="309401"/>
            <a:chOff x="9239814" y="2663254"/>
            <a:chExt cx="340591" cy="307475"/>
          </a:xfrm>
        </p:grpSpPr>
        <p:sp>
          <p:nvSpPr>
            <p:cNvPr id="13" name="Google Shape;13;p3"/>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3"/>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 name="Google Shape;15;p3"/>
          <p:cNvGrpSpPr/>
          <p:nvPr/>
        </p:nvGrpSpPr>
        <p:grpSpPr>
          <a:xfrm rot="-1121533">
            <a:off x="11404980" y="307020"/>
            <a:ext cx="250448" cy="500869"/>
            <a:chOff x="8858632" y="2449775"/>
            <a:chExt cx="187827" cy="375634"/>
          </a:xfrm>
        </p:grpSpPr>
        <p:sp>
          <p:nvSpPr>
            <p:cNvPr id="16" name="Google Shape;16;p3"/>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3"/>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rgbClr val="F9F8F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 name="Google Shape;18;p3"/>
          <p:cNvGrpSpPr/>
          <p:nvPr/>
        </p:nvGrpSpPr>
        <p:grpSpPr>
          <a:xfrm rot="-3284565">
            <a:off x="296357" y="6267751"/>
            <a:ext cx="506415" cy="364383"/>
            <a:chOff x="9549534" y="2313177"/>
            <a:chExt cx="379843" cy="273310"/>
          </a:xfrm>
        </p:grpSpPr>
        <p:sp>
          <p:nvSpPr>
            <p:cNvPr id="19" name="Google Shape;19;p3"/>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3"/>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3"/>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 name="Google Shape;23;p3"/>
          <p:cNvGrpSpPr/>
          <p:nvPr/>
        </p:nvGrpSpPr>
        <p:grpSpPr>
          <a:xfrm rot="1658323">
            <a:off x="162050" y="5411284"/>
            <a:ext cx="358841" cy="259745"/>
            <a:chOff x="10038633" y="2173057"/>
            <a:chExt cx="269128" cy="194806"/>
          </a:xfrm>
        </p:grpSpPr>
        <p:sp>
          <p:nvSpPr>
            <p:cNvPr id="24" name="Google Shape;24;p3"/>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3"/>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 name="Google Shape;28;p3"/>
          <p:cNvGrpSpPr/>
          <p:nvPr/>
        </p:nvGrpSpPr>
        <p:grpSpPr>
          <a:xfrm>
            <a:off x="1205131" y="6295237"/>
            <a:ext cx="342680" cy="309401"/>
            <a:chOff x="9239814" y="2663254"/>
            <a:chExt cx="340591" cy="307475"/>
          </a:xfrm>
        </p:grpSpPr>
        <p:sp>
          <p:nvSpPr>
            <p:cNvPr id="29" name="Google Shape;29;p3"/>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3"/>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 name="Google Shape;31;p3"/>
          <p:cNvSpPr txBox="1">
            <a:spLocks noGrp="1"/>
          </p:cNvSpPr>
          <p:nvPr>
            <p:ph type="title"/>
          </p:nvPr>
        </p:nvSpPr>
        <p:spPr>
          <a:xfrm>
            <a:off x="5266467" y="3334533"/>
            <a:ext cx="6071600" cy="1428800"/>
          </a:xfrm>
          <a:prstGeom prst="rect">
            <a:avLst/>
          </a:prstGeom>
        </p:spPr>
        <p:txBody>
          <a:bodyPr spcFirstLastPara="1" wrap="square" lIns="0" tIns="0" rIns="0" bIns="0" anchor="ctr" anchorCtr="0">
            <a:noAutofit/>
          </a:bodyPr>
          <a:lstStyle>
            <a:lvl1pPr lvl="0" algn="ctr" rtl="0">
              <a:spcBef>
                <a:spcPts val="0"/>
              </a:spcBef>
              <a:spcAft>
                <a:spcPts val="0"/>
              </a:spcAft>
              <a:buSzPts val="4200"/>
              <a:buNone/>
              <a:defRPr sz="9600">
                <a:solidFill>
                  <a:schemeClr val="accent4"/>
                </a:solidFill>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32" name="Google Shape;32;p3"/>
          <p:cNvSpPr txBox="1">
            <a:spLocks noGrp="1"/>
          </p:cNvSpPr>
          <p:nvPr>
            <p:ph type="subTitle" idx="1"/>
          </p:nvPr>
        </p:nvSpPr>
        <p:spPr>
          <a:xfrm>
            <a:off x="5266467" y="4763333"/>
            <a:ext cx="6071600" cy="610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100"/>
              <a:buNone/>
              <a:defRPr sz="24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33" name="Google Shape;33;p3"/>
          <p:cNvSpPr txBox="1">
            <a:spLocks noGrp="1"/>
          </p:cNvSpPr>
          <p:nvPr>
            <p:ph type="title" idx="2" hasCustomPrompt="1"/>
          </p:nvPr>
        </p:nvSpPr>
        <p:spPr>
          <a:xfrm>
            <a:off x="7687467" y="1714533"/>
            <a:ext cx="1229600" cy="11776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9600"/>
            </a:lvl1pPr>
            <a:lvl2pPr lvl="1" algn="ctr" rtl="0">
              <a:spcBef>
                <a:spcPts val="0"/>
              </a:spcBef>
              <a:spcAft>
                <a:spcPts val="0"/>
              </a:spcAft>
              <a:buSzPts val="7200"/>
              <a:buNone/>
              <a:defRPr sz="9600"/>
            </a:lvl2pPr>
            <a:lvl3pPr lvl="2" algn="ctr" rtl="0">
              <a:spcBef>
                <a:spcPts val="0"/>
              </a:spcBef>
              <a:spcAft>
                <a:spcPts val="0"/>
              </a:spcAft>
              <a:buSzPts val="7200"/>
              <a:buNone/>
              <a:defRPr sz="9600"/>
            </a:lvl3pPr>
            <a:lvl4pPr lvl="3" algn="ctr" rtl="0">
              <a:spcBef>
                <a:spcPts val="0"/>
              </a:spcBef>
              <a:spcAft>
                <a:spcPts val="0"/>
              </a:spcAft>
              <a:buSzPts val="7200"/>
              <a:buNone/>
              <a:defRPr sz="9600"/>
            </a:lvl4pPr>
            <a:lvl5pPr lvl="4" algn="ctr" rtl="0">
              <a:spcBef>
                <a:spcPts val="0"/>
              </a:spcBef>
              <a:spcAft>
                <a:spcPts val="0"/>
              </a:spcAft>
              <a:buSzPts val="7200"/>
              <a:buNone/>
              <a:defRPr sz="9600"/>
            </a:lvl5pPr>
            <a:lvl6pPr lvl="5" algn="ctr" rtl="0">
              <a:spcBef>
                <a:spcPts val="0"/>
              </a:spcBef>
              <a:spcAft>
                <a:spcPts val="0"/>
              </a:spcAft>
              <a:buSzPts val="7200"/>
              <a:buNone/>
              <a:defRPr sz="9600"/>
            </a:lvl6pPr>
            <a:lvl7pPr lvl="6" algn="ctr" rtl="0">
              <a:spcBef>
                <a:spcPts val="0"/>
              </a:spcBef>
              <a:spcAft>
                <a:spcPts val="0"/>
              </a:spcAft>
              <a:buSzPts val="7200"/>
              <a:buNone/>
              <a:defRPr sz="9600"/>
            </a:lvl7pPr>
            <a:lvl8pPr lvl="7" algn="ctr" rtl="0">
              <a:spcBef>
                <a:spcPts val="0"/>
              </a:spcBef>
              <a:spcAft>
                <a:spcPts val="0"/>
              </a:spcAft>
              <a:buSzPts val="7200"/>
              <a:buNone/>
              <a:defRPr sz="9600"/>
            </a:lvl8pPr>
            <a:lvl9pPr lvl="8" algn="ctr" rtl="0">
              <a:spcBef>
                <a:spcPts val="0"/>
              </a:spcBef>
              <a:spcAft>
                <a:spcPts val="0"/>
              </a:spcAft>
              <a:buSzPts val="7200"/>
              <a:buNone/>
              <a:defRPr sz="9600"/>
            </a:lvl9pPr>
          </a:lstStyle>
          <a:p>
            <a:r>
              <a:t>xx%</a:t>
            </a:r>
          </a:p>
        </p:txBody>
      </p:sp>
    </p:spTree>
    <p:extLst>
      <p:ext uri="{BB962C8B-B14F-4D97-AF65-F5344CB8AC3E}">
        <p14:creationId xmlns:p14="http://schemas.microsoft.com/office/powerpoint/2010/main" val="388162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4"/>
        <p:cNvGrpSpPr/>
        <p:nvPr/>
      </p:nvGrpSpPr>
      <p:grpSpPr>
        <a:xfrm>
          <a:off x="0" y="0"/>
          <a:ext cx="0" cy="0"/>
          <a:chOff x="0" y="0"/>
          <a:chExt cx="0" cy="0"/>
        </a:xfrm>
      </p:grpSpPr>
      <p:grpSp>
        <p:nvGrpSpPr>
          <p:cNvPr id="35" name="Google Shape;35;p4"/>
          <p:cNvGrpSpPr/>
          <p:nvPr/>
        </p:nvGrpSpPr>
        <p:grpSpPr>
          <a:xfrm>
            <a:off x="11566553" y="1068239"/>
            <a:ext cx="454121" cy="409967"/>
            <a:chOff x="9239814" y="2663254"/>
            <a:chExt cx="340591" cy="307475"/>
          </a:xfrm>
        </p:grpSpPr>
        <p:sp>
          <p:nvSpPr>
            <p:cNvPr id="36" name="Google Shape;36;p4"/>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4"/>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 name="Google Shape;38;p4"/>
          <p:cNvGrpSpPr/>
          <p:nvPr/>
        </p:nvGrpSpPr>
        <p:grpSpPr>
          <a:xfrm>
            <a:off x="11404377" y="225883"/>
            <a:ext cx="250436" cy="500845"/>
            <a:chOff x="8858632" y="2449775"/>
            <a:chExt cx="187827" cy="375634"/>
          </a:xfrm>
        </p:grpSpPr>
        <p:sp>
          <p:nvSpPr>
            <p:cNvPr id="39" name="Google Shape;39;p4"/>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4"/>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rgbClr val="F9F8F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 name="Google Shape;41;p4"/>
          <p:cNvGrpSpPr/>
          <p:nvPr/>
        </p:nvGrpSpPr>
        <p:grpSpPr>
          <a:xfrm rot="-1272271">
            <a:off x="285673" y="6310645"/>
            <a:ext cx="506460" cy="364416"/>
            <a:chOff x="9549534" y="2313177"/>
            <a:chExt cx="379843" cy="273310"/>
          </a:xfrm>
        </p:grpSpPr>
        <p:sp>
          <p:nvSpPr>
            <p:cNvPr id="42" name="Google Shape;42;p4"/>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4"/>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4"/>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4"/>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 name="Google Shape;46;p4"/>
          <p:cNvGrpSpPr/>
          <p:nvPr/>
        </p:nvGrpSpPr>
        <p:grpSpPr>
          <a:xfrm rot="1158717">
            <a:off x="359469" y="5711528"/>
            <a:ext cx="358825" cy="259733"/>
            <a:chOff x="10038633" y="2173057"/>
            <a:chExt cx="269128" cy="194806"/>
          </a:xfrm>
        </p:grpSpPr>
        <p:sp>
          <p:nvSpPr>
            <p:cNvPr id="47" name="Google Shape;47;p4"/>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4"/>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4"/>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4"/>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 name="Google Shape;51;p4"/>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a:latin typeface="Staatliches"/>
                <a:ea typeface="Staatliches"/>
                <a:cs typeface="Staatliches"/>
                <a:sym typeface="Staatliche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 name="Google Shape;52;p4"/>
          <p:cNvSpPr txBox="1">
            <a:spLocks noGrp="1"/>
          </p:cNvSpPr>
          <p:nvPr>
            <p:ph type="body" idx="1"/>
          </p:nvPr>
        </p:nvSpPr>
        <p:spPr>
          <a:xfrm>
            <a:off x="960000" y="1714500"/>
            <a:ext cx="10272000" cy="4423200"/>
          </a:xfrm>
          <a:prstGeom prst="rect">
            <a:avLst/>
          </a:prstGeom>
        </p:spPr>
        <p:txBody>
          <a:bodyPr spcFirstLastPara="1" wrap="square" lIns="0" tIns="0" rIns="0" bIns="0" anchor="ctr" anchorCtr="0">
            <a:noAutofit/>
          </a:bodyPr>
          <a:lstStyle>
            <a:lvl1pPr marL="609585" lvl="0" indent="-406390">
              <a:lnSpc>
                <a:spcPct val="100000"/>
              </a:lnSpc>
              <a:spcBef>
                <a:spcPts val="0"/>
              </a:spcBef>
              <a:spcAft>
                <a:spcPts val="0"/>
              </a:spcAft>
              <a:buClr>
                <a:srgbClr val="434343"/>
              </a:buClr>
              <a:buSzPts val="1200"/>
              <a:buFont typeface="Avenir"/>
              <a:buAutoNum type="arabicPeriod"/>
              <a:defRPr sz="1667">
                <a:latin typeface="Avenir"/>
                <a:ea typeface="Avenir"/>
                <a:cs typeface="Avenir"/>
                <a:sym typeface="Avenir"/>
              </a:defRPr>
            </a:lvl1pPr>
            <a:lvl2pPr marL="1219170" lvl="1" indent="-406390">
              <a:spcBef>
                <a:spcPts val="2133"/>
              </a:spcBef>
              <a:spcAft>
                <a:spcPts val="0"/>
              </a:spcAft>
              <a:buClr>
                <a:srgbClr val="434343"/>
              </a:buClr>
              <a:buSzPts val="1200"/>
              <a:buFont typeface="Roboto Condensed Light"/>
              <a:buAutoNum type="alphaLcPeriod"/>
              <a:defRPr/>
            </a:lvl2pPr>
            <a:lvl3pPr marL="1828754" lvl="2" indent="-406390">
              <a:spcBef>
                <a:spcPts val="2133"/>
              </a:spcBef>
              <a:spcAft>
                <a:spcPts val="0"/>
              </a:spcAft>
              <a:buClr>
                <a:srgbClr val="434343"/>
              </a:buClr>
              <a:buSzPts val="1200"/>
              <a:buFont typeface="Roboto Condensed Light"/>
              <a:buAutoNum type="romanLcPeriod"/>
              <a:defRPr/>
            </a:lvl3pPr>
            <a:lvl4pPr marL="2438339" lvl="3" indent="-406390">
              <a:spcBef>
                <a:spcPts val="2133"/>
              </a:spcBef>
              <a:spcAft>
                <a:spcPts val="0"/>
              </a:spcAft>
              <a:buClr>
                <a:srgbClr val="434343"/>
              </a:buClr>
              <a:buSzPts val="1200"/>
              <a:buFont typeface="Roboto Condensed Light"/>
              <a:buAutoNum type="arabicPeriod"/>
              <a:defRPr/>
            </a:lvl4pPr>
            <a:lvl5pPr marL="3047924" lvl="4" indent="-406390">
              <a:spcBef>
                <a:spcPts val="2133"/>
              </a:spcBef>
              <a:spcAft>
                <a:spcPts val="0"/>
              </a:spcAft>
              <a:buClr>
                <a:srgbClr val="434343"/>
              </a:buClr>
              <a:buSzPts val="1200"/>
              <a:buFont typeface="Roboto Condensed Light"/>
              <a:buAutoNum type="alphaLcPeriod"/>
              <a:defRPr/>
            </a:lvl5pPr>
            <a:lvl6pPr marL="3657509" lvl="5" indent="-406390">
              <a:spcBef>
                <a:spcPts val="2133"/>
              </a:spcBef>
              <a:spcAft>
                <a:spcPts val="0"/>
              </a:spcAft>
              <a:buClr>
                <a:srgbClr val="434343"/>
              </a:buClr>
              <a:buSzPts val="1200"/>
              <a:buFont typeface="Roboto Condensed Light"/>
              <a:buAutoNum type="romanLcPeriod"/>
              <a:defRPr/>
            </a:lvl6pPr>
            <a:lvl7pPr marL="4267093" lvl="6" indent="-406390">
              <a:spcBef>
                <a:spcPts val="2133"/>
              </a:spcBef>
              <a:spcAft>
                <a:spcPts val="0"/>
              </a:spcAft>
              <a:buClr>
                <a:srgbClr val="434343"/>
              </a:buClr>
              <a:buSzPts val="1200"/>
              <a:buFont typeface="Roboto Condensed Light"/>
              <a:buAutoNum type="arabicPeriod"/>
              <a:defRPr/>
            </a:lvl7pPr>
            <a:lvl8pPr marL="4876678" lvl="7" indent="-406390">
              <a:spcBef>
                <a:spcPts val="2133"/>
              </a:spcBef>
              <a:spcAft>
                <a:spcPts val="0"/>
              </a:spcAft>
              <a:buClr>
                <a:srgbClr val="434343"/>
              </a:buClr>
              <a:buSzPts val="1200"/>
              <a:buFont typeface="Roboto Condensed Light"/>
              <a:buAutoNum type="alphaLcPeriod"/>
              <a:defRPr/>
            </a:lvl8pPr>
            <a:lvl9pPr marL="5486263" lvl="8" indent="-406390">
              <a:spcBef>
                <a:spcPts val="2133"/>
              </a:spcBef>
              <a:spcAft>
                <a:spcPts val="2133"/>
              </a:spcAft>
              <a:buClr>
                <a:srgbClr val="434343"/>
              </a:buClr>
              <a:buSzPts val="1200"/>
              <a:buFont typeface="Roboto Condensed Light"/>
              <a:buAutoNum type="romanLcPeriod"/>
              <a:defRPr/>
            </a:lvl9pPr>
          </a:lstStyle>
          <a:p>
            <a:endParaRPr/>
          </a:p>
        </p:txBody>
      </p:sp>
      <p:grpSp>
        <p:nvGrpSpPr>
          <p:cNvPr id="53" name="Google Shape;53;p4"/>
          <p:cNvGrpSpPr/>
          <p:nvPr/>
        </p:nvGrpSpPr>
        <p:grpSpPr>
          <a:xfrm rot="1910912">
            <a:off x="11601247" y="1905814"/>
            <a:ext cx="411284" cy="297697"/>
            <a:chOff x="10038633" y="2173057"/>
            <a:chExt cx="269128" cy="194806"/>
          </a:xfrm>
        </p:grpSpPr>
        <p:sp>
          <p:nvSpPr>
            <p:cNvPr id="54" name="Google Shape;54;p4"/>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4"/>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4"/>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4"/>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12644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8"/>
        <p:cNvGrpSpPr/>
        <p:nvPr/>
      </p:nvGrpSpPr>
      <p:grpSpPr>
        <a:xfrm>
          <a:off x="0" y="0"/>
          <a:ext cx="0" cy="0"/>
          <a:chOff x="0" y="0"/>
          <a:chExt cx="0" cy="0"/>
        </a:xfrm>
      </p:grpSpPr>
      <p:sp>
        <p:nvSpPr>
          <p:cNvPr id="59" name="Google Shape;59;p5"/>
          <p:cNvSpPr txBox="1">
            <a:spLocks noGrp="1"/>
          </p:cNvSpPr>
          <p:nvPr>
            <p:ph type="subTitle" idx="1"/>
          </p:nvPr>
        </p:nvSpPr>
        <p:spPr>
          <a:xfrm>
            <a:off x="1817517" y="2072600"/>
            <a:ext cx="31636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60" name="Google Shape;60;p5"/>
          <p:cNvSpPr txBox="1">
            <a:spLocks noGrp="1"/>
          </p:cNvSpPr>
          <p:nvPr>
            <p:ph type="subTitle" idx="2"/>
          </p:nvPr>
        </p:nvSpPr>
        <p:spPr>
          <a:xfrm>
            <a:off x="1817517" y="2699000"/>
            <a:ext cx="3163600" cy="208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1" name="Google Shape;61;p5"/>
          <p:cNvSpPr txBox="1">
            <a:spLocks noGrp="1"/>
          </p:cNvSpPr>
          <p:nvPr>
            <p:ph type="subTitle" idx="3"/>
          </p:nvPr>
        </p:nvSpPr>
        <p:spPr>
          <a:xfrm>
            <a:off x="7210883" y="2072600"/>
            <a:ext cx="31636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62" name="Google Shape;62;p5"/>
          <p:cNvSpPr txBox="1">
            <a:spLocks noGrp="1"/>
          </p:cNvSpPr>
          <p:nvPr>
            <p:ph type="subTitle" idx="4"/>
          </p:nvPr>
        </p:nvSpPr>
        <p:spPr>
          <a:xfrm>
            <a:off x="7210884" y="2699000"/>
            <a:ext cx="3163600" cy="208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63" name="Google Shape;63;p5"/>
          <p:cNvGrpSpPr/>
          <p:nvPr/>
        </p:nvGrpSpPr>
        <p:grpSpPr>
          <a:xfrm flipH="1">
            <a:off x="11455234" y="492220"/>
            <a:ext cx="506457" cy="364413"/>
            <a:chOff x="9549534" y="2313177"/>
            <a:chExt cx="379843" cy="273310"/>
          </a:xfrm>
        </p:grpSpPr>
        <p:sp>
          <p:nvSpPr>
            <p:cNvPr id="64" name="Google Shape;64;p5"/>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5"/>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5"/>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5"/>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8" name="Google Shape;68;p5"/>
          <p:cNvGrpSpPr/>
          <p:nvPr/>
        </p:nvGrpSpPr>
        <p:grpSpPr>
          <a:xfrm flipH="1">
            <a:off x="10950722" y="305392"/>
            <a:ext cx="358837" cy="259741"/>
            <a:chOff x="10038633" y="2173057"/>
            <a:chExt cx="269128" cy="194806"/>
          </a:xfrm>
        </p:grpSpPr>
        <p:sp>
          <p:nvSpPr>
            <p:cNvPr id="69" name="Google Shape;69;p5"/>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5"/>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5"/>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5"/>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 name="Google Shape;73;p5"/>
          <p:cNvGrpSpPr/>
          <p:nvPr/>
        </p:nvGrpSpPr>
        <p:grpSpPr>
          <a:xfrm rot="9915806">
            <a:off x="299630" y="4473482"/>
            <a:ext cx="454165" cy="410007"/>
            <a:chOff x="9239814" y="2663254"/>
            <a:chExt cx="340591" cy="307475"/>
          </a:xfrm>
        </p:grpSpPr>
        <p:sp>
          <p:nvSpPr>
            <p:cNvPr id="74" name="Google Shape;74;p5"/>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5"/>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 name="Google Shape;76;p5"/>
          <p:cNvGrpSpPr/>
          <p:nvPr/>
        </p:nvGrpSpPr>
        <p:grpSpPr>
          <a:xfrm rot="3022289" flipH="1">
            <a:off x="1466213" y="6373427"/>
            <a:ext cx="358836" cy="258195"/>
            <a:chOff x="9549534" y="2313177"/>
            <a:chExt cx="379843" cy="273310"/>
          </a:xfrm>
        </p:grpSpPr>
        <p:sp>
          <p:nvSpPr>
            <p:cNvPr id="77" name="Google Shape;77;p5"/>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5"/>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5"/>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5"/>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 name="Google Shape;81;p5"/>
          <p:cNvGrpSpPr/>
          <p:nvPr/>
        </p:nvGrpSpPr>
        <p:grpSpPr>
          <a:xfrm rot="-1493807">
            <a:off x="11707675" y="1288399"/>
            <a:ext cx="250445" cy="500863"/>
            <a:chOff x="8858632" y="2449775"/>
            <a:chExt cx="187827" cy="375634"/>
          </a:xfrm>
        </p:grpSpPr>
        <p:sp>
          <p:nvSpPr>
            <p:cNvPr id="82" name="Google Shape;82;p5"/>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5"/>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4" name="Google Shape;84;p5"/>
          <p:cNvGrpSpPr/>
          <p:nvPr/>
        </p:nvGrpSpPr>
        <p:grpSpPr>
          <a:xfrm rot="-1843794" flipH="1">
            <a:off x="219629" y="5517632"/>
            <a:ext cx="616807" cy="1029157"/>
            <a:chOff x="4109416" y="1879697"/>
            <a:chExt cx="925194" cy="1543711"/>
          </a:xfrm>
        </p:grpSpPr>
        <p:sp>
          <p:nvSpPr>
            <p:cNvPr id="85" name="Google Shape;85;p5"/>
            <p:cNvSpPr/>
            <p:nvPr/>
          </p:nvSpPr>
          <p:spPr>
            <a:xfrm>
              <a:off x="4109416" y="2436954"/>
              <a:ext cx="925194" cy="986454"/>
            </a:xfrm>
            <a:custGeom>
              <a:avLst/>
              <a:gdLst/>
              <a:ahLst/>
              <a:cxnLst/>
              <a:rect l="l" t="t" r="r" b="b"/>
              <a:pathLst>
                <a:path w="18924" h="20177" extrusionOk="0">
                  <a:moveTo>
                    <a:pt x="10452" y="0"/>
                  </a:moveTo>
                  <a:cubicBezTo>
                    <a:pt x="10076" y="151"/>
                    <a:pt x="9650" y="251"/>
                    <a:pt x="9249" y="251"/>
                  </a:cubicBezTo>
                  <a:cubicBezTo>
                    <a:pt x="8873" y="251"/>
                    <a:pt x="8472" y="176"/>
                    <a:pt x="8096" y="25"/>
                  </a:cubicBezTo>
                  <a:cubicBezTo>
                    <a:pt x="7971" y="1028"/>
                    <a:pt x="7269" y="1830"/>
                    <a:pt x="6292" y="2181"/>
                  </a:cubicBezTo>
                  <a:cubicBezTo>
                    <a:pt x="2633" y="3409"/>
                    <a:pt x="1" y="6867"/>
                    <a:pt x="1" y="10928"/>
                  </a:cubicBezTo>
                  <a:cubicBezTo>
                    <a:pt x="1" y="16034"/>
                    <a:pt x="4151" y="20177"/>
                    <a:pt x="9271" y="20177"/>
                  </a:cubicBezTo>
                  <a:cubicBezTo>
                    <a:pt x="9504" y="20177"/>
                    <a:pt x="9739" y="20168"/>
                    <a:pt x="9976" y="20151"/>
                  </a:cubicBezTo>
                  <a:cubicBezTo>
                    <a:pt x="14387" y="19825"/>
                    <a:pt x="17996" y="16341"/>
                    <a:pt x="18447" y="11905"/>
                  </a:cubicBezTo>
                  <a:cubicBezTo>
                    <a:pt x="18923" y="7419"/>
                    <a:pt x="16166" y="3484"/>
                    <a:pt x="12206" y="2156"/>
                  </a:cubicBezTo>
                  <a:cubicBezTo>
                    <a:pt x="11254" y="1830"/>
                    <a:pt x="10577" y="978"/>
                    <a:pt x="10452"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5"/>
            <p:cNvSpPr/>
            <p:nvPr/>
          </p:nvSpPr>
          <p:spPr>
            <a:xfrm>
              <a:off x="4448865" y="2319323"/>
              <a:ext cx="226703" cy="129901"/>
            </a:xfrm>
            <a:custGeom>
              <a:avLst/>
              <a:gdLst/>
              <a:ahLst/>
              <a:cxnLst/>
              <a:rect l="l" t="t" r="r" b="b"/>
              <a:pathLst>
                <a:path w="4637" h="2657" extrusionOk="0">
                  <a:moveTo>
                    <a:pt x="0" y="0"/>
                  </a:moveTo>
                  <a:lnTo>
                    <a:pt x="0" y="1328"/>
                  </a:lnTo>
                  <a:cubicBezTo>
                    <a:pt x="0" y="1780"/>
                    <a:pt x="502" y="2181"/>
                    <a:pt x="1153" y="2431"/>
                  </a:cubicBezTo>
                  <a:cubicBezTo>
                    <a:pt x="1529" y="2582"/>
                    <a:pt x="1930" y="2657"/>
                    <a:pt x="2306" y="2657"/>
                  </a:cubicBezTo>
                  <a:cubicBezTo>
                    <a:pt x="2707" y="2657"/>
                    <a:pt x="3133" y="2557"/>
                    <a:pt x="3509" y="2406"/>
                  </a:cubicBezTo>
                  <a:cubicBezTo>
                    <a:pt x="4136" y="2156"/>
                    <a:pt x="4637" y="1754"/>
                    <a:pt x="4637" y="1328"/>
                  </a:cubicBezTo>
                  <a:lnTo>
                    <a:pt x="4637" y="0"/>
                  </a:lnTo>
                  <a:cubicBezTo>
                    <a:pt x="4637" y="677"/>
                    <a:pt x="3384" y="1328"/>
                    <a:pt x="2306" y="1328"/>
                  </a:cubicBezTo>
                  <a:cubicBezTo>
                    <a:pt x="1253" y="1328"/>
                    <a:pt x="0" y="677"/>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5"/>
            <p:cNvSpPr/>
            <p:nvPr/>
          </p:nvSpPr>
          <p:spPr>
            <a:xfrm>
              <a:off x="4448865" y="2262952"/>
              <a:ext cx="226703" cy="121345"/>
            </a:xfrm>
            <a:custGeom>
              <a:avLst/>
              <a:gdLst/>
              <a:ahLst/>
              <a:cxnLst/>
              <a:rect l="l" t="t" r="r" b="b"/>
              <a:pathLst>
                <a:path w="4637" h="2482" extrusionOk="0">
                  <a:moveTo>
                    <a:pt x="1253" y="0"/>
                  </a:moveTo>
                  <a:lnTo>
                    <a:pt x="1253" y="0"/>
                  </a:lnTo>
                  <a:cubicBezTo>
                    <a:pt x="577" y="226"/>
                    <a:pt x="0" y="677"/>
                    <a:pt x="0" y="1153"/>
                  </a:cubicBezTo>
                  <a:cubicBezTo>
                    <a:pt x="0" y="1830"/>
                    <a:pt x="1253" y="2481"/>
                    <a:pt x="2306" y="2481"/>
                  </a:cubicBezTo>
                  <a:cubicBezTo>
                    <a:pt x="3384" y="2481"/>
                    <a:pt x="4637" y="1830"/>
                    <a:pt x="4637" y="1153"/>
                  </a:cubicBezTo>
                  <a:cubicBezTo>
                    <a:pt x="4637" y="702"/>
                    <a:pt x="4111" y="276"/>
                    <a:pt x="3459" y="25"/>
                  </a:cubicBezTo>
                  <a:lnTo>
                    <a:pt x="3459" y="25"/>
                  </a:lnTo>
                  <a:lnTo>
                    <a:pt x="3559" y="827"/>
                  </a:lnTo>
                  <a:cubicBezTo>
                    <a:pt x="3559" y="1028"/>
                    <a:pt x="3459" y="1203"/>
                    <a:pt x="3258" y="1278"/>
                  </a:cubicBezTo>
                  <a:cubicBezTo>
                    <a:pt x="2949" y="1382"/>
                    <a:pt x="2639" y="1438"/>
                    <a:pt x="2330" y="1438"/>
                  </a:cubicBezTo>
                  <a:cubicBezTo>
                    <a:pt x="2038" y="1438"/>
                    <a:pt x="1746" y="1388"/>
                    <a:pt x="1454" y="1278"/>
                  </a:cubicBezTo>
                  <a:cubicBezTo>
                    <a:pt x="1279" y="1203"/>
                    <a:pt x="1178" y="1028"/>
                    <a:pt x="1178" y="827"/>
                  </a:cubicBezTo>
                  <a:lnTo>
                    <a:pt x="1253"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5"/>
            <p:cNvSpPr/>
            <p:nvPr/>
          </p:nvSpPr>
          <p:spPr>
            <a:xfrm>
              <a:off x="4506458" y="1879697"/>
              <a:ext cx="116456" cy="453601"/>
            </a:xfrm>
            <a:custGeom>
              <a:avLst/>
              <a:gdLst/>
              <a:ahLst/>
              <a:cxnLst/>
              <a:rect l="l" t="t" r="r" b="b"/>
              <a:pathLst>
                <a:path w="2382" h="9278" extrusionOk="0">
                  <a:moveTo>
                    <a:pt x="1153" y="1"/>
                  </a:moveTo>
                  <a:cubicBezTo>
                    <a:pt x="953" y="1"/>
                    <a:pt x="752" y="132"/>
                    <a:pt x="727" y="396"/>
                  </a:cubicBezTo>
                  <a:lnTo>
                    <a:pt x="75" y="7839"/>
                  </a:lnTo>
                  <a:lnTo>
                    <a:pt x="0" y="8666"/>
                  </a:lnTo>
                  <a:cubicBezTo>
                    <a:pt x="0" y="8867"/>
                    <a:pt x="101" y="9042"/>
                    <a:pt x="276" y="9117"/>
                  </a:cubicBezTo>
                  <a:cubicBezTo>
                    <a:pt x="568" y="9227"/>
                    <a:pt x="860" y="9277"/>
                    <a:pt x="1152" y="9277"/>
                  </a:cubicBezTo>
                  <a:cubicBezTo>
                    <a:pt x="1461" y="9277"/>
                    <a:pt x="1771" y="9221"/>
                    <a:pt x="2080" y="9117"/>
                  </a:cubicBezTo>
                  <a:cubicBezTo>
                    <a:pt x="2281" y="9042"/>
                    <a:pt x="2381" y="8867"/>
                    <a:pt x="2381" y="8666"/>
                  </a:cubicBezTo>
                  <a:lnTo>
                    <a:pt x="2281" y="7864"/>
                  </a:lnTo>
                  <a:lnTo>
                    <a:pt x="1579" y="396"/>
                  </a:lnTo>
                  <a:cubicBezTo>
                    <a:pt x="1554" y="132"/>
                    <a:pt x="1354" y="1"/>
                    <a:pt x="1153"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659786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9"/>
        <p:cNvGrpSpPr/>
        <p:nvPr/>
      </p:nvGrpSpPr>
      <p:grpSpPr>
        <a:xfrm>
          <a:off x="0" y="0"/>
          <a:ext cx="0" cy="0"/>
          <a:chOff x="0" y="0"/>
          <a:chExt cx="0" cy="0"/>
        </a:xfrm>
      </p:grpSpPr>
      <p:grpSp>
        <p:nvGrpSpPr>
          <p:cNvPr id="90" name="Google Shape;90;p6"/>
          <p:cNvGrpSpPr/>
          <p:nvPr/>
        </p:nvGrpSpPr>
        <p:grpSpPr>
          <a:xfrm rot="1500468">
            <a:off x="1108783" y="321421"/>
            <a:ext cx="462560" cy="332828"/>
            <a:chOff x="9549534" y="2313177"/>
            <a:chExt cx="379843" cy="273310"/>
          </a:xfrm>
        </p:grpSpPr>
        <p:sp>
          <p:nvSpPr>
            <p:cNvPr id="91" name="Google Shape;91;p6"/>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6"/>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6"/>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6"/>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5" name="Google Shape;95;p6"/>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96" name="Google Shape;96;p6"/>
          <p:cNvGrpSpPr/>
          <p:nvPr/>
        </p:nvGrpSpPr>
        <p:grpSpPr>
          <a:xfrm rot="1860302">
            <a:off x="296218" y="1626526"/>
            <a:ext cx="358828" cy="259735"/>
            <a:chOff x="10038633" y="2173057"/>
            <a:chExt cx="269128" cy="194806"/>
          </a:xfrm>
        </p:grpSpPr>
        <p:sp>
          <p:nvSpPr>
            <p:cNvPr id="97" name="Google Shape;97;p6"/>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6"/>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6"/>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6"/>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1" name="Google Shape;101;p6"/>
          <p:cNvGrpSpPr/>
          <p:nvPr/>
        </p:nvGrpSpPr>
        <p:grpSpPr>
          <a:xfrm rot="-9915806" flipH="1">
            <a:off x="11497335" y="4780431"/>
            <a:ext cx="454165" cy="410007"/>
            <a:chOff x="9239814" y="2663254"/>
            <a:chExt cx="340591" cy="307475"/>
          </a:xfrm>
        </p:grpSpPr>
        <p:sp>
          <p:nvSpPr>
            <p:cNvPr id="102" name="Google Shape;102;p6"/>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6"/>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4" name="Google Shape;104;p6"/>
          <p:cNvGrpSpPr/>
          <p:nvPr/>
        </p:nvGrpSpPr>
        <p:grpSpPr>
          <a:xfrm rot="-3022289">
            <a:off x="10536583" y="6350260"/>
            <a:ext cx="358836" cy="258195"/>
            <a:chOff x="9549534" y="2313177"/>
            <a:chExt cx="379843" cy="273310"/>
          </a:xfrm>
        </p:grpSpPr>
        <p:sp>
          <p:nvSpPr>
            <p:cNvPr id="105" name="Google Shape;105;p6"/>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6"/>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6"/>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6"/>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9" name="Google Shape;109;p6"/>
          <p:cNvGrpSpPr/>
          <p:nvPr/>
        </p:nvGrpSpPr>
        <p:grpSpPr>
          <a:xfrm rot="2700000" flipH="1">
            <a:off x="316896" y="606030"/>
            <a:ext cx="208819" cy="417615"/>
            <a:chOff x="8858632" y="2449775"/>
            <a:chExt cx="187827" cy="375634"/>
          </a:xfrm>
        </p:grpSpPr>
        <p:sp>
          <p:nvSpPr>
            <p:cNvPr id="110" name="Google Shape;110;p6"/>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6"/>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 name="Google Shape;112;p6"/>
          <p:cNvGrpSpPr/>
          <p:nvPr/>
        </p:nvGrpSpPr>
        <p:grpSpPr>
          <a:xfrm rot="812431">
            <a:off x="11451241" y="5682177"/>
            <a:ext cx="546372" cy="911636"/>
            <a:chOff x="4109416" y="1879697"/>
            <a:chExt cx="925194" cy="1543711"/>
          </a:xfrm>
        </p:grpSpPr>
        <p:sp>
          <p:nvSpPr>
            <p:cNvPr id="113" name="Google Shape;113;p6"/>
            <p:cNvSpPr/>
            <p:nvPr/>
          </p:nvSpPr>
          <p:spPr>
            <a:xfrm>
              <a:off x="4109416" y="2436954"/>
              <a:ext cx="925194" cy="986454"/>
            </a:xfrm>
            <a:custGeom>
              <a:avLst/>
              <a:gdLst/>
              <a:ahLst/>
              <a:cxnLst/>
              <a:rect l="l" t="t" r="r" b="b"/>
              <a:pathLst>
                <a:path w="18924" h="20177" extrusionOk="0">
                  <a:moveTo>
                    <a:pt x="10452" y="0"/>
                  </a:moveTo>
                  <a:cubicBezTo>
                    <a:pt x="10076" y="151"/>
                    <a:pt x="9650" y="251"/>
                    <a:pt x="9249" y="251"/>
                  </a:cubicBezTo>
                  <a:cubicBezTo>
                    <a:pt x="8873" y="251"/>
                    <a:pt x="8472" y="176"/>
                    <a:pt x="8096" y="25"/>
                  </a:cubicBezTo>
                  <a:cubicBezTo>
                    <a:pt x="7971" y="1028"/>
                    <a:pt x="7269" y="1830"/>
                    <a:pt x="6292" y="2181"/>
                  </a:cubicBezTo>
                  <a:cubicBezTo>
                    <a:pt x="2633" y="3409"/>
                    <a:pt x="1" y="6867"/>
                    <a:pt x="1" y="10928"/>
                  </a:cubicBezTo>
                  <a:cubicBezTo>
                    <a:pt x="1" y="16034"/>
                    <a:pt x="4151" y="20177"/>
                    <a:pt x="9271" y="20177"/>
                  </a:cubicBezTo>
                  <a:cubicBezTo>
                    <a:pt x="9504" y="20177"/>
                    <a:pt x="9739" y="20168"/>
                    <a:pt x="9976" y="20151"/>
                  </a:cubicBezTo>
                  <a:cubicBezTo>
                    <a:pt x="14387" y="19825"/>
                    <a:pt x="17996" y="16341"/>
                    <a:pt x="18447" y="11905"/>
                  </a:cubicBezTo>
                  <a:cubicBezTo>
                    <a:pt x="18923" y="7419"/>
                    <a:pt x="16166" y="3484"/>
                    <a:pt x="12206" y="2156"/>
                  </a:cubicBezTo>
                  <a:cubicBezTo>
                    <a:pt x="11254" y="1830"/>
                    <a:pt x="10577" y="978"/>
                    <a:pt x="10452"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6"/>
            <p:cNvSpPr/>
            <p:nvPr/>
          </p:nvSpPr>
          <p:spPr>
            <a:xfrm>
              <a:off x="4448865" y="2319323"/>
              <a:ext cx="226703" cy="129901"/>
            </a:xfrm>
            <a:custGeom>
              <a:avLst/>
              <a:gdLst/>
              <a:ahLst/>
              <a:cxnLst/>
              <a:rect l="l" t="t" r="r" b="b"/>
              <a:pathLst>
                <a:path w="4637" h="2657" extrusionOk="0">
                  <a:moveTo>
                    <a:pt x="0" y="0"/>
                  </a:moveTo>
                  <a:lnTo>
                    <a:pt x="0" y="1328"/>
                  </a:lnTo>
                  <a:cubicBezTo>
                    <a:pt x="0" y="1780"/>
                    <a:pt x="502" y="2181"/>
                    <a:pt x="1153" y="2431"/>
                  </a:cubicBezTo>
                  <a:cubicBezTo>
                    <a:pt x="1529" y="2582"/>
                    <a:pt x="1930" y="2657"/>
                    <a:pt x="2306" y="2657"/>
                  </a:cubicBezTo>
                  <a:cubicBezTo>
                    <a:pt x="2707" y="2657"/>
                    <a:pt x="3133" y="2557"/>
                    <a:pt x="3509" y="2406"/>
                  </a:cubicBezTo>
                  <a:cubicBezTo>
                    <a:pt x="4136" y="2156"/>
                    <a:pt x="4637" y="1754"/>
                    <a:pt x="4637" y="1328"/>
                  </a:cubicBezTo>
                  <a:lnTo>
                    <a:pt x="4637" y="0"/>
                  </a:lnTo>
                  <a:cubicBezTo>
                    <a:pt x="4637" y="677"/>
                    <a:pt x="3384" y="1328"/>
                    <a:pt x="2306" y="1328"/>
                  </a:cubicBezTo>
                  <a:cubicBezTo>
                    <a:pt x="1253" y="1328"/>
                    <a:pt x="0" y="677"/>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6"/>
            <p:cNvSpPr/>
            <p:nvPr/>
          </p:nvSpPr>
          <p:spPr>
            <a:xfrm>
              <a:off x="4448865" y="2262952"/>
              <a:ext cx="226703" cy="121345"/>
            </a:xfrm>
            <a:custGeom>
              <a:avLst/>
              <a:gdLst/>
              <a:ahLst/>
              <a:cxnLst/>
              <a:rect l="l" t="t" r="r" b="b"/>
              <a:pathLst>
                <a:path w="4637" h="2482" extrusionOk="0">
                  <a:moveTo>
                    <a:pt x="1253" y="0"/>
                  </a:moveTo>
                  <a:lnTo>
                    <a:pt x="1253" y="0"/>
                  </a:lnTo>
                  <a:cubicBezTo>
                    <a:pt x="577" y="226"/>
                    <a:pt x="0" y="677"/>
                    <a:pt x="0" y="1153"/>
                  </a:cubicBezTo>
                  <a:cubicBezTo>
                    <a:pt x="0" y="1830"/>
                    <a:pt x="1253" y="2481"/>
                    <a:pt x="2306" y="2481"/>
                  </a:cubicBezTo>
                  <a:cubicBezTo>
                    <a:pt x="3384" y="2481"/>
                    <a:pt x="4637" y="1830"/>
                    <a:pt x="4637" y="1153"/>
                  </a:cubicBezTo>
                  <a:cubicBezTo>
                    <a:pt x="4637" y="702"/>
                    <a:pt x="4111" y="276"/>
                    <a:pt x="3459" y="25"/>
                  </a:cubicBezTo>
                  <a:lnTo>
                    <a:pt x="3459" y="25"/>
                  </a:lnTo>
                  <a:lnTo>
                    <a:pt x="3559" y="827"/>
                  </a:lnTo>
                  <a:cubicBezTo>
                    <a:pt x="3559" y="1028"/>
                    <a:pt x="3459" y="1203"/>
                    <a:pt x="3258" y="1278"/>
                  </a:cubicBezTo>
                  <a:cubicBezTo>
                    <a:pt x="2949" y="1382"/>
                    <a:pt x="2639" y="1438"/>
                    <a:pt x="2330" y="1438"/>
                  </a:cubicBezTo>
                  <a:cubicBezTo>
                    <a:pt x="2038" y="1438"/>
                    <a:pt x="1746" y="1388"/>
                    <a:pt x="1454" y="1278"/>
                  </a:cubicBezTo>
                  <a:cubicBezTo>
                    <a:pt x="1279" y="1203"/>
                    <a:pt x="1178" y="1028"/>
                    <a:pt x="1178" y="827"/>
                  </a:cubicBezTo>
                  <a:lnTo>
                    <a:pt x="1253"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6"/>
            <p:cNvSpPr/>
            <p:nvPr/>
          </p:nvSpPr>
          <p:spPr>
            <a:xfrm>
              <a:off x="4506458" y="1879697"/>
              <a:ext cx="116456" cy="453601"/>
            </a:xfrm>
            <a:custGeom>
              <a:avLst/>
              <a:gdLst/>
              <a:ahLst/>
              <a:cxnLst/>
              <a:rect l="l" t="t" r="r" b="b"/>
              <a:pathLst>
                <a:path w="2382" h="9278" extrusionOk="0">
                  <a:moveTo>
                    <a:pt x="1153" y="1"/>
                  </a:moveTo>
                  <a:cubicBezTo>
                    <a:pt x="953" y="1"/>
                    <a:pt x="752" y="132"/>
                    <a:pt x="727" y="396"/>
                  </a:cubicBezTo>
                  <a:lnTo>
                    <a:pt x="75" y="7839"/>
                  </a:lnTo>
                  <a:lnTo>
                    <a:pt x="0" y="8666"/>
                  </a:lnTo>
                  <a:cubicBezTo>
                    <a:pt x="0" y="8867"/>
                    <a:pt x="101" y="9042"/>
                    <a:pt x="276" y="9117"/>
                  </a:cubicBezTo>
                  <a:cubicBezTo>
                    <a:pt x="568" y="9227"/>
                    <a:pt x="860" y="9277"/>
                    <a:pt x="1152" y="9277"/>
                  </a:cubicBezTo>
                  <a:cubicBezTo>
                    <a:pt x="1461" y="9277"/>
                    <a:pt x="1771" y="9221"/>
                    <a:pt x="2080" y="9117"/>
                  </a:cubicBezTo>
                  <a:cubicBezTo>
                    <a:pt x="2281" y="9042"/>
                    <a:pt x="2381" y="8867"/>
                    <a:pt x="2381" y="8666"/>
                  </a:cubicBezTo>
                  <a:lnTo>
                    <a:pt x="2281" y="7864"/>
                  </a:lnTo>
                  <a:lnTo>
                    <a:pt x="1579" y="396"/>
                  </a:lnTo>
                  <a:cubicBezTo>
                    <a:pt x="1554" y="132"/>
                    <a:pt x="1354" y="1"/>
                    <a:pt x="1153"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509449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17"/>
        <p:cNvGrpSpPr/>
        <p:nvPr/>
      </p:nvGrpSpPr>
      <p:grpSpPr>
        <a:xfrm>
          <a:off x="0" y="0"/>
          <a:ext cx="0" cy="0"/>
          <a:chOff x="0" y="0"/>
          <a:chExt cx="0" cy="0"/>
        </a:xfrm>
      </p:grpSpPr>
      <p:sp>
        <p:nvSpPr>
          <p:cNvPr id="118" name="Google Shape;118;p7"/>
          <p:cNvSpPr txBox="1">
            <a:spLocks noGrp="1"/>
          </p:cNvSpPr>
          <p:nvPr>
            <p:ph type="title"/>
          </p:nvPr>
        </p:nvSpPr>
        <p:spPr>
          <a:xfrm>
            <a:off x="6464133" y="2096067"/>
            <a:ext cx="4767600" cy="1219600"/>
          </a:xfrm>
          <a:prstGeom prst="rect">
            <a:avLst/>
          </a:prstGeom>
        </p:spPr>
        <p:txBody>
          <a:bodyPr spcFirstLastPara="1" wrap="square" lIns="0" tIns="0" rIns="0" bIns="0" anchor="ctr" anchorCtr="0">
            <a:noAutofit/>
          </a:bodyPr>
          <a:lstStyle>
            <a:lvl1pPr lvl="0">
              <a:spcBef>
                <a:spcPts val="0"/>
              </a:spcBef>
              <a:spcAft>
                <a:spcPts val="0"/>
              </a:spcAft>
              <a:buSzPts val="3600"/>
              <a:buNone/>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119" name="Google Shape;119;p7"/>
          <p:cNvSpPr txBox="1">
            <a:spLocks noGrp="1"/>
          </p:cNvSpPr>
          <p:nvPr>
            <p:ph type="subTitle" idx="1"/>
          </p:nvPr>
        </p:nvSpPr>
        <p:spPr>
          <a:xfrm>
            <a:off x="6464133" y="3315667"/>
            <a:ext cx="4767600" cy="14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2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120" name="Google Shape;120;p7"/>
          <p:cNvGrpSpPr/>
          <p:nvPr/>
        </p:nvGrpSpPr>
        <p:grpSpPr>
          <a:xfrm>
            <a:off x="10305998" y="6200859"/>
            <a:ext cx="883029" cy="1357944"/>
            <a:chOff x="7729498" y="4650644"/>
            <a:chExt cx="662272" cy="1018458"/>
          </a:xfrm>
        </p:grpSpPr>
        <p:sp>
          <p:nvSpPr>
            <p:cNvPr id="121" name="Google Shape;121;p7"/>
            <p:cNvSpPr/>
            <p:nvPr/>
          </p:nvSpPr>
          <p:spPr>
            <a:xfrm rot="-1930625">
              <a:off x="7752189" y="5520515"/>
              <a:ext cx="168837" cy="104249"/>
            </a:xfrm>
            <a:custGeom>
              <a:avLst/>
              <a:gdLst/>
              <a:ahLst/>
              <a:cxnLst/>
              <a:rect l="l" t="t" r="r" b="b"/>
              <a:pathLst>
                <a:path w="6943" h="4287" extrusionOk="0">
                  <a:moveTo>
                    <a:pt x="6692" y="1"/>
                  </a:moveTo>
                  <a:lnTo>
                    <a:pt x="0" y="3861"/>
                  </a:lnTo>
                  <a:lnTo>
                    <a:pt x="226" y="4287"/>
                  </a:lnTo>
                  <a:lnTo>
                    <a:pt x="6942" y="402"/>
                  </a:lnTo>
                  <a:lnTo>
                    <a:pt x="6692" y="1"/>
                  </a:lnTo>
                  <a:close/>
                </a:path>
              </a:pathLst>
            </a:custGeom>
            <a:solidFill>
              <a:srgbClr val="E9E5D9"/>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7"/>
            <p:cNvSpPr/>
            <p:nvPr/>
          </p:nvSpPr>
          <p:spPr>
            <a:xfrm rot="-1930625">
              <a:off x="7746067" y="5515565"/>
              <a:ext cx="180436" cy="114268"/>
            </a:xfrm>
            <a:custGeom>
              <a:avLst/>
              <a:gdLst/>
              <a:ahLst/>
              <a:cxnLst/>
              <a:rect l="l" t="t" r="r" b="b"/>
              <a:pathLst>
                <a:path w="7420" h="4699" extrusionOk="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7"/>
            <p:cNvSpPr/>
            <p:nvPr/>
          </p:nvSpPr>
          <p:spPr>
            <a:xfrm rot="-1930625">
              <a:off x="7992346" y="4871683"/>
              <a:ext cx="263310" cy="327533"/>
            </a:xfrm>
            <a:custGeom>
              <a:avLst/>
              <a:gdLst/>
              <a:ahLst/>
              <a:cxnLst/>
              <a:rect l="l" t="t" r="r" b="b"/>
              <a:pathLst>
                <a:path w="10828" h="13469" extrusionOk="0">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7"/>
            <p:cNvSpPr/>
            <p:nvPr/>
          </p:nvSpPr>
          <p:spPr>
            <a:xfrm rot="-1930625">
              <a:off x="7869169" y="5237677"/>
              <a:ext cx="174332" cy="218493"/>
            </a:xfrm>
            <a:custGeom>
              <a:avLst/>
              <a:gdLst/>
              <a:ahLst/>
              <a:cxnLst/>
              <a:rect l="l" t="t" r="r" b="b"/>
              <a:pathLst>
                <a:path w="7169" h="8985" extrusionOk="0">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7"/>
            <p:cNvSpPr/>
            <p:nvPr/>
          </p:nvSpPr>
          <p:spPr>
            <a:xfrm rot="-1930625">
              <a:off x="8145767" y="4711816"/>
              <a:ext cx="178588" cy="218590"/>
            </a:xfrm>
            <a:custGeom>
              <a:avLst/>
              <a:gdLst/>
              <a:ahLst/>
              <a:cxnLst/>
              <a:rect l="l" t="t" r="r" b="b"/>
              <a:pathLst>
                <a:path w="7344" h="8989" extrusionOk="0">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7"/>
            <p:cNvSpPr/>
            <p:nvPr/>
          </p:nvSpPr>
          <p:spPr>
            <a:xfrm rot="-1930625">
              <a:off x="7877076" y="5302313"/>
              <a:ext cx="136543" cy="141236"/>
            </a:xfrm>
            <a:custGeom>
              <a:avLst/>
              <a:gdLst/>
              <a:ahLst/>
              <a:cxnLst/>
              <a:rect l="l" t="t" r="r" b="b"/>
              <a:pathLst>
                <a:path w="5615" h="5808" extrusionOk="0">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7"/>
            <p:cNvSpPr/>
            <p:nvPr/>
          </p:nvSpPr>
          <p:spPr>
            <a:xfrm rot="-1930625">
              <a:off x="8125572" y="4785664"/>
              <a:ext cx="173724" cy="163730"/>
            </a:xfrm>
            <a:custGeom>
              <a:avLst/>
              <a:gdLst/>
              <a:ahLst/>
              <a:cxnLst/>
              <a:rect l="l" t="t" r="r" b="b"/>
              <a:pathLst>
                <a:path w="7144" h="6733" extrusionOk="0">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7"/>
            <p:cNvSpPr/>
            <p:nvPr/>
          </p:nvSpPr>
          <p:spPr>
            <a:xfrm rot="-1930625">
              <a:off x="7880425" y="5353475"/>
              <a:ext cx="88419" cy="109283"/>
            </a:xfrm>
            <a:custGeom>
              <a:avLst/>
              <a:gdLst/>
              <a:ahLst/>
              <a:cxnLst/>
              <a:rect l="l" t="t" r="r" b="b"/>
              <a:pathLst>
                <a:path w="3636" h="4494" extrusionOk="0">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7"/>
            <p:cNvSpPr/>
            <p:nvPr/>
          </p:nvSpPr>
          <p:spPr>
            <a:xfrm rot="-1930625">
              <a:off x="7847794" y="5393429"/>
              <a:ext cx="109113" cy="95860"/>
            </a:xfrm>
            <a:custGeom>
              <a:avLst/>
              <a:gdLst/>
              <a:ahLst/>
              <a:cxnLst/>
              <a:rect l="l" t="t" r="r" b="b"/>
              <a:pathLst>
                <a:path w="4487" h="3942" extrusionOk="0">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7"/>
            <p:cNvSpPr/>
            <p:nvPr/>
          </p:nvSpPr>
          <p:spPr>
            <a:xfrm rot="-1930625">
              <a:off x="7821598" y="4988782"/>
              <a:ext cx="455297" cy="387864"/>
            </a:xfrm>
            <a:custGeom>
              <a:avLst/>
              <a:gdLst/>
              <a:ahLst/>
              <a:cxnLst/>
              <a:rect l="l" t="t" r="r" b="b"/>
              <a:pathLst>
                <a:path w="18723" h="15950" extrusionOk="0">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7"/>
            <p:cNvSpPr/>
            <p:nvPr/>
          </p:nvSpPr>
          <p:spPr>
            <a:xfrm rot="-1930625">
              <a:off x="8161368" y="4681576"/>
              <a:ext cx="182868" cy="231260"/>
            </a:xfrm>
            <a:custGeom>
              <a:avLst/>
              <a:gdLst/>
              <a:ahLst/>
              <a:cxnLst/>
              <a:rect l="l" t="t" r="r" b="b"/>
              <a:pathLst>
                <a:path w="7520" h="9510" extrusionOk="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7"/>
            <p:cNvSpPr/>
            <p:nvPr/>
          </p:nvSpPr>
          <p:spPr>
            <a:xfrm rot="-1930625">
              <a:off x="8015757" y="4840464"/>
              <a:ext cx="252343" cy="337041"/>
            </a:xfrm>
            <a:custGeom>
              <a:avLst/>
              <a:gdLst/>
              <a:ahLst/>
              <a:cxnLst/>
              <a:rect l="l" t="t" r="r" b="b"/>
              <a:pathLst>
                <a:path w="10377" h="13860" extrusionOk="0">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7"/>
            <p:cNvSpPr/>
            <p:nvPr/>
          </p:nvSpPr>
          <p:spPr>
            <a:xfrm rot="-1930625">
              <a:off x="7871706" y="5075187"/>
              <a:ext cx="302923" cy="299276"/>
            </a:xfrm>
            <a:custGeom>
              <a:avLst/>
              <a:gdLst/>
              <a:ahLst/>
              <a:cxnLst/>
              <a:rect l="l" t="t" r="r" b="b"/>
              <a:pathLst>
                <a:path w="12457" h="12307" extrusionOk="0">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7"/>
            <p:cNvSpPr/>
            <p:nvPr/>
          </p:nvSpPr>
          <p:spPr>
            <a:xfrm rot="-1930625">
              <a:off x="8059943" y="5287832"/>
              <a:ext cx="15855" cy="56101"/>
            </a:xfrm>
            <a:custGeom>
              <a:avLst/>
              <a:gdLst/>
              <a:ahLst/>
              <a:cxnLst/>
              <a:rect l="l" t="t" r="r" b="b"/>
              <a:pathLst>
                <a:path w="652" h="2307" extrusionOk="0">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7"/>
            <p:cNvSpPr/>
            <p:nvPr/>
          </p:nvSpPr>
          <p:spPr>
            <a:xfrm rot="-1930625">
              <a:off x="8082994" y="5281282"/>
              <a:ext cx="15247" cy="30494"/>
            </a:xfrm>
            <a:custGeom>
              <a:avLst/>
              <a:gdLst/>
              <a:ahLst/>
              <a:cxnLst/>
              <a:rect l="l" t="t" r="r" b="b"/>
              <a:pathLst>
                <a:path w="627" h="1254" extrusionOk="0">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7"/>
            <p:cNvSpPr/>
            <p:nvPr/>
          </p:nvSpPr>
          <p:spPr>
            <a:xfrm rot="-1930625">
              <a:off x="8092508" y="5226304"/>
              <a:ext cx="15879" cy="56076"/>
            </a:xfrm>
            <a:custGeom>
              <a:avLst/>
              <a:gdLst/>
              <a:ahLst/>
              <a:cxnLst/>
              <a:rect l="l" t="t" r="r" b="b"/>
              <a:pathLst>
                <a:path w="653" h="2306" extrusionOk="0">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7"/>
            <p:cNvSpPr/>
            <p:nvPr/>
          </p:nvSpPr>
          <p:spPr>
            <a:xfrm rot="-1930625">
              <a:off x="8116120" y="5219567"/>
              <a:ext cx="14663" cy="30518"/>
            </a:xfrm>
            <a:custGeom>
              <a:avLst/>
              <a:gdLst/>
              <a:ahLst/>
              <a:cxnLst/>
              <a:rect l="l" t="t" r="r" b="b"/>
              <a:pathLst>
                <a:path w="603" h="1255" extrusionOk="0">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7"/>
            <p:cNvSpPr/>
            <p:nvPr/>
          </p:nvSpPr>
          <p:spPr>
            <a:xfrm rot="-1930625">
              <a:off x="8124913" y="5164196"/>
              <a:ext cx="15879" cy="56708"/>
            </a:xfrm>
            <a:custGeom>
              <a:avLst/>
              <a:gdLst/>
              <a:ahLst/>
              <a:cxnLst/>
              <a:rect l="l" t="t" r="r" b="b"/>
              <a:pathLst>
                <a:path w="653" h="2332" extrusionOk="0">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7"/>
            <p:cNvSpPr/>
            <p:nvPr/>
          </p:nvSpPr>
          <p:spPr>
            <a:xfrm rot="-1930625">
              <a:off x="8157427" y="5102490"/>
              <a:ext cx="16487" cy="56708"/>
            </a:xfrm>
            <a:custGeom>
              <a:avLst/>
              <a:gdLst/>
              <a:ahLst/>
              <a:cxnLst/>
              <a:rect l="l" t="t" r="r" b="b"/>
              <a:pathLst>
                <a:path w="678" h="2332" extrusionOk="0">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7"/>
            <p:cNvSpPr/>
            <p:nvPr/>
          </p:nvSpPr>
          <p:spPr>
            <a:xfrm rot="-1930625">
              <a:off x="8181108" y="5096541"/>
              <a:ext cx="14639" cy="29886"/>
            </a:xfrm>
            <a:custGeom>
              <a:avLst/>
              <a:gdLst/>
              <a:ahLst/>
              <a:cxnLst/>
              <a:rect l="l" t="t" r="r" b="b"/>
              <a:pathLst>
                <a:path w="602" h="1229" extrusionOk="0">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1" name="Google Shape;141;p7"/>
          <p:cNvGrpSpPr/>
          <p:nvPr/>
        </p:nvGrpSpPr>
        <p:grpSpPr>
          <a:xfrm>
            <a:off x="352786" y="1230990"/>
            <a:ext cx="454121" cy="409967"/>
            <a:chOff x="9239814" y="2663254"/>
            <a:chExt cx="340591" cy="307475"/>
          </a:xfrm>
        </p:grpSpPr>
        <p:sp>
          <p:nvSpPr>
            <p:cNvPr id="142" name="Google Shape;142;p7"/>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7"/>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4" name="Google Shape;144;p7"/>
          <p:cNvGrpSpPr/>
          <p:nvPr/>
        </p:nvGrpSpPr>
        <p:grpSpPr>
          <a:xfrm>
            <a:off x="213777" y="225883"/>
            <a:ext cx="250436" cy="500845"/>
            <a:chOff x="8858632" y="2449775"/>
            <a:chExt cx="187827" cy="375634"/>
          </a:xfrm>
        </p:grpSpPr>
        <p:sp>
          <p:nvSpPr>
            <p:cNvPr id="145" name="Google Shape;145;p7"/>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7"/>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rgbClr val="F9F8F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7" name="Google Shape;147;p7"/>
          <p:cNvGrpSpPr/>
          <p:nvPr/>
        </p:nvGrpSpPr>
        <p:grpSpPr>
          <a:xfrm rot="2700000" flipH="1">
            <a:off x="11721593" y="4654481"/>
            <a:ext cx="358833" cy="259739"/>
            <a:chOff x="10038633" y="2173057"/>
            <a:chExt cx="269128" cy="194806"/>
          </a:xfrm>
        </p:grpSpPr>
        <p:sp>
          <p:nvSpPr>
            <p:cNvPr id="148" name="Google Shape;148;p7"/>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7"/>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7"/>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7"/>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2" name="Google Shape;152;p7"/>
          <p:cNvGrpSpPr/>
          <p:nvPr/>
        </p:nvGrpSpPr>
        <p:grpSpPr>
          <a:xfrm rot="-7564751">
            <a:off x="11606971" y="5398443"/>
            <a:ext cx="250435" cy="500843"/>
            <a:chOff x="8858632" y="2449775"/>
            <a:chExt cx="187827" cy="375634"/>
          </a:xfrm>
        </p:grpSpPr>
        <p:sp>
          <p:nvSpPr>
            <p:cNvPr id="153" name="Google Shape;153;p7"/>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7"/>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5" name="Google Shape;155;p7"/>
          <p:cNvGrpSpPr/>
          <p:nvPr/>
        </p:nvGrpSpPr>
        <p:grpSpPr>
          <a:xfrm rot="-2700000" flipH="1">
            <a:off x="11663569" y="6383497"/>
            <a:ext cx="358833" cy="259739"/>
            <a:chOff x="10038633" y="2173057"/>
            <a:chExt cx="269128" cy="194806"/>
          </a:xfrm>
        </p:grpSpPr>
        <p:sp>
          <p:nvSpPr>
            <p:cNvPr id="156" name="Google Shape;156;p7"/>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7"/>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7"/>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7"/>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15137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60"/>
        <p:cNvGrpSpPr/>
        <p:nvPr/>
      </p:nvGrpSpPr>
      <p:grpSpPr>
        <a:xfrm>
          <a:off x="0" y="0"/>
          <a:ext cx="0" cy="0"/>
          <a:chOff x="0" y="0"/>
          <a:chExt cx="0" cy="0"/>
        </a:xfrm>
      </p:grpSpPr>
      <p:sp>
        <p:nvSpPr>
          <p:cNvPr id="161" name="Google Shape;161;p8"/>
          <p:cNvSpPr txBox="1">
            <a:spLocks noGrp="1"/>
          </p:cNvSpPr>
          <p:nvPr>
            <p:ph type="title"/>
          </p:nvPr>
        </p:nvSpPr>
        <p:spPr>
          <a:xfrm>
            <a:off x="3155400" y="1794800"/>
            <a:ext cx="5881200" cy="32684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Tree>
    <p:extLst>
      <p:ext uri="{BB962C8B-B14F-4D97-AF65-F5344CB8AC3E}">
        <p14:creationId xmlns:p14="http://schemas.microsoft.com/office/powerpoint/2010/main" val="2355052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62"/>
        <p:cNvGrpSpPr/>
        <p:nvPr/>
      </p:nvGrpSpPr>
      <p:grpSpPr>
        <a:xfrm>
          <a:off x="0" y="0"/>
          <a:ext cx="0" cy="0"/>
          <a:chOff x="0" y="0"/>
          <a:chExt cx="0" cy="0"/>
        </a:xfrm>
      </p:grpSpPr>
      <p:grpSp>
        <p:nvGrpSpPr>
          <p:cNvPr id="163" name="Google Shape;163;p9"/>
          <p:cNvGrpSpPr/>
          <p:nvPr/>
        </p:nvGrpSpPr>
        <p:grpSpPr>
          <a:xfrm rot="1395985">
            <a:off x="248589" y="294615"/>
            <a:ext cx="366681" cy="587087"/>
            <a:chOff x="5796773" y="3396354"/>
            <a:chExt cx="335075" cy="536423"/>
          </a:xfrm>
        </p:grpSpPr>
        <p:sp>
          <p:nvSpPr>
            <p:cNvPr id="164" name="Google Shape;164;p9"/>
            <p:cNvSpPr/>
            <p:nvPr/>
          </p:nvSpPr>
          <p:spPr>
            <a:xfrm>
              <a:off x="5796773" y="3527223"/>
              <a:ext cx="335075" cy="405554"/>
            </a:xfrm>
            <a:custGeom>
              <a:avLst/>
              <a:gdLst/>
              <a:ahLst/>
              <a:cxnLst/>
              <a:rect l="l" t="t" r="r" b="b"/>
              <a:pathLst>
                <a:path w="15014" h="18172" extrusionOk="0">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9"/>
            <p:cNvSpPr/>
            <p:nvPr/>
          </p:nvSpPr>
          <p:spPr>
            <a:xfrm>
              <a:off x="5829222" y="3680476"/>
              <a:ext cx="269618" cy="139864"/>
            </a:xfrm>
            <a:custGeom>
              <a:avLst/>
              <a:gdLst/>
              <a:ahLst/>
              <a:cxnLst/>
              <a:rect l="l" t="t" r="r" b="b"/>
              <a:pathLst>
                <a:path w="12081" h="6267" extrusionOk="0">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9"/>
            <p:cNvSpPr/>
            <p:nvPr/>
          </p:nvSpPr>
          <p:spPr>
            <a:xfrm>
              <a:off x="5852723" y="3396354"/>
              <a:ext cx="223197" cy="128660"/>
            </a:xfrm>
            <a:custGeom>
              <a:avLst/>
              <a:gdLst/>
              <a:ahLst/>
              <a:cxnLst/>
              <a:rect l="l" t="t" r="r" b="b"/>
              <a:pathLst>
                <a:path w="10001" h="5765" extrusionOk="0">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9"/>
            <p:cNvSpPr/>
            <p:nvPr/>
          </p:nvSpPr>
          <p:spPr>
            <a:xfrm>
              <a:off x="5852723" y="3460673"/>
              <a:ext cx="223197" cy="129218"/>
            </a:xfrm>
            <a:custGeom>
              <a:avLst/>
              <a:gdLst/>
              <a:ahLst/>
              <a:cxnLst/>
              <a:rect l="l" t="t" r="r" b="b"/>
              <a:pathLst>
                <a:path w="10001" h="5790" extrusionOk="0">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8" name="Google Shape;168;p9"/>
          <p:cNvGrpSpPr/>
          <p:nvPr/>
        </p:nvGrpSpPr>
        <p:grpSpPr>
          <a:xfrm rot="-1846270" flipH="1">
            <a:off x="10629319" y="6317919"/>
            <a:ext cx="358829" cy="259736"/>
            <a:chOff x="10038633" y="2173057"/>
            <a:chExt cx="269128" cy="194806"/>
          </a:xfrm>
        </p:grpSpPr>
        <p:sp>
          <p:nvSpPr>
            <p:cNvPr id="169" name="Google Shape;169;p9"/>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9"/>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9"/>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9"/>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3" name="Google Shape;173;p9"/>
          <p:cNvGrpSpPr/>
          <p:nvPr/>
        </p:nvGrpSpPr>
        <p:grpSpPr>
          <a:xfrm>
            <a:off x="11669903" y="5424437"/>
            <a:ext cx="358847" cy="323956"/>
            <a:chOff x="9239814" y="2663254"/>
            <a:chExt cx="340591" cy="307475"/>
          </a:xfrm>
        </p:grpSpPr>
        <p:sp>
          <p:nvSpPr>
            <p:cNvPr id="174" name="Google Shape;174;p9"/>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9"/>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6" name="Google Shape;176;p9"/>
          <p:cNvGrpSpPr/>
          <p:nvPr/>
        </p:nvGrpSpPr>
        <p:grpSpPr>
          <a:xfrm rot="808232">
            <a:off x="11502665" y="6259377"/>
            <a:ext cx="188247" cy="376475"/>
            <a:chOff x="8858632" y="2449775"/>
            <a:chExt cx="187827" cy="375634"/>
          </a:xfrm>
        </p:grpSpPr>
        <p:sp>
          <p:nvSpPr>
            <p:cNvPr id="177" name="Google Shape;177;p9"/>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9"/>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9" name="Google Shape;179;p9"/>
          <p:cNvGrpSpPr/>
          <p:nvPr/>
        </p:nvGrpSpPr>
        <p:grpSpPr>
          <a:xfrm rot="-3077456" flipH="1">
            <a:off x="423603" y="1256985"/>
            <a:ext cx="358848" cy="258204"/>
            <a:chOff x="9549534" y="2313177"/>
            <a:chExt cx="379843" cy="273310"/>
          </a:xfrm>
        </p:grpSpPr>
        <p:sp>
          <p:nvSpPr>
            <p:cNvPr id="180" name="Google Shape;180;p9"/>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9"/>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9"/>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9"/>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4" name="Google Shape;184;p9"/>
          <p:cNvSpPr txBox="1">
            <a:spLocks noGrp="1"/>
          </p:cNvSpPr>
          <p:nvPr>
            <p:ph type="title"/>
          </p:nvPr>
        </p:nvSpPr>
        <p:spPr>
          <a:xfrm>
            <a:off x="5432967" y="1688400"/>
            <a:ext cx="5799200" cy="1122400"/>
          </a:xfrm>
          <a:prstGeom prst="rect">
            <a:avLst/>
          </a:prstGeom>
        </p:spPr>
        <p:txBody>
          <a:bodyPr spcFirstLastPara="1" wrap="square" lIns="0" tIns="0" rIns="0" bIns="0" anchor="ctr" anchorCtr="0">
            <a:noAutofit/>
          </a:bodyPr>
          <a:lstStyle>
            <a:lvl1pPr lvl="0" algn="r" rtl="0">
              <a:spcBef>
                <a:spcPts val="0"/>
              </a:spcBef>
              <a:spcAft>
                <a:spcPts val="0"/>
              </a:spcAft>
              <a:buSzPts val="4500"/>
              <a:buNone/>
              <a:defRPr sz="6000"/>
            </a:lvl1pPr>
            <a:lvl2pPr lvl="1" algn="r" rtl="0">
              <a:spcBef>
                <a:spcPts val="0"/>
              </a:spcBef>
              <a:spcAft>
                <a:spcPts val="0"/>
              </a:spcAft>
              <a:buSzPts val="4500"/>
              <a:buNone/>
              <a:defRPr sz="6000"/>
            </a:lvl2pPr>
            <a:lvl3pPr lvl="2" algn="r" rtl="0">
              <a:spcBef>
                <a:spcPts val="0"/>
              </a:spcBef>
              <a:spcAft>
                <a:spcPts val="0"/>
              </a:spcAft>
              <a:buSzPts val="4500"/>
              <a:buNone/>
              <a:defRPr sz="6000"/>
            </a:lvl3pPr>
            <a:lvl4pPr lvl="3" algn="r" rtl="0">
              <a:spcBef>
                <a:spcPts val="0"/>
              </a:spcBef>
              <a:spcAft>
                <a:spcPts val="0"/>
              </a:spcAft>
              <a:buSzPts val="4500"/>
              <a:buNone/>
              <a:defRPr sz="6000"/>
            </a:lvl4pPr>
            <a:lvl5pPr lvl="4" algn="r" rtl="0">
              <a:spcBef>
                <a:spcPts val="0"/>
              </a:spcBef>
              <a:spcAft>
                <a:spcPts val="0"/>
              </a:spcAft>
              <a:buSzPts val="4500"/>
              <a:buNone/>
              <a:defRPr sz="6000"/>
            </a:lvl5pPr>
            <a:lvl6pPr lvl="5" algn="r" rtl="0">
              <a:spcBef>
                <a:spcPts val="0"/>
              </a:spcBef>
              <a:spcAft>
                <a:spcPts val="0"/>
              </a:spcAft>
              <a:buSzPts val="4500"/>
              <a:buNone/>
              <a:defRPr sz="6000"/>
            </a:lvl6pPr>
            <a:lvl7pPr lvl="6" algn="r" rtl="0">
              <a:spcBef>
                <a:spcPts val="0"/>
              </a:spcBef>
              <a:spcAft>
                <a:spcPts val="0"/>
              </a:spcAft>
              <a:buSzPts val="4500"/>
              <a:buNone/>
              <a:defRPr sz="6000"/>
            </a:lvl7pPr>
            <a:lvl8pPr lvl="7" algn="r" rtl="0">
              <a:spcBef>
                <a:spcPts val="0"/>
              </a:spcBef>
              <a:spcAft>
                <a:spcPts val="0"/>
              </a:spcAft>
              <a:buSzPts val="4500"/>
              <a:buNone/>
              <a:defRPr sz="6000"/>
            </a:lvl8pPr>
            <a:lvl9pPr lvl="8" algn="r" rtl="0">
              <a:spcBef>
                <a:spcPts val="0"/>
              </a:spcBef>
              <a:spcAft>
                <a:spcPts val="0"/>
              </a:spcAft>
              <a:buSzPts val="4500"/>
              <a:buNone/>
              <a:defRPr sz="6000"/>
            </a:lvl9pPr>
          </a:lstStyle>
          <a:p>
            <a:endParaRPr/>
          </a:p>
        </p:txBody>
      </p:sp>
      <p:sp>
        <p:nvSpPr>
          <p:cNvPr id="185" name="Google Shape;185;p9"/>
          <p:cNvSpPr txBox="1">
            <a:spLocks noGrp="1"/>
          </p:cNvSpPr>
          <p:nvPr>
            <p:ph type="subTitle" idx="1"/>
          </p:nvPr>
        </p:nvSpPr>
        <p:spPr>
          <a:xfrm>
            <a:off x="5433100" y="2810800"/>
            <a:ext cx="5799200" cy="23588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2400"/>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grpSp>
        <p:nvGrpSpPr>
          <p:cNvPr id="186" name="Google Shape;186;p9"/>
          <p:cNvGrpSpPr/>
          <p:nvPr/>
        </p:nvGrpSpPr>
        <p:grpSpPr>
          <a:xfrm>
            <a:off x="1285970" y="246070"/>
            <a:ext cx="358847" cy="323956"/>
            <a:chOff x="9239814" y="2663254"/>
            <a:chExt cx="340591" cy="307475"/>
          </a:xfrm>
        </p:grpSpPr>
        <p:sp>
          <p:nvSpPr>
            <p:cNvPr id="187" name="Google Shape;187;p9"/>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9"/>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4470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96"/>
        <p:cNvGrpSpPr/>
        <p:nvPr/>
      </p:nvGrpSpPr>
      <p:grpSpPr>
        <a:xfrm>
          <a:off x="0" y="0"/>
          <a:ext cx="0" cy="0"/>
          <a:chOff x="0" y="0"/>
          <a:chExt cx="0" cy="0"/>
        </a:xfrm>
      </p:grpSpPr>
    </p:spTree>
    <p:extLst>
      <p:ext uri="{BB962C8B-B14F-4D97-AF65-F5344CB8AC3E}">
        <p14:creationId xmlns:p14="http://schemas.microsoft.com/office/powerpoint/2010/main" val="400026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593367"/>
            <a:ext cx="10272000" cy="7636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dk1"/>
              </a:buClr>
              <a:buSzPts val="3600"/>
              <a:buFont typeface="Staatliches"/>
              <a:buNone/>
              <a:defRPr sz="3600">
                <a:solidFill>
                  <a:schemeClr val="dk1"/>
                </a:solidFill>
                <a:latin typeface="Staatliches"/>
                <a:ea typeface="Staatliches"/>
                <a:cs typeface="Staatliches"/>
                <a:sym typeface="Staatliche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60000" y="1536633"/>
            <a:ext cx="10272000" cy="46012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2"/>
              </a:buClr>
              <a:buSzPts val="1600"/>
              <a:buFont typeface="Nunito"/>
              <a:buChar char="●"/>
              <a:defRPr sz="1600">
                <a:solidFill>
                  <a:schemeClr val="dk2"/>
                </a:solidFill>
                <a:latin typeface="Nunito"/>
                <a:ea typeface="Nunito"/>
                <a:cs typeface="Nunito"/>
                <a:sym typeface="Nunito"/>
              </a:defRPr>
            </a:lvl1pPr>
            <a:lvl2pPr marL="914400" lvl="1" indent="-330200">
              <a:lnSpc>
                <a:spcPct val="115000"/>
              </a:lnSpc>
              <a:spcBef>
                <a:spcPts val="1600"/>
              </a:spcBef>
              <a:spcAft>
                <a:spcPts val="0"/>
              </a:spcAft>
              <a:buClr>
                <a:schemeClr val="dk2"/>
              </a:buClr>
              <a:buSzPts val="1600"/>
              <a:buFont typeface="Nunito"/>
              <a:buChar char="○"/>
              <a:defRPr sz="1600">
                <a:solidFill>
                  <a:schemeClr val="dk2"/>
                </a:solidFill>
                <a:latin typeface="Nunito"/>
                <a:ea typeface="Nunito"/>
                <a:cs typeface="Nunito"/>
                <a:sym typeface="Nunito"/>
              </a:defRPr>
            </a:lvl2pPr>
            <a:lvl3pPr marL="1371600" lvl="2" indent="-330200">
              <a:lnSpc>
                <a:spcPct val="115000"/>
              </a:lnSpc>
              <a:spcBef>
                <a:spcPts val="1600"/>
              </a:spcBef>
              <a:spcAft>
                <a:spcPts val="0"/>
              </a:spcAft>
              <a:buClr>
                <a:schemeClr val="dk2"/>
              </a:buClr>
              <a:buSzPts val="1600"/>
              <a:buFont typeface="Nunito"/>
              <a:buChar char="■"/>
              <a:defRPr sz="1600">
                <a:solidFill>
                  <a:schemeClr val="dk2"/>
                </a:solidFill>
                <a:latin typeface="Nunito"/>
                <a:ea typeface="Nunito"/>
                <a:cs typeface="Nunito"/>
                <a:sym typeface="Nunito"/>
              </a:defRPr>
            </a:lvl3pPr>
            <a:lvl4pPr marL="1828800" lvl="3" indent="-330200">
              <a:lnSpc>
                <a:spcPct val="115000"/>
              </a:lnSpc>
              <a:spcBef>
                <a:spcPts val="1600"/>
              </a:spcBef>
              <a:spcAft>
                <a:spcPts val="0"/>
              </a:spcAft>
              <a:buClr>
                <a:schemeClr val="dk2"/>
              </a:buClr>
              <a:buSzPts val="1600"/>
              <a:buFont typeface="Nunito"/>
              <a:buChar char="●"/>
              <a:defRPr sz="1600">
                <a:solidFill>
                  <a:schemeClr val="dk2"/>
                </a:solidFill>
                <a:latin typeface="Nunito"/>
                <a:ea typeface="Nunito"/>
                <a:cs typeface="Nunito"/>
                <a:sym typeface="Nunito"/>
              </a:defRPr>
            </a:lvl4pPr>
            <a:lvl5pPr marL="2286000" lvl="4" indent="-330200">
              <a:lnSpc>
                <a:spcPct val="115000"/>
              </a:lnSpc>
              <a:spcBef>
                <a:spcPts val="1600"/>
              </a:spcBef>
              <a:spcAft>
                <a:spcPts val="0"/>
              </a:spcAft>
              <a:buClr>
                <a:schemeClr val="dk2"/>
              </a:buClr>
              <a:buSzPts val="1600"/>
              <a:buFont typeface="Nunito"/>
              <a:buChar char="○"/>
              <a:defRPr sz="1600">
                <a:solidFill>
                  <a:schemeClr val="dk2"/>
                </a:solidFill>
                <a:latin typeface="Nunito"/>
                <a:ea typeface="Nunito"/>
                <a:cs typeface="Nunito"/>
                <a:sym typeface="Nunito"/>
              </a:defRPr>
            </a:lvl5pPr>
            <a:lvl6pPr marL="2743200" lvl="5" indent="-330200">
              <a:lnSpc>
                <a:spcPct val="115000"/>
              </a:lnSpc>
              <a:spcBef>
                <a:spcPts val="1600"/>
              </a:spcBef>
              <a:spcAft>
                <a:spcPts val="0"/>
              </a:spcAft>
              <a:buClr>
                <a:schemeClr val="dk2"/>
              </a:buClr>
              <a:buSzPts val="1600"/>
              <a:buFont typeface="Nunito"/>
              <a:buChar char="■"/>
              <a:defRPr sz="1600">
                <a:solidFill>
                  <a:schemeClr val="dk2"/>
                </a:solidFill>
                <a:latin typeface="Nunito"/>
                <a:ea typeface="Nunito"/>
                <a:cs typeface="Nunito"/>
                <a:sym typeface="Nunito"/>
              </a:defRPr>
            </a:lvl6pPr>
            <a:lvl7pPr marL="3200400" lvl="6" indent="-330200">
              <a:lnSpc>
                <a:spcPct val="115000"/>
              </a:lnSpc>
              <a:spcBef>
                <a:spcPts val="1600"/>
              </a:spcBef>
              <a:spcAft>
                <a:spcPts val="0"/>
              </a:spcAft>
              <a:buClr>
                <a:schemeClr val="dk2"/>
              </a:buClr>
              <a:buSzPts val="1600"/>
              <a:buFont typeface="Nunito"/>
              <a:buChar char="●"/>
              <a:defRPr sz="1600">
                <a:solidFill>
                  <a:schemeClr val="dk2"/>
                </a:solidFill>
                <a:latin typeface="Nunito"/>
                <a:ea typeface="Nunito"/>
                <a:cs typeface="Nunito"/>
                <a:sym typeface="Nunito"/>
              </a:defRPr>
            </a:lvl7pPr>
            <a:lvl8pPr marL="3657600" lvl="7" indent="-330200">
              <a:lnSpc>
                <a:spcPct val="115000"/>
              </a:lnSpc>
              <a:spcBef>
                <a:spcPts val="1600"/>
              </a:spcBef>
              <a:spcAft>
                <a:spcPts val="0"/>
              </a:spcAft>
              <a:buClr>
                <a:schemeClr val="dk2"/>
              </a:buClr>
              <a:buSzPts val="1600"/>
              <a:buFont typeface="Nunito"/>
              <a:buChar char="○"/>
              <a:defRPr sz="1600">
                <a:solidFill>
                  <a:schemeClr val="dk2"/>
                </a:solidFill>
                <a:latin typeface="Nunito"/>
                <a:ea typeface="Nunito"/>
                <a:cs typeface="Nunito"/>
                <a:sym typeface="Nunito"/>
              </a:defRPr>
            </a:lvl8pPr>
            <a:lvl9pPr marL="4114800" lvl="8" indent="-330200">
              <a:lnSpc>
                <a:spcPct val="115000"/>
              </a:lnSpc>
              <a:spcBef>
                <a:spcPts val="1600"/>
              </a:spcBef>
              <a:spcAft>
                <a:spcPts val="1600"/>
              </a:spcAft>
              <a:buClr>
                <a:schemeClr val="dk2"/>
              </a:buClr>
              <a:buSzPts val="1600"/>
              <a:buFont typeface="Nunito"/>
              <a:buChar char="■"/>
              <a:defRPr sz="1600">
                <a:solidFill>
                  <a:schemeClr val="dk2"/>
                </a:solidFill>
                <a:latin typeface="Nunito"/>
                <a:ea typeface="Nunito"/>
                <a:cs typeface="Nunito"/>
                <a:sym typeface="Nunito"/>
              </a:defRPr>
            </a:lvl9pPr>
          </a:lstStyle>
          <a:p>
            <a:endParaRPr/>
          </a:p>
        </p:txBody>
      </p:sp>
    </p:spTree>
    <p:extLst>
      <p:ext uri="{BB962C8B-B14F-4D97-AF65-F5344CB8AC3E}">
        <p14:creationId xmlns:p14="http://schemas.microsoft.com/office/powerpoint/2010/main" val="78094651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28"/>
          <p:cNvSpPr txBox="1">
            <a:spLocks noGrp="1"/>
          </p:cNvSpPr>
          <p:nvPr>
            <p:ph type="ctrTitle"/>
          </p:nvPr>
        </p:nvSpPr>
        <p:spPr>
          <a:xfrm>
            <a:off x="5225070" y="2244536"/>
            <a:ext cx="6097983" cy="2331200"/>
          </a:xfrm>
          <a:prstGeom prst="rect">
            <a:avLst/>
          </a:prstGeom>
        </p:spPr>
        <p:txBody>
          <a:bodyPr spcFirstLastPara="1" wrap="square" lIns="0" tIns="0" rIns="0" bIns="0" anchor="ctr" anchorCtr="0">
            <a:noAutofit/>
          </a:bodyPr>
          <a:lstStyle/>
          <a:p>
            <a:pPr lvl="0">
              <a:buClr>
                <a:schemeClr val="dk2"/>
              </a:buClr>
              <a:buSzPts val="1100"/>
            </a:pPr>
            <a:r>
              <a:rPr lang="en-US" sz="2400" dirty="0"/>
              <a:t>Navigating the Complex Landscape of Medical Billing: </a:t>
            </a:r>
            <a:r>
              <a:rPr lang="en-US" sz="2400" dirty="0">
                <a:solidFill>
                  <a:schemeClr val="accent4">
                    <a:lumMod val="75000"/>
                  </a:schemeClr>
                </a:solidFill>
              </a:rPr>
              <a:t>Roles, Strategies, Software, and Tools</a:t>
            </a:r>
            <a:endParaRPr sz="1867" dirty="0">
              <a:solidFill>
                <a:schemeClr val="accent4">
                  <a:lumMod val="75000"/>
                </a:schemeClr>
              </a:solidFill>
            </a:endParaRPr>
          </a:p>
        </p:txBody>
      </p:sp>
      <p:grpSp>
        <p:nvGrpSpPr>
          <p:cNvPr id="679" name="Google Shape;679;p28"/>
          <p:cNvGrpSpPr/>
          <p:nvPr/>
        </p:nvGrpSpPr>
        <p:grpSpPr>
          <a:xfrm>
            <a:off x="179020" y="132257"/>
            <a:ext cx="454121" cy="409967"/>
            <a:chOff x="9239814" y="2663254"/>
            <a:chExt cx="340591" cy="307475"/>
          </a:xfrm>
        </p:grpSpPr>
        <p:sp>
          <p:nvSpPr>
            <p:cNvPr id="680" name="Google Shape;680;p28"/>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1" name="Google Shape;681;p28"/>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682" name="Google Shape;682;p28"/>
          <p:cNvGrpSpPr/>
          <p:nvPr/>
        </p:nvGrpSpPr>
        <p:grpSpPr>
          <a:xfrm rot="6936861">
            <a:off x="11080478" y="6291685"/>
            <a:ext cx="250429" cy="500831"/>
            <a:chOff x="8858632" y="2449775"/>
            <a:chExt cx="187827" cy="375634"/>
          </a:xfrm>
        </p:grpSpPr>
        <p:sp>
          <p:nvSpPr>
            <p:cNvPr id="683" name="Google Shape;683;p28"/>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4" name="Google Shape;684;p28"/>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rgbClr val="F9F8F7"/>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685" name="Google Shape;685;p28"/>
          <p:cNvGrpSpPr/>
          <p:nvPr/>
        </p:nvGrpSpPr>
        <p:grpSpPr>
          <a:xfrm rot="-2700000">
            <a:off x="11540287" y="5880971"/>
            <a:ext cx="506453" cy="364411"/>
            <a:chOff x="9549534" y="2313177"/>
            <a:chExt cx="379843" cy="273310"/>
          </a:xfrm>
        </p:grpSpPr>
        <p:sp>
          <p:nvSpPr>
            <p:cNvPr id="686" name="Google Shape;686;p28"/>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7" name="Google Shape;687;p28"/>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8" name="Google Shape;688;p28"/>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9" name="Google Shape;689;p28"/>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690" name="Google Shape;690;p28"/>
          <p:cNvGrpSpPr/>
          <p:nvPr/>
        </p:nvGrpSpPr>
        <p:grpSpPr>
          <a:xfrm rot="-2441112">
            <a:off x="524107" y="834696"/>
            <a:ext cx="358836" cy="259741"/>
            <a:chOff x="10038633" y="2173057"/>
            <a:chExt cx="269128" cy="194806"/>
          </a:xfrm>
        </p:grpSpPr>
        <p:sp>
          <p:nvSpPr>
            <p:cNvPr id="691" name="Google Shape;691;p28"/>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2" name="Google Shape;692;p28"/>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3" name="Google Shape;693;p28"/>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4" name="Google Shape;694;p28"/>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695" name="Google Shape;695;p28"/>
          <p:cNvGrpSpPr/>
          <p:nvPr/>
        </p:nvGrpSpPr>
        <p:grpSpPr>
          <a:xfrm rot="-5203057">
            <a:off x="157901" y="1580208"/>
            <a:ext cx="374356" cy="337957"/>
            <a:chOff x="9239814" y="2663254"/>
            <a:chExt cx="340591" cy="307475"/>
          </a:xfrm>
        </p:grpSpPr>
        <p:sp>
          <p:nvSpPr>
            <p:cNvPr id="696" name="Google Shape;696;p28"/>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7" name="Google Shape;697;p28"/>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698" name="Google Shape;698;p28"/>
          <p:cNvGrpSpPr/>
          <p:nvPr/>
        </p:nvGrpSpPr>
        <p:grpSpPr>
          <a:xfrm>
            <a:off x="888334" y="1608333"/>
            <a:ext cx="4066769" cy="3641304"/>
            <a:chOff x="5521625" y="1206263"/>
            <a:chExt cx="3050077" cy="2730978"/>
          </a:xfrm>
        </p:grpSpPr>
        <p:grpSp>
          <p:nvGrpSpPr>
            <p:cNvPr id="699" name="Google Shape;699;p28"/>
            <p:cNvGrpSpPr/>
            <p:nvPr/>
          </p:nvGrpSpPr>
          <p:grpSpPr>
            <a:xfrm>
              <a:off x="6220785" y="3255822"/>
              <a:ext cx="863643" cy="575701"/>
              <a:chOff x="6073085" y="3255822"/>
              <a:chExt cx="863643" cy="575701"/>
            </a:xfrm>
          </p:grpSpPr>
          <p:sp>
            <p:nvSpPr>
              <p:cNvPr id="700" name="Google Shape;700;p28"/>
              <p:cNvSpPr/>
              <p:nvPr/>
            </p:nvSpPr>
            <p:spPr>
              <a:xfrm>
                <a:off x="6077570" y="3260575"/>
                <a:ext cx="854135" cy="492503"/>
              </a:xfrm>
              <a:custGeom>
                <a:avLst/>
                <a:gdLst/>
                <a:ahLst/>
                <a:cxnLst/>
                <a:rect l="l" t="t" r="r" b="b"/>
                <a:pathLst>
                  <a:path w="38272" h="22068" extrusionOk="0">
                    <a:moveTo>
                      <a:pt x="36229" y="0"/>
                    </a:moveTo>
                    <a:cubicBezTo>
                      <a:pt x="35727" y="0"/>
                      <a:pt x="35226" y="107"/>
                      <a:pt x="34838" y="320"/>
                    </a:cubicBezTo>
                    <a:lnTo>
                      <a:pt x="31905" y="2024"/>
                    </a:lnTo>
                    <a:cubicBezTo>
                      <a:pt x="31529" y="2237"/>
                      <a:pt x="31028" y="2343"/>
                      <a:pt x="30527" y="2343"/>
                    </a:cubicBezTo>
                    <a:cubicBezTo>
                      <a:pt x="30026" y="2343"/>
                      <a:pt x="29524" y="2237"/>
                      <a:pt x="29148" y="2024"/>
                    </a:cubicBezTo>
                    <a:lnTo>
                      <a:pt x="29073" y="1974"/>
                    </a:lnTo>
                    <a:cubicBezTo>
                      <a:pt x="28685" y="1748"/>
                      <a:pt x="28184" y="1635"/>
                      <a:pt x="27682" y="1635"/>
                    </a:cubicBezTo>
                    <a:cubicBezTo>
                      <a:pt x="27181" y="1635"/>
                      <a:pt x="26680" y="1748"/>
                      <a:pt x="26291" y="1974"/>
                    </a:cubicBezTo>
                    <a:lnTo>
                      <a:pt x="577" y="16811"/>
                    </a:lnTo>
                    <a:cubicBezTo>
                      <a:pt x="201" y="17037"/>
                      <a:pt x="0" y="17337"/>
                      <a:pt x="25" y="17638"/>
                    </a:cubicBezTo>
                    <a:cubicBezTo>
                      <a:pt x="25" y="17939"/>
                      <a:pt x="226" y="18214"/>
                      <a:pt x="577" y="18415"/>
                    </a:cubicBezTo>
                    <a:lnTo>
                      <a:pt x="6366" y="21748"/>
                    </a:lnTo>
                    <a:cubicBezTo>
                      <a:pt x="6742" y="21961"/>
                      <a:pt x="7244" y="22068"/>
                      <a:pt x="7745" y="22068"/>
                    </a:cubicBezTo>
                    <a:cubicBezTo>
                      <a:pt x="8246" y="22068"/>
                      <a:pt x="8747" y="21961"/>
                      <a:pt x="9123" y="21748"/>
                    </a:cubicBezTo>
                    <a:lnTo>
                      <a:pt x="34838" y="6911"/>
                    </a:lnTo>
                    <a:cubicBezTo>
                      <a:pt x="35214" y="6686"/>
                      <a:pt x="35389" y="6410"/>
                      <a:pt x="35414" y="6134"/>
                    </a:cubicBezTo>
                    <a:lnTo>
                      <a:pt x="35414" y="6059"/>
                    </a:lnTo>
                    <a:cubicBezTo>
                      <a:pt x="35389" y="5783"/>
                      <a:pt x="35214" y="5508"/>
                      <a:pt x="34838" y="5307"/>
                    </a:cubicBezTo>
                    <a:lnTo>
                      <a:pt x="34763" y="5257"/>
                    </a:lnTo>
                    <a:cubicBezTo>
                      <a:pt x="34011" y="4806"/>
                      <a:pt x="34011" y="4104"/>
                      <a:pt x="34763" y="3653"/>
                    </a:cubicBezTo>
                    <a:lnTo>
                      <a:pt x="37695" y="1974"/>
                    </a:lnTo>
                    <a:cubicBezTo>
                      <a:pt x="38046" y="1748"/>
                      <a:pt x="38246" y="1473"/>
                      <a:pt x="38271" y="1197"/>
                    </a:cubicBezTo>
                    <a:cubicBezTo>
                      <a:pt x="38271" y="896"/>
                      <a:pt x="38096" y="595"/>
                      <a:pt x="37695" y="370"/>
                    </a:cubicBezTo>
                    <a:lnTo>
                      <a:pt x="37620" y="320"/>
                    </a:lnTo>
                    <a:cubicBezTo>
                      <a:pt x="37231" y="107"/>
                      <a:pt x="36730" y="0"/>
                      <a:pt x="36229"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1" name="Google Shape;701;p28"/>
              <p:cNvSpPr/>
              <p:nvPr/>
            </p:nvSpPr>
            <p:spPr>
              <a:xfrm>
                <a:off x="6089867" y="3272180"/>
                <a:ext cx="830077" cy="469292"/>
              </a:xfrm>
              <a:custGeom>
                <a:avLst/>
                <a:gdLst/>
                <a:ahLst/>
                <a:cxnLst/>
                <a:rect l="l" t="t" r="r" b="b"/>
                <a:pathLst>
                  <a:path w="37194" h="21028" extrusionOk="0">
                    <a:moveTo>
                      <a:pt x="35665" y="0"/>
                    </a:moveTo>
                    <a:cubicBezTo>
                      <a:pt x="35239" y="0"/>
                      <a:pt x="34838" y="100"/>
                      <a:pt x="34562" y="276"/>
                    </a:cubicBezTo>
                    <a:lnTo>
                      <a:pt x="31630" y="1955"/>
                    </a:lnTo>
                    <a:cubicBezTo>
                      <a:pt x="31179" y="2206"/>
                      <a:pt x="30602" y="2356"/>
                      <a:pt x="29976" y="2356"/>
                    </a:cubicBezTo>
                    <a:cubicBezTo>
                      <a:pt x="29374" y="2356"/>
                      <a:pt x="28773" y="2206"/>
                      <a:pt x="28347" y="1955"/>
                    </a:cubicBezTo>
                    <a:lnTo>
                      <a:pt x="28247" y="1905"/>
                    </a:lnTo>
                    <a:cubicBezTo>
                      <a:pt x="27971" y="1755"/>
                      <a:pt x="27570" y="1654"/>
                      <a:pt x="27144" y="1654"/>
                    </a:cubicBezTo>
                    <a:cubicBezTo>
                      <a:pt x="26718" y="1654"/>
                      <a:pt x="26292" y="1755"/>
                      <a:pt x="26016" y="1905"/>
                    </a:cubicBezTo>
                    <a:lnTo>
                      <a:pt x="302" y="16742"/>
                    </a:lnTo>
                    <a:cubicBezTo>
                      <a:pt x="101" y="16867"/>
                      <a:pt x="1" y="16993"/>
                      <a:pt x="1" y="17093"/>
                    </a:cubicBezTo>
                    <a:cubicBezTo>
                      <a:pt x="1" y="17168"/>
                      <a:pt x="76" y="17293"/>
                      <a:pt x="302" y="17419"/>
                    </a:cubicBezTo>
                    <a:lnTo>
                      <a:pt x="6066" y="20752"/>
                    </a:lnTo>
                    <a:cubicBezTo>
                      <a:pt x="6367" y="20928"/>
                      <a:pt x="6768" y="21028"/>
                      <a:pt x="7194" y="21028"/>
                    </a:cubicBezTo>
                    <a:cubicBezTo>
                      <a:pt x="7620" y="21028"/>
                      <a:pt x="8021" y="20928"/>
                      <a:pt x="8322" y="20752"/>
                    </a:cubicBezTo>
                    <a:lnTo>
                      <a:pt x="34036" y="5915"/>
                    </a:lnTo>
                    <a:cubicBezTo>
                      <a:pt x="34237" y="5790"/>
                      <a:pt x="34312" y="5664"/>
                      <a:pt x="34337" y="5589"/>
                    </a:cubicBezTo>
                    <a:lnTo>
                      <a:pt x="34337" y="5564"/>
                    </a:lnTo>
                    <a:cubicBezTo>
                      <a:pt x="34337" y="5489"/>
                      <a:pt x="34237" y="5364"/>
                      <a:pt x="34036" y="5238"/>
                    </a:cubicBezTo>
                    <a:lnTo>
                      <a:pt x="33936" y="5188"/>
                    </a:lnTo>
                    <a:cubicBezTo>
                      <a:pt x="33410" y="4887"/>
                      <a:pt x="33109" y="4436"/>
                      <a:pt x="33109" y="3935"/>
                    </a:cubicBezTo>
                    <a:cubicBezTo>
                      <a:pt x="33109" y="3434"/>
                      <a:pt x="33410" y="2983"/>
                      <a:pt x="33936" y="2682"/>
                    </a:cubicBezTo>
                    <a:lnTo>
                      <a:pt x="36868" y="978"/>
                    </a:lnTo>
                    <a:cubicBezTo>
                      <a:pt x="37094" y="852"/>
                      <a:pt x="37169" y="727"/>
                      <a:pt x="37169" y="652"/>
                    </a:cubicBezTo>
                    <a:cubicBezTo>
                      <a:pt x="37194" y="552"/>
                      <a:pt x="37069" y="426"/>
                      <a:pt x="36868" y="301"/>
                    </a:cubicBezTo>
                    <a:lnTo>
                      <a:pt x="36793" y="276"/>
                    </a:lnTo>
                    <a:cubicBezTo>
                      <a:pt x="36517" y="100"/>
                      <a:pt x="36091" y="0"/>
                      <a:pt x="35665"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2" name="Google Shape;702;p28"/>
              <p:cNvSpPr/>
              <p:nvPr/>
            </p:nvSpPr>
            <p:spPr>
              <a:xfrm>
                <a:off x="6085962" y="3269100"/>
                <a:ext cx="837353" cy="475742"/>
              </a:xfrm>
              <a:custGeom>
                <a:avLst/>
                <a:gdLst/>
                <a:ahLst/>
                <a:cxnLst/>
                <a:rect l="l" t="t" r="r" b="b"/>
                <a:pathLst>
                  <a:path w="37520" h="21317" extrusionOk="0">
                    <a:moveTo>
                      <a:pt x="35853" y="314"/>
                    </a:moveTo>
                    <a:cubicBezTo>
                      <a:pt x="36241" y="314"/>
                      <a:pt x="36630" y="389"/>
                      <a:pt x="36893" y="539"/>
                    </a:cubicBezTo>
                    <a:lnTo>
                      <a:pt x="36968" y="589"/>
                    </a:lnTo>
                    <a:cubicBezTo>
                      <a:pt x="37118" y="664"/>
                      <a:pt x="37194" y="765"/>
                      <a:pt x="37194" y="790"/>
                    </a:cubicBezTo>
                    <a:cubicBezTo>
                      <a:pt x="37194" y="815"/>
                      <a:pt x="37143" y="890"/>
                      <a:pt x="36968" y="990"/>
                    </a:cubicBezTo>
                    <a:lnTo>
                      <a:pt x="34036" y="2669"/>
                    </a:lnTo>
                    <a:cubicBezTo>
                      <a:pt x="33459" y="3020"/>
                      <a:pt x="33133" y="3522"/>
                      <a:pt x="33133" y="4073"/>
                    </a:cubicBezTo>
                    <a:cubicBezTo>
                      <a:pt x="33133" y="4624"/>
                      <a:pt x="33459" y="5126"/>
                      <a:pt x="34036" y="5477"/>
                    </a:cubicBezTo>
                    <a:lnTo>
                      <a:pt x="34136" y="5527"/>
                    </a:lnTo>
                    <a:cubicBezTo>
                      <a:pt x="34286" y="5627"/>
                      <a:pt x="34336" y="5702"/>
                      <a:pt x="34336" y="5702"/>
                    </a:cubicBezTo>
                    <a:cubicBezTo>
                      <a:pt x="34336" y="5727"/>
                      <a:pt x="34286" y="5827"/>
                      <a:pt x="34111" y="5928"/>
                    </a:cubicBezTo>
                    <a:lnTo>
                      <a:pt x="8421" y="20765"/>
                    </a:lnTo>
                    <a:cubicBezTo>
                      <a:pt x="8158" y="20915"/>
                      <a:pt x="7764" y="20990"/>
                      <a:pt x="7372" y="20990"/>
                    </a:cubicBezTo>
                    <a:cubicBezTo>
                      <a:pt x="6980" y="20990"/>
                      <a:pt x="6592" y="20915"/>
                      <a:pt x="6341" y="20765"/>
                    </a:cubicBezTo>
                    <a:lnTo>
                      <a:pt x="552" y="17431"/>
                    </a:lnTo>
                    <a:cubicBezTo>
                      <a:pt x="376" y="17331"/>
                      <a:pt x="326" y="17256"/>
                      <a:pt x="326" y="17231"/>
                    </a:cubicBezTo>
                    <a:cubicBezTo>
                      <a:pt x="326" y="17206"/>
                      <a:pt x="401" y="17131"/>
                      <a:pt x="552" y="17030"/>
                    </a:cubicBezTo>
                    <a:lnTo>
                      <a:pt x="26266" y="2193"/>
                    </a:lnTo>
                    <a:cubicBezTo>
                      <a:pt x="26542" y="2043"/>
                      <a:pt x="26918" y="1943"/>
                      <a:pt x="27319" y="1943"/>
                    </a:cubicBezTo>
                    <a:cubicBezTo>
                      <a:pt x="27720" y="1943"/>
                      <a:pt x="28096" y="2043"/>
                      <a:pt x="28346" y="2193"/>
                    </a:cubicBezTo>
                    <a:lnTo>
                      <a:pt x="28422" y="2218"/>
                    </a:lnTo>
                    <a:cubicBezTo>
                      <a:pt x="28898" y="2494"/>
                      <a:pt x="29524" y="2644"/>
                      <a:pt x="30151" y="2644"/>
                    </a:cubicBezTo>
                    <a:cubicBezTo>
                      <a:pt x="30803" y="2644"/>
                      <a:pt x="31404" y="2494"/>
                      <a:pt x="31880" y="2218"/>
                    </a:cubicBezTo>
                    <a:lnTo>
                      <a:pt x="34813" y="539"/>
                    </a:lnTo>
                    <a:cubicBezTo>
                      <a:pt x="35076" y="389"/>
                      <a:pt x="35464" y="314"/>
                      <a:pt x="35853" y="314"/>
                    </a:cubicBezTo>
                    <a:close/>
                    <a:moveTo>
                      <a:pt x="35853" y="0"/>
                    </a:moveTo>
                    <a:cubicBezTo>
                      <a:pt x="35408" y="0"/>
                      <a:pt x="34963" y="88"/>
                      <a:pt x="34662" y="263"/>
                    </a:cubicBezTo>
                    <a:lnTo>
                      <a:pt x="31730" y="1968"/>
                    </a:lnTo>
                    <a:cubicBezTo>
                      <a:pt x="31304" y="2193"/>
                      <a:pt x="30752" y="2344"/>
                      <a:pt x="30151" y="2344"/>
                    </a:cubicBezTo>
                    <a:cubicBezTo>
                      <a:pt x="29574" y="2344"/>
                      <a:pt x="28998" y="2193"/>
                      <a:pt x="28597" y="1968"/>
                    </a:cubicBezTo>
                    <a:lnTo>
                      <a:pt x="28497" y="1918"/>
                    </a:lnTo>
                    <a:cubicBezTo>
                      <a:pt x="28196" y="1742"/>
                      <a:pt x="27751" y="1654"/>
                      <a:pt x="27306" y="1654"/>
                    </a:cubicBezTo>
                    <a:cubicBezTo>
                      <a:pt x="26861" y="1654"/>
                      <a:pt x="26417" y="1742"/>
                      <a:pt x="26116" y="1918"/>
                    </a:cubicBezTo>
                    <a:lnTo>
                      <a:pt x="401" y="16755"/>
                    </a:lnTo>
                    <a:cubicBezTo>
                      <a:pt x="151" y="16905"/>
                      <a:pt x="0" y="17081"/>
                      <a:pt x="25" y="17256"/>
                    </a:cubicBezTo>
                    <a:cubicBezTo>
                      <a:pt x="25" y="17406"/>
                      <a:pt x="176" y="17582"/>
                      <a:pt x="401" y="17707"/>
                    </a:cubicBezTo>
                    <a:lnTo>
                      <a:pt x="6166" y="21041"/>
                    </a:lnTo>
                    <a:cubicBezTo>
                      <a:pt x="6492" y="21216"/>
                      <a:pt x="6918" y="21316"/>
                      <a:pt x="7369" y="21316"/>
                    </a:cubicBezTo>
                    <a:cubicBezTo>
                      <a:pt x="7820" y="21316"/>
                      <a:pt x="8271" y="21216"/>
                      <a:pt x="8572" y="21041"/>
                    </a:cubicBezTo>
                    <a:lnTo>
                      <a:pt x="34286" y="6203"/>
                    </a:lnTo>
                    <a:cubicBezTo>
                      <a:pt x="34512" y="6053"/>
                      <a:pt x="34637" y="5903"/>
                      <a:pt x="34662" y="5752"/>
                    </a:cubicBezTo>
                    <a:lnTo>
                      <a:pt x="34662" y="5702"/>
                    </a:lnTo>
                    <a:cubicBezTo>
                      <a:pt x="34662" y="5552"/>
                      <a:pt x="34512" y="5376"/>
                      <a:pt x="34286" y="5251"/>
                    </a:cubicBezTo>
                    <a:lnTo>
                      <a:pt x="34186" y="5201"/>
                    </a:lnTo>
                    <a:cubicBezTo>
                      <a:pt x="33710" y="4925"/>
                      <a:pt x="33434" y="4524"/>
                      <a:pt x="33434" y="4073"/>
                    </a:cubicBezTo>
                    <a:cubicBezTo>
                      <a:pt x="33434" y="3647"/>
                      <a:pt x="33710" y="3221"/>
                      <a:pt x="34186" y="2945"/>
                    </a:cubicBezTo>
                    <a:lnTo>
                      <a:pt x="37118" y="1266"/>
                    </a:lnTo>
                    <a:cubicBezTo>
                      <a:pt x="37369" y="1116"/>
                      <a:pt x="37494" y="965"/>
                      <a:pt x="37519" y="815"/>
                    </a:cubicBezTo>
                    <a:cubicBezTo>
                      <a:pt x="37519" y="639"/>
                      <a:pt x="37369" y="464"/>
                      <a:pt x="37118" y="314"/>
                    </a:cubicBezTo>
                    <a:lnTo>
                      <a:pt x="37043" y="263"/>
                    </a:lnTo>
                    <a:cubicBezTo>
                      <a:pt x="36742" y="88"/>
                      <a:pt x="36298" y="0"/>
                      <a:pt x="35853"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3" name="Google Shape;703;p28"/>
              <p:cNvSpPr/>
              <p:nvPr/>
            </p:nvSpPr>
            <p:spPr>
              <a:xfrm>
                <a:off x="6836585" y="3287267"/>
                <a:ext cx="95117" cy="120291"/>
              </a:xfrm>
              <a:custGeom>
                <a:avLst/>
                <a:gdLst/>
                <a:ahLst/>
                <a:cxnLst/>
                <a:rect l="l" t="t" r="r" b="b"/>
                <a:pathLst>
                  <a:path w="4262" h="5390" extrusionOk="0">
                    <a:moveTo>
                      <a:pt x="4261" y="1"/>
                    </a:moveTo>
                    <a:cubicBezTo>
                      <a:pt x="4236" y="277"/>
                      <a:pt x="4036" y="552"/>
                      <a:pt x="3685" y="778"/>
                    </a:cubicBezTo>
                    <a:lnTo>
                      <a:pt x="753" y="2457"/>
                    </a:lnTo>
                    <a:cubicBezTo>
                      <a:pt x="1" y="2908"/>
                      <a:pt x="1" y="3610"/>
                      <a:pt x="753" y="4061"/>
                    </a:cubicBezTo>
                    <a:lnTo>
                      <a:pt x="828" y="4111"/>
                    </a:lnTo>
                    <a:cubicBezTo>
                      <a:pt x="1204" y="4312"/>
                      <a:pt x="1379" y="4587"/>
                      <a:pt x="1404" y="4863"/>
                    </a:cubicBezTo>
                    <a:cubicBezTo>
                      <a:pt x="1404" y="4888"/>
                      <a:pt x="1404" y="4913"/>
                      <a:pt x="1404" y="4938"/>
                    </a:cubicBezTo>
                    <a:lnTo>
                      <a:pt x="1404" y="5389"/>
                    </a:lnTo>
                    <a:lnTo>
                      <a:pt x="3685" y="4061"/>
                    </a:lnTo>
                    <a:cubicBezTo>
                      <a:pt x="4061" y="3835"/>
                      <a:pt x="4261" y="3560"/>
                      <a:pt x="4261" y="3259"/>
                    </a:cubicBezTo>
                    <a:lnTo>
                      <a:pt x="4261" y="1"/>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4" name="Google Shape;704;p28"/>
              <p:cNvSpPr/>
              <p:nvPr/>
            </p:nvSpPr>
            <p:spPr>
              <a:xfrm>
                <a:off x="6836027" y="3287267"/>
                <a:ext cx="100139" cy="128125"/>
              </a:xfrm>
              <a:custGeom>
                <a:avLst/>
                <a:gdLst/>
                <a:ahLst/>
                <a:cxnLst/>
                <a:rect l="l" t="t" r="r" b="b"/>
                <a:pathLst>
                  <a:path w="4487" h="5741" extrusionOk="0">
                    <a:moveTo>
                      <a:pt x="4061" y="778"/>
                    </a:moveTo>
                    <a:lnTo>
                      <a:pt x="4061" y="3259"/>
                    </a:lnTo>
                    <a:lnTo>
                      <a:pt x="4061" y="3309"/>
                    </a:lnTo>
                    <a:cubicBezTo>
                      <a:pt x="4036" y="3510"/>
                      <a:pt x="3885" y="3710"/>
                      <a:pt x="3610" y="3886"/>
                    </a:cubicBezTo>
                    <a:lnTo>
                      <a:pt x="1630" y="5013"/>
                    </a:lnTo>
                    <a:lnTo>
                      <a:pt x="1630" y="4963"/>
                    </a:lnTo>
                    <a:cubicBezTo>
                      <a:pt x="1630" y="4913"/>
                      <a:pt x="1630" y="4888"/>
                      <a:pt x="1630" y="4863"/>
                    </a:cubicBezTo>
                    <a:cubicBezTo>
                      <a:pt x="1630" y="4512"/>
                      <a:pt x="1379" y="4161"/>
                      <a:pt x="953" y="3936"/>
                    </a:cubicBezTo>
                    <a:lnTo>
                      <a:pt x="878" y="3886"/>
                    </a:lnTo>
                    <a:cubicBezTo>
                      <a:pt x="577" y="3710"/>
                      <a:pt x="427" y="3485"/>
                      <a:pt x="427" y="3259"/>
                    </a:cubicBezTo>
                    <a:cubicBezTo>
                      <a:pt x="427" y="3033"/>
                      <a:pt x="577" y="2808"/>
                      <a:pt x="878" y="2632"/>
                    </a:cubicBezTo>
                    <a:lnTo>
                      <a:pt x="3810" y="953"/>
                    </a:lnTo>
                    <a:cubicBezTo>
                      <a:pt x="3910" y="903"/>
                      <a:pt x="3986" y="828"/>
                      <a:pt x="4061" y="778"/>
                    </a:cubicBezTo>
                    <a:close/>
                    <a:moveTo>
                      <a:pt x="4061" y="1"/>
                    </a:moveTo>
                    <a:cubicBezTo>
                      <a:pt x="4061" y="201"/>
                      <a:pt x="3885" y="427"/>
                      <a:pt x="3610" y="602"/>
                    </a:cubicBezTo>
                    <a:lnTo>
                      <a:pt x="677" y="2282"/>
                    </a:lnTo>
                    <a:cubicBezTo>
                      <a:pt x="226" y="2532"/>
                      <a:pt x="1" y="2883"/>
                      <a:pt x="1" y="3259"/>
                    </a:cubicBezTo>
                    <a:cubicBezTo>
                      <a:pt x="1" y="3635"/>
                      <a:pt x="226" y="3986"/>
                      <a:pt x="677" y="4236"/>
                    </a:cubicBezTo>
                    <a:lnTo>
                      <a:pt x="752" y="4287"/>
                    </a:lnTo>
                    <a:cubicBezTo>
                      <a:pt x="1053" y="4462"/>
                      <a:pt x="1204" y="4663"/>
                      <a:pt x="1229" y="4888"/>
                    </a:cubicBezTo>
                    <a:cubicBezTo>
                      <a:pt x="1229" y="4913"/>
                      <a:pt x="1229" y="4913"/>
                      <a:pt x="1229" y="4913"/>
                    </a:cubicBezTo>
                    <a:lnTo>
                      <a:pt x="1229" y="5740"/>
                    </a:lnTo>
                    <a:lnTo>
                      <a:pt x="3810" y="4236"/>
                    </a:lnTo>
                    <a:cubicBezTo>
                      <a:pt x="4236" y="3986"/>
                      <a:pt x="4487" y="3635"/>
                      <a:pt x="4487" y="3259"/>
                    </a:cubicBezTo>
                    <a:lnTo>
                      <a:pt x="4487"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5" name="Google Shape;705;p28"/>
              <p:cNvSpPr/>
              <p:nvPr/>
            </p:nvSpPr>
            <p:spPr>
              <a:xfrm>
                <a:off x="6867919" y="3395796"/>
                <a:ext cx="22" cy="1696"/>
              </a:xfrm>
              <a:custGeom>
                <a:avLst/>
                <a:gdLst/>
                <a:ahLst/>
                <a:cxnLst/>
                <a:rect l="l" t="t" r="r" b="b"/>
                <a:pathLst>
                  <a:path w="1" h="76" extrusionOk="0">
                    <a:moveTo>
                      <a:pt x="0" y="0"/>
                    </a:moveTo>
                    <a:cubicBezTo>
                      <a:pt x="0" y="25"/>
                      <a:pt x="0" y="50"/>
                      <a:pt x="0" y="75"/>
                    </a:cubicBezTo>
                    <a:close/>
                  </a:path>
                </a:pathLst>
              </a:custGeom>
              <a:solidFill>
                <a:srgbClr val="F9F8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6" name="Google Shape;706;p28"/>
              <p:cNvSpPr/>
              <p:nvPr/>
            </p:nvSpPr>
            <p:spPr>
              <a:xfrm>
                <a:off x="6863433" y="3395216"/>
                <a:ext cx="8972" cy="2834"/>
              </a:xfrm>
              <a:custGeom>
                <a:avLst/>
                <a:gdLst/>
                <a:ahLst/>
                <a:cxnLst/>
                <a:rect l="l" t="t" r="r" b="b"/>
                <a:pathLst>
                  <a:path w="402" h="127" extrusionOk="0">
                    <a:moveTo>
                      <a:pt x="402" y="1"/>
                    </a:moveTo>
                    <a:lnTo>
                      <a:pt x="1" y="26"/>
                    </a:lnTo>
                    <a:lnTo>
                      <a:pt x="1" y="101"/>
                    </a:lnTo>
                    <a:lnTo>
                      <a:pt x="402" y="126"/>
                    </a:lnTo>
                    <a:cubicBezTo>
                      <a:pt x="402" y="101"/>
                      <a:pt x="402" y="51"/>
                      <a:pt x="402" y="1"/>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7" name="Google Shape;707;p28"/>
              <p:cNvSpPr/>
              <p:nvPr/>
            </p:nvSpPr>
            <p:spPr>
              <a:xfrm>
                <a:off x="6078128" y="3397470"/>
                <a:ext cx="789816" cy="429299"/>
              </a:xfrm>
              <a:custGeom>
                <a:avLst/>
                <a:gdLst/>
                <a:ahLst/>
                <a:cxnLst/>
                <a:rect l="l" t="t" r="r" b="b"/>
                <a:pathLst>
                  <a:path w="35390" h="19236" extrusionOk="0">
                    <a:moveTo>
                      <a:pt x="35389" y="0"/>
                    </a:moveTo>
                    <a:cubicBezTo>
                      <a:pt x="35364" y="276"/>
                      <a:pt x="35189" y="552"/>
                      <a:pt x="34813" y="777"/>
                    </a:cubicBezTo>
                    <a:lnTo>
                      <a:pt x="9098" y="15614"/>
                    </a:lnTo>
                    <a:cubicBezTo>
                      <a:pt x="8722" y="15827"/>
                      <a:pt x="8221" y="15934"/>
                      <a:pt x="7720" y="15934"/>
                    </a:cubicBezTo>
                    <a:cubicBezTo>
                      <a:pt x="7219" y="15934"/>
                      <a:pt x="6717" y="15827"/>
                      <a:pt x="6341" y="15614"/>
                    </a:cubicBezTo>
                    <a:lnTo>
                      <a:pt x="552" y="12281"/>
                    </a:lnTo>
                    <a:cubicBezTo>
                      <a:pt x="201" y="12080"/>
                      <a:pt x="0" y="11805"/>
                      <a:pt x="0" y="11504"/>
                    </a:cubicBezTo>
                    <a:lnTo>
                      <a:pt x="0" y="14762"/>
                    </a:lnTo>
                    <a:cubicBezTo>
                      <a:pt x="0" y="15063"/>
                      <a:pt x="176" y="15364"/>
                      <a:pt x="552" y="15564"/>
                    </a:cubicBezTo>
                    <a:lnTo>
                      <a:pt x="6341" y="18898"/>
                    </a:lnTo>
                    <a:cubicBezTo>
                      <a:pt x="6717" y="19123"/>
                      <a:pt x="7219" y="19236"/>
                      <a:pt x="7720" y="19236"/>
                    </a:cubicBezTo>
                    <a:cubicBezTo>
                      <a:pt x="8221" y="19236"/>
                      <a:pt x="8722" y="19123"/>
                      <a:pt x="9098" y="18898"/>
                    </a:cubicBezTo>
                    <a:lnTo>
                      <a:pt x="34813" y="4060"/>
                    </a:lnTo>
                    <a:cubicBezTo>
                      <a:pt x="35189" y="3860"/>
                      <a:pt x="35364" y="3584"/>
                      <a:pt x="35389" y="3309"/>
                    </a:cubicBezTo>
                    <a:lnTo>
                      <a:pt x="35389" y="3233"/>
                    </a:lnTo>
                    <a:lnTo>
                      <a:pt x="35389" y="451"/>
                    </a:lnTo>
                    <a:lnTo>
                      <a:pt x="35389"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8" name="Google Shape;708;p28"/>
              <p:cNvSpPr/>
              <p:nvPr/>
            </p:nvSpPr>
            <p:spPr>
              <a:xfrm>
                <a:off x="6073085" y="3397470"/>
                <a:ext cx="799324" cy="434053"/>
              </a:xfrm>
              <a:custGeom>
                <a:avLst/>
                <a:gdLst/>
                <a:ahLst/>
                <a:cxnLst/>
                <a:rect l="l" t="t" r="r" b="b"/>
                <a:pathLst>
                  <a:path w="35816" h="19449" extrusionOk="0">
                    <a:moveTo>
                      <a:pt x="35415" y="777"/>
                    </a:moveTo>
                    <a:lnTo>
                      <a:pt x="35415" y="3283"/>
                    </a:lnTo>
                    <a:cubicBezTo>
                      <a:pt x="35390" y="3509"/>
                      <a:pt x="35214" y="3710"/>
                      <a:pt x="34938" y="3885"/>
                    </a:cubicBezTo>
                    <a:lnTo>
                      <a:pt x="9224" y="18722"/>
                    </a:lnTo>
                    <a:cubicBezTo>
                      <a:pt x="8873" y="18923"/>
                      <a:pt x="8410" y="19023"/>
                      <a:pt x="7946" y="19023"/>
                    </a:cubicBezTo>
                    <a:cubicBezTo>
                      <a:pt x="7482" y="19023"/>
                      <a:pt x="7019" y="18923"/>
                      <a:pt x="6668" y="18722"/>
                    </a:cubicBezTo>
                    <a:lnTo>
                      <a:pt x="903" y="15389"/>
                    </a:lnTo>
                    <a:cubicBezTo>
                      <a:pt x="602" y="15213"/>
                      <a:pt x="427" y="14988"/>
                      <a:pt x="427" y="14762"/>
                    </a:cubicBezTo>
                    <a:lnTo>
                      <a:pt x="427" y="12281"/>
                    </a:lnTo>
                    <a:cubicBezTo>
                      <a:pt x="502" y="12356"/>
                      <a:pt x="577" y="12406"/>
                      <a:pt x="678" y="12456"/>
                    </a:cubicBezTo>
                    <a:lnTo>
                      <a:pt x="6467" y="15790"/>
                    </a:lnTo>
                    <a:cubicBezTo>
                      <a:pt x="6868" y="16028"/>
                      <a:pt x="7407" y="16147"/>
                      <a:pt x="7949" y="16147"/>
                    </a:cubicBezTo>
                    <a:cubicBezTo>
                      <a:pt x="8491" y="16147"/>
                      <a:pt x="9036" y="16028"/>
                      <a:pt x="9450" y="15790"/>
                    </a:cubicBezTo>
                    <a:lnTo>
                      <a:pt x="35139" y="953"/>
                    </a:lnTo>
                    <a:cubicBezTo>
                      <a:pt x="35239" y="902"/>
                      <a:pt x="35339" y="827"/>
                      <a:pt x="35415" y="777"/>
                    </a:cubicBezTo>
                    <a:close/>
                    <a:moveTo>
                      <a:pt x="35415" y="0"/>
                    </a:moveTo>
                    <a:cubicBezTo>
                      <a:pt x="35390" y="201"/>
                      <a:pt x="35239" y="426"/>
                      <a:pt x="34938" y="577"/>
                    </a:cubicBezTo>
                    <a:lnTo>
                      <a:pt x="9224" y="15439"/>
                    </a:lnTo>
                    <a:cubicBezTo>
                      <a:pt x="8873" y="15639"/>
                      <a:pt x="8410" y="15740"/>
                      <a:pt x="7946" y="15740"/>
                    </a:cubicBezTo>
                    <a:cubicBezTo>
                      <a:pt x="7482" y="15740"/>
                      <a:pt x="7019" y="15639"/>
                      <a:pt x="6668" y="15439"/>
                    </a:cubicBezTo>
                    <a:lnTo>
                      <a:pt x="878" y="12106"/>
                    </a:lnTo>
                    <a:cubicBezTo>
                      <a:pt x="602" y="11930"/>
                      <a:pt x="427" y="11730"/>
                      <a:pt x="427" y="11504"/>
                    </a:cubicBezTo>
                    <a:lnTo>
                      <a:pt x="1" y="11504"/>
                    </a:lnTo>
                    <a:lnTo>
                      <a:pt x="1" y="14762"/>
                    </a:lnTo>
                    <a:cubicBezTo>
                      <a:pt x="1" y="15163"/>
                      <a:pt x="252" y="15514"/>
                      <a:pt x="678" y="15740"/>
                    </a:cubicBezTo>
                    <a:lnTo>
                      <a:pt x="6467" y="19098"/>
                    </a:lnTo>
                    <a:cubicBezTo>
                      <a:pt x="6868" y="19324"/>
                      <a:pt x="7420" y="19449"/>
                      <a:pt x="7946" y="19449"/>
                    </a:cubicBezTo>
                    <a:cubicBezTo>
                      <a:pt x="8497" y="19449"/>
                      <a:pt x="9024" y="19324"/>
                      <a:pt x="9450" y="19098"/>
                    </a:cubicBezTo>
                    <a:lnTo>
                      <a:pt x="35139" y="4236"/>
                    </a:lnTo>
                    <a:cubicBezTo>
                      <a:pt x="35565" y="4010"/>
                      <a:pt x="35816" y="3684"/>
                      <a:pt x="35816" y="3309"/>
                    </a:cubicBezTo>
                    <a:lnTo>
                      <a:pt x="35816"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9" name="Google Shape;709;p28"/>
              <p:cNvSpPr/>
              <p:nvPr/>
            </p:nvSpPr>
            <p:spPr>
              <a:xfrm>
                <a:off x="6848905" y="3341520"/>
                <a:ext cx="2812" cy="5066"/>
              </a:xfrm>
              <a:custGeom>
                <a:avLst/>
                <a:gdLst/>
                <a:ahLst/>
                <a:cxnLst/>
                <a:rect l="l" t="t" r="r" b="b"/>
                <a:pathLst>
                  <a:path w="126" h="227" extrusionOk="0">
                    <a:moveTo>
                      <a:pt x="125" y="226"/>
                    </a:moveTo>
                    <a:lnTo>
                      <a:pt x="0" y="1"/>
                    </a:lnTo>
                    <a:lnTo>
                      <a:pt x="125" y="226"/>
                    </a:lnTo>
                    <a:close/>
                  </a:path>
                </a:pathLst>
              </a:custGeom>
              <a:solidFill>
                <a:srgbClr val="F9F8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0" name="Google Shape;710;p28"/>
              <p:cNvSpPr/>
              <p:nvPr/>
            </p:nvSpPr>
            <p:spPr>
              <a:xfrm>
                <a:off x="6183288" y="3468171"/>
                <a:ext cx="386517" cy="225206"/>
              </a:xfrm>
              <a:custGeom>
                <a:avLst/>
                <a:gdLst/>
                <a:ahLst/>
                <a:cxnLst/>
                <a:rect l="l" t="t" r="r" b="b"/>
                <a:pathLst>
                  <a:path w="17319" h="10091" extrusionOk="0">
                    <a:moveTo>
                      <a:pt x="17181" y="0"/>
                    </a:moveTo>
                    <a:cubicBezTo>
                      <a:pt x="17158" y="0"/>
                      <a:pt x="17137" y="6"/>
                      <a:pt x="17118" y="15"/>
                    </a:cubicBezTo>
                    <a:lnTo>
                      <a:pt x="101" y="9840"/>
                    </a:lnTo>
                    <a:cubicBezTo>
                      <a:pt x="25" y="9865"/>
                      <a:pt x="0" y="9965"/>
                      <a:pt x="50" y="10015"/>
                    </a:cubicBezTo>
                    <a:cubicBezTo>
                      <a:pt x="75" y="10065"/>
                      <a:pt x="126" y="10090"/>
                      <a:pt x="151" y="10090"/>
                    </a:cubicBezTo>
                    <a:cubicBezTo>
                      <a:pt x="176" y="10090"/>
                      <a:pt x="201" y="10090"/>
                      <a:pt x="226" y="10065"/>
                    </a:cubicBezTo>
                    <a:lnTo>
                      <a:pt x="17244" y="241"/>
                    </a:lnTo>
                    <a:cubicBezTo>
                      <a:pt x="17294" y="216"/>
                      <a:pt x="17319" y="141"/>
                      <a:pt x="17294" y="65"/>
                    </a:cubicBezTo>
                    <a:cubicBezTo>
                      <a:pt x="17262" y="18"/>
                      <a:pt x="17220" y="0"/>
                      <a:pt x="17181"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1" name="Google Shape;711;p28"/>
              <p:cNvSpPr/>
              <p:nvPr/>
            </p:nvSpPr>
            <p:spPr>
              <a:xfrm>
                <a:off x="6185520" y="3650839"/>
                <a:ext cx="66595" cy="41979"/>
              </a:xfrm>
              <a:custGeom>
                <a:avLst/>
                <a:gdLst/>
                <a:ahLst/>
                <a:cxnLst/>
                <a:rect l="l" t="t" r="r" b="b"/>
                <a:pathLst>
                  <a:path w="2984" h="1881" extrusionOk="0">
                    <a:moveTo>
                      <a:pt x="126" y="1"/>
                    </a:moveTo>
                    <a:lnTo>
                      <a:pt x="1" y="251"/>
                    </a:lnTo>
                    <a:lnTo>
                      <a:pt x="2833" y="1880"/>
                    </a:lnTo>
                    <a:lnTo>
                      <a:pt x="2983" y="1655"/>
                    </a:lnTo>
                    <a:lnTo>
                      <a:pt x="126"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2" name="Google Shape;712;p28"/>
              <p:cNvSpPr/>
              <p:nvPr/>
            </p:nvSpPr>
            <p:spPr>
              <a:xfrm>
                <a:off x="6248723" y="3614484"/>
                <a:ext cx="66595" cy="41979"/>
              </a:xfrm>
              <a:custGeom>
                <a:avLst/>
                <a:gdLst/>
                <a:ahLst/>
                <a:cxnLst/>
                <a:rect l="l" t="t" r="r" b="b"/>
                <a:pathLst>
                  <a:path w="2984" h="1881" extrusionOk="0">
                    <a:moveTo>
                      <a:pt x="151" y="1"/>
                    </a:moveTo>
                    <a:lnTo>
                      <a:pt x="1" y="226"/>
                    </a:lnTo>
                    <a:lnTo>
                      <a:pt x="2858" y="1880"/>
                    </a:lnTo>
                    <a:lnTo>
                      <a:pt x="2983" y="1630"/>
                    </a:lnTo>
                    <a:lnTo>
                      <a:pt x="151"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3" name="Google Shape;713;p28"/>
              <p:cNvSpPr/>
              <p:nvPr/>
            </p:nvSpPr>
            <p:spPr>
              <a:xfrm>
                <a:off x="6312483" y="3577571"/>
                <a:ext cx="66595" cy="41979"/>
              </a:xfrm>
              <a:custGeom>
                <a:avLst/>
                <a:gdLst/>
                <a:ahLst/>
                <a:cxnLst/>
                <a:rect l="l" t="t" r="r" b="b"/>
                <a:pathLst>
                  <a:path w="2984" h="1881" extrusionOk="0">
                    <a:moveTo>
                      <a:pt x="126" y="0"/>
                    </a:moveTo>
                    <a:lnTo>
                      <a:pt x="1" y="226"/>
                    </a:lnTo>
                    <a:lnTo>
                      <a:pt x="2858" y="1880"/>
                    </a:lnTo>
                    <a:lnTo>
                      <a:pt x="2983" y="1655"/>
                    </a:lnTo>
                    <a:lnTo>
                      <a:pt x="126"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4" name="Google Shape;714;p28"/>
              <p:cNvSpPr/>
              <p:nvPr/>
            </p:nvSpPr>
            <p:spPr>
              <a:xfrm>
                <a:off x="6376244" y="3541216"/>
                <a:ext cx="66595" cy="41399"/>
              </a:xfrm>
              <a:custGeom>
                <a:avLst/>
                <a:gdLst/>
                <a:ahLst/>
                <a:cxnLst/>
                <a:rect l="l" t="t" r="r" b="b"/>
                <a:pathLst>
                  <a:path w="2984" h="1855" extrusionOk="0">
                    <a:moveTo>
                      <a:pt x="126" y="0"/>
                    </a:moveTo>
                    <a:lnTo>
                      <a:pt x="1" y="226"/>
                    </a:lnTo>
                    <a:lnTo>
                      <a:pt x="2833" y="1855"/>
                    </a:lnTo>
                    <a:lnTo>
                      <a:pt x="2983" y="1629"/>
                    </a:lnTo>
                    <a:lnTo>
                      <a:pt x="126"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5" name="Google Shape;715;p28"/>
              <p:cNvSpPr/>
              <p:nvPr/>
            </p:nvSpPr>
            <p:spPr>
              <a:xfrm>
                <a:off x="6439469" y="3504303"/>
                <a:ext cx="66573" cy="41957"/>
              </a:xfrm>
              <a:custGeom>
                <a:avLst/>
                <a:gdLst/>
                <a:ahLst/>
                <a:cxnLst/>
                <a:rect l="l" t="t" r="r" b="b"/>
                <a:pathLst>
                  <a:path w="2983" h="1880" extrusionOk="0">
                    <a:moveTo>
                      <a:pt x="150" y="0"/>
                    </a:moveTo>
                    <a:lnTo>
                      <a:pt x="0" y="226"/>
                    </a:lnTo>
                    <a:lnTo>
                      <a:pt x="2857" y="1880"/>
                    </a:lnTo>
                    <a:lnTo>
                      <a:pt x="2983" y="1654"/>
                    </a:lnTo>
                    <a:lnTo>
                      <a:pt x="150"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6" name="Google Shape;716;p28"/>
              <p:cNvSpPr/>
              <p:nvPr/>
            </p:nvSpPr>
            <p:spPr>
              <a:xfrm>
                <a:off x="6503230" y="3467390"/>
                <a:ext cx="66573" cy="41957"/>
              </a:xfrm>
              <a:custGeom>
                <a:avLst/>
                <a:gdLst/>
                <a:ahLst/>
                <a:cxnLst/>
                <a:rect l="l" t="t" r="r" b="b"/>
                <a:pathLst>
                  <a:path w="2983" h="1880" extrusionOk="0">
                    <a:moveTo>
                      <a:pt x="126" y="0"/>
                    </a:moveTo>
                    <a:lnTo>
                      <a:pt x="0" y="226"/>
                    </a:lnTo>
                    <a:lnTo>
                      <a:pt x="2857" y="1880"/>
                    </a:lnTo>
                    <a:lnTo>
                      <a:pt x="2983" y="1654"/>
                    </a:lnTo>
                    <a:lnTo>
                      <a:pt x="126"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7" name="Google Shape;717;p28"/>
              <p:cNvSpPr/>
              <p:nvPr/>
            </p:nvSpPr>
            <p:spPr>
              <a:xfrm>
                <a:off x="6566991" y="3431013"/>
                <a:ext cx="66573" cy="41979"/>
              </a:xfrm>
              <a:custGeom>
                <a:avLst/>
                <a:gdLst/>
                <a:ahLst/>
                <a:cxnLst/>
                <a:rect l="l" t="t" r="r" b="b"/>
                <a:pathLst>
                  <a:path w="2983" h="1881" extrusionOk="0">
                    <a:moveTo>
                      <a:pt x="126" y="1"/>
                    </a:moveTo>
                    <a:lnTo>
                      <a:pt x="0" y="227"/>
                    </a:lnTo>
                    <a:lnTo>
                      <a:pt x="2832" y="1881"/>
                    </a:lnTo>
                    <a:lnTo>
                      <a:pt x="2983" y="1630"/>
                    </a:lnTo>
                    <a:lnTo>
                      <a:pt x="126"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8" name="Google Shape;718;p28"/>
              <p:cNvSpPr/>
              <p:nvPr/>
            </p:nvSpPr>
            <p:spPr>
              <a:xfrm>
                <a:off x="6630194" y="3394100"/>
                <a:ext cx="66573" cy="41979"/>
              </a:xfrm>
              <a:custGeom>
                <a:avLst/>
                <a:gdLst/>
                <a:ahLst/>
                <a:cxnLst/>
                <a:rect l="l" t="t" r="r" b="b"/>
                <a:pathLst>
                  <a:path w="2983" h="1881" extrusionOk="0">
                    <a:moveTo>
                      <a:pt x="151" y="1"/>
                    </a:moveTo>
                    <a:lnTo>
                      <a:pt x="0" y="226"/>
                    </a:lnTo>
                    <a:lnTo>
                      <a:pt x="2858" y="1881"/>
                    </a:lnTo>
                    <a:lnTo>
                      <a:pt x="2983" y="1655"/>
                    </a:lnTo>
                    <a:lnTo>
                      <a:pt x="151"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9" name="Google Shape;719;p28"/>
              <p:cNvSpPr/>
              <p:nvPr/>
            </p:nvSpPr>
            <p:spPr>
              <a:xfrm>
                <a:off x="6693955" y="3357745"/>
                <a:ext cx="66595" cy="41421"/>
              </a:xfrm>
              <a:custGeom>
                <a:avLst/>
                <a:gdLst/>
                <a:ahLst/>
                <a:cxnLst/>
                <a:rect l="l" t="t" r="r" b="b"/>
                <a:pathLst>
                  <a:path w="2984" h="1856" extrusionOk="0">
                    <a:moveTo>
                      <a:pt x="126" y="1"/>
                    </a:moveTo>
                    <a:lnTo>
                      <a:pt x="1" y="226"/>
                    </a:lnTo>
                    <a:lnTo>
                      <a:pt x="2858" y="1855"/>
                    </a:lnTo>
                    <a:lnTo>
                      <a:pt x="2983" y="1630"/>
                    </a:lnTo>
                    <a:lnTo>
                      <a:pt x="126"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0" name="Google Shape;720;p28"/>
              <p:cNvSpPr/>
              <p:nvPr/>
            </p:nvSpPr>
            <p:spPr>
              <a:xfrm>
                <a:off x="6556368" y="3277760"/>
                <a:ext cx="340096" cy="202509"/>
              </a:xfrm>
              <a:custGeom>
                <a:avLst/>
                <a:gdLst/>
                <a:ahLst/>
                <a:cxnLst/>
                <a:rect l="l" t="t" r="r" b="b"/>
                <a:pathLst>
                  <a:path w="15239" h="9074" extrusionOk="0">
                    <a:moveTo>
                      <a:pt x="14771" y="1"/>
                    </a:moveTo>
                    <a:cubicBezTo>
                      <a:pt x="14701" y="1"/>
                      <a:pt x="14629" y="17"/>
                      <a:pt x="14562" y="51"/>
                    </a:cubicBezTo>
                    <a:lnTo>
                      <a:pt x="251" y="8322"/>
                    </a:lnTo>
                    <a:cubicBezTo>
                      <a:pt x="75" y="8422"/>
                      <a:pt x="0" y="8673"/>
                      <a:pt x="100" y="8873"/>
                    </a:cubicBezTo>
                    <a:cubicBezTo>
                      <a:pt x="176" y="8998"/>
                      <a:pt x="326" y="9074"/>
                      <a:pt x="451" y="9074"/>
                    </a:cubicBezTo>
                    <a:cubicBezTo>
                      <a:pt x="527" y="9074"/>
                      <a:pt x="602" y="9048"/>
                      <a:pt x="652" y="8998"/>
                    </a:cubicBezTo>
                    <a:lnTo>
                      <a:pt x="14963" y="753"/>
                    </a:lnTo>
                    <a:cubicBezTo>
                      <a:pt x="15163" y="627"/>
                      <a:pt x="15238" y="402"/>
                      <a:pt x="15113" y="201"/>
                    </a:cubicBezTo>
                    <a:cubicBezTo>
                      <a:pt x="15046" y="68"/>
                      <a:pt x="14913" y="1"/>
                      <a:pt x="1477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1" name="Google Shape;721;p28"/>
              <p:cNvSpPr/>
              <p:nvPr/>
            </p:nvSpPr>
            <p:spPr>
              <a:xfrm>
                <a:off x="6073085" y="3255822"/>
                <a:ext cx="863643" cy="501876"/>
              </a:xfrm>
              <a:custGeom>
                <a:avLst/>
                <a:gdLst/>
                <a:ahLst/>
                <a:cxnLst/>
                <a:rect l="l" t="t" r="r" b="b"/>
                <a:pathLst>
                  <a:path w="38698" h="22488" extrusionOk="0">
                    <a:moveTo>
                      <a:pt x="36427" y="407"/>
                    </a:moveTo>
                    <a:cubicBezTo>
                      <a:pt x="36893" y="407"/>
                      <a:pt x="37357" y="508"/>
                      <a:pt x="37695" y="708"/>
                    </a:cubicBezTo>
                    <a:lnTo>
                      <a:pt x="37796" y="758"/>
                    </a:lnTo>
                    <a:cubicBezTo>
                      <a:pt x="38096" y="934"/>
                      <a:pt x="38272" y="1184"/>
                      <a:pt x="38247" y="1410"/>
                    </a:cubicBezTo>
                    <a:cubicBezTo>
                      <a:pt x="38247" y="1610"/>
                      <a:pt x="38071" y="1836"/>
                      <a:pt x="37796" y="2011"/>
                    </a:cubicBezTo>
                    <a:lnTo>
                      <a:pt x="34863" y="3691"/>
                    </a:lnTo>
                    <a:cubicBezTo>
                      <a:pt x="34412" y="3941"/>
                      <a:pt x="34187" y="4292"/>
                      <a:pt x="34187" y="4668"/>
                    </a:cubicBezTo>
                    <a:cubicBezTo>
                      <a:pt x="34187" y="5044"/>
                      <a:pt x="34412" y="5395"/>
                      <a:pt x="34863" y="5645"/>
                    </a:cubicBezTo>
                    <a:lnTo>
                      <a:pt x="34938" y="5696"/>
                    </a:lnTo>
                    <a:cubicBezTo>
                      <a:pt x="35239" y="5871"/>
                      <a:pt x="35390" y="6072"/>
                      <a:pt x="35415" y="6272"/>
                    </a:cubicBezTo>
                    <a:lnTo>
                      <a:pt x="35415" y="6347"/>
                    </a:lnTo>
                    <a:cubicBezTo>
                      <a:pt x="35390" y="6548"/>
                      <a:pt x="35239" y="6773"/>
                      <a:pt x="34938" y="6924"/>
                    </a:cubicBezTo>
                    <a:lnTo>
                      <a:pt x="9224" y="21786"/>
                    </a:lnTo>
                    <a:cubicBezTo>
                      <a:pt x="8873" y="21986"/>
                      <a:pt x="8410" y="22087"/>
                      <a:pt x="7946" y="22087"/>
                    </a:cubicBezTo>
                    <a:cubicBezTo>
                      <a:pt x="7482" y="22087"/>
                      <a:pt x="7019" y="21986"/>
                      <a:pt x="6668" y="21786"/>
                    </a:cubicBezTo>
                    <a:lnTo>
                      <a:pt x="903" y="18453"/>
                    </a:lnTo>
                    <a:cubicBezTo>
                      <a:pt x="602" y="18277"/>
                      <a:pt x="427" y="18077"/>
                      <a:pt x="427" y="17851"/>
                    </a:cubicBezTo>
                    <a:cubicBezTo>
                      <a:pt x="402" y="17625"/>
                      <a:pt x="577" y="17375"/>
                      <a:pt x="903" y="17199"/>
                    </a:cubicBezTo>
                    <a:lnTo>
                      <a:pt x="26618" y="2362"/>
                    </a:lnTo>
                    <a:cubicBezTo>
                      <a:pt x="26943" y="2162"/>
                      <a:pt x="27420" y="2061"/>
                      <a:pt x="27896" y="2061"/>
                    </a:cubicBezTo>
                    <a:cubicBezTo>
                      <a:pt x="28347" y="2061"/>
                      <a:pt x="28823" y="2162"/>
                      <a:pt x="29174" y="2362"/>
                    </a:cubicBezTo>
                    <a:lnTo>
                      <a:pt x="29249" y="2412"/>
                    </a:lnTo>
                    <a:cubicBezTo>
                      <a:pt x="29663" y="2650"/>
                      <a:pt x="30202" y="2769"/>
                      <a:pt x="30740" y="2769"/>
                    </a:cubicBezTo>
                    <a:cubicBezTo>
                      <a:pt x="31279" y="2769"/>
                      <a:pt x="31818" y="2650"/>
                      <a:pt x="32232" y="2412"/>
                    </a:cubicBezTo>
                    <a:lnTo>
                      <a:pt x="35139" y="708"/>
                    </a:lnTo>
                    <a:cubicBezTo>
                      <a:pt x="35490" y="508"/>
                      <a:pt x="35960" y="407"/>
                      <a:pt x="36427" y="407"/>
                    </a:cubicBezTo>
                    <a:close/>
                    <a:moveTo>
                      <a:pt x="36430" y="0"/>
                    </a:moveTo>
                    <a:cubicBezTo>
                      <a:pt x="35891" y="0"/>
                      <a:pt x="35352" y="119"/>
                      <a:pt x="34938" y="357"/>
                    </a:cubicBezTo>
                    <a:lnTo>
                      <a:pt x="32006" y="2036"/>
                    </a:lnTo>
                    <a:cubicBezTo>
                      <a:pt x="31668" y="2237"/>
                      <a:pt x="31204" y="2337"/>
                      <a:pt x="30737" y="2337"/>
                    </a:cubicBezTo>
                    <a:cubicBezTo>
                      <a:pt x="30271" y="2337"/>
                      <a:pt x="29801" y="2237"/>
                      <a:pt x="29450" y="2036"/>
                    </a:cubicBezTo>
                    <a:lnTo>
                      <a:pt x="29375" y="2011"/>
                    </a:lnTo>
                    <a:cubicBezTo>
                      <a:pt x="28961" y="1773"/>
                      <a:pt x="28422" y="1654"/>
                      <a:pt x="27883" y="1654"/>
                    </a:cubicBezTo>
                    <a:cubicBezTo>
                      <a:pt x="27344" y="1654"/>
                      <a:pt x="26806" y="1773"/>
                      <a:pt x="26392" y="2011"/>
                    </a:cubicBezTo>
                    <a:lnTo>
                      <a:pt x="678" y="16849"/>
                    </a:lnTo>
                    <a:cubicBezTo>
                      <a:pt x="226" y="17099"/>
                      <a:pt x="1" y="17475"/>
                      <a:pt x="1" y="17876"/>
                    </a:cubicBezTo>
                    <a:cubicBezTo>
                      <a:pt x="26" y="18227"/>
                      <a:pt x="277" y="18578"/>
                      <a:pt x="678" y="18803"/>
                    </a:cubicBezTo>
                    <a:lnTo>
                      <a:pt x="6467" y="22137"/>
                    </a:lnTo>
                    <a:cubicBezTo>
                      <a:pt x="6868" y="22387"/>
                      <a:pt x="7420" y="22488"/>
                      <a:pt x="7946" y="22488"/>
                    </a:cubicBezTo>
                    <a:cubicBezTo>
                      <a:pt x="8497" y="22488"/>
                      <a:pt x="9024" y="22387"/>
                      <a:pt x="9450" y="22137"/>
                    </a:cubicBezTo>
                    <a:lnTo>
                      <a:pt x="35139" y="7300"/>
                    </a:lnTo>
                    <a:cubicBezTo>
                      <a:pt x="35565" y="7049"/>
                      <a:pt x="35791" y="6723"/>
                      <a:pt x="35816" y="6347"/>
                    </a:cubicBezTo>
                    <a:lnTo>
                      <a:pt x="35816" y="6272"/>
                    </a:lnTo>
                    <a:cubicBezTo>
                      <a:pt x="35816" y="5921"/>
                      <a:pt x="35565" y="5570"/>
                      <a:pt x="35139" y="5345"/>
                    </a:cubicBezTo>
                    <a:lnTo>
                      <a:pt x="35064" y="5295"/>
                    </a:lnTo>
                    <a:cubicBezTo>
                      <a:pt x="34763" y="5119"/>
                      <a:pt x="34613" y="4894"/>
                      <a:pt x="34613" y="4668"/>
                    </a:cubicBezTo>
                    <a:cubicBezTo>
                      <a:pt x="34613" y="4442"/>
                      <a:pt x="34763" y="4217"/>
                      <a:pt x="35064" y="4041"/>
                    </a:cubicBezTo>
                    <a:lnTo>
                      <a:pt x="37996" y="2362"/>
                    </a:lnTo>
                    <a:cubicBezTo>
                      <a:pt x="38422" y="2112"/>
                      <a:pt x="38648" y="1786"/>
                      <a:pt x="38673" y="1435"/>
                    </a:cubicBezTo>
                    <a:cubicBezTo>
                      <a:pt x="38698" y="1034"/>
                      <a:pt x="38447" y="658"/>
                      <a:pt x="37996" y="407"/>
                    </a:cubicBezTo>
                    <a:lnTo>
                      <a:pt x="37921" y="357"/>
                    </a:lnTo>
                    <a:cubicBezTo>
                      <a:pt x="37507" y="119"/>
                      <a:pt x="36969" y="0"/>
                      <a:pt x="3643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22" name="Google Shape;722;p28"/>
            <p:cNvGrpSpPr/>
            <p:nvPr/>
          </p:nvGrpSpPr>
          <p:grpSpPr>
            <a:xfrm>
              <a:off x="5521625" y="1206263"/>
              <a:ext cx="1978958" cy="2094473"/>
              <a:chOff x="5373925" y="1206263"/>
              <a:chExt cx="1978958" cy="2094473"/>
            </a:xfrm>
          </p:grpSpPr>
          <p:sp>
            <p:nvSpPr>
              <p:cNvPr id="723" name="Google Shape;723;p28"/>
              <p:cNvSpPr/>
              <p:nvPr/>
            </p:nvSpPr>
            <p:spPr>
              <a:xfrm>
                <a:off x="5871179" y="1495161"/>
                <a:ext cx="1477240" cy="1801089"/>
              </a:xfrm>
              <a:custGeom>
                <a:avLst/>
                <a:gdLst/>
                <a:ahLst/>
                <a:cxnLst/>
                <a:rect l="l" t="t" r="r" b="b"/>
                <a:pathLst>
                  <a:path w="66192" h="80703" extrusionOk="0">
                    <a:moveTo>
                      <a:pt x="36767" y="29725"/>
                    </a:moveTo>
                    <a:lnTo>
                      <a:pt x="36767" y="33986"/>
                    </a:lnTo>
                    <a:lnTo>
                      <a:pt x="40452" y="31855"/>
                    </a:lnTo>
                    <a:lnTo>
                      <a:pt x="40452" y="40352"/>
                    </a:lnTo>
                    <a:lnTo>
                      <a:pt x="36767" y="42482"/>
                    </a:lnTo>
                    <a:lnTo>
                      <a:pt x="36767" y="46718"/>
                    </a:lnTo>
                    <a:lnTo>
                      <a:pt x="29424" y="50978"/>
                    </a:lnTo>
                    <a:lnTo>
                      <a:pt x="29424" y="46718"/>
                    </a:lnTo>
                    <a:lnTo>
                      <a:pt x="25740" y="48848"/>
                    </a:lnTo>
                    <a:lnTo>
                      <a:pt x="25740" y="40352"/>
                    </a:lnTo>
                    <a:lnTo>
                      <a:pt x="29424" y="38221"/>
                    </a:lnTo>
                    <a:lnTo>
                      <a:pt x="29424" y="33986"/>
                    </a:lnTo>
                    <a:lnTo>
                      <a:pt x="36767" y="29725"/>
                    </a:lnTo>
                    <a:close/>
                    <a:moveTo>
                      <a:pt x="66191" y="1"/>
                    </a:moveTo>
                    <a:lnTo>
                      <a:pt x="58848" y="4261"/>
                    </a:lnTo>
                    <a:lnTo>
                      <a:pt x="58848" y="8497"/>
                    </a:lnTo>
                    <a:lnTo>
                      <a:pt x="55163" y="10627"/>
                    </a:lnTo>
                    <a:lnTo>
                      <a:pt x="55163" y="6367"/>
                    </a:lnTo>
                    <a:lnTo>
                      <a:pt x="11028" y="31855"/>
                    </a:lnTo>
                    <a:lnTo>
                      <a:pt x="11028" y="36116"/>
                    </a:lnTo>
                    <a:lnTo>
                      <a:pt x="7344" y="38221"/>
                    </a:lnTo>
                    <a:lnTo>
                      <a:pt x="7344" y="33986"/>
                    </a:lnTo>
                    <a:lnTo>
                      <a:pt x="0" y="38246"/>
                    </a:lnTo>
                    <a:lnTo>
                      <a:pt x="0" y="80703"/>
                    </a:lnTo>
                    <a:lnTo>
                      <a:pt x="66191" y="42482"/>
                    </a:lnTo>
                    <a:lnTo>
                      <a:pt x="66191"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4" name="Google Shape;724;p28"/>
              <p:cNvSpPr/>
              <p:nvPr/>
            </p:nvSpPr>
            <p:spPr>
              <a:xfrm>
                <a:off x="5866135" y="1490831"/>
                <a:ext cx="1486747" cy="1809905"/>
              </a:xfrm>
              <a:custGeom>
                <a:avLst/>
                <a:gdLst/>
                <a:ahLst/>
                <a:cxnLst/>
                <a:rect l="l" t="t" r="r" b="b"/>
                <a:pathLst>
                  <a:path w="66618" h="81098" extrusionOk="0">
                    <a:moveTo>
                      <a:pt x="36793" y="30295"/>
                    </a:moveTo>
                    <a:lnTo>
                      <a:pt x="36793" y="34180"/>
                    </a:lnTo>
                    <a:cubicBezTo>
                      <a:pt x="36793" y="34255"/>
                      <a:pt x="36818" y="34330"/>
                      <a:pt x="36893" y="34355"/>
                    </a:cubicBezTo>
                    <a:cubicBezTo>
                      <a:pt x="36918" y="34380"/>
                      <a:pt x="36956" y="34393"/>
                      <a:pt x="36993" y="34393"/>
                    </a:cubicBezTo>
                    <a:cubicBezTo>
                      <a:pt x="37031" y="34393"/>
                      <a:pt x="37069" y="34380"/>
                      <a:pt x="37094" y="34355"/>
                    </a:cubicBezTo>
                    <a:lnTo>
                      <a:pt x="40452" y="32425"/>
                    </a:lnTo>
                    <a:lnTo>
                      <a:pt x="40452" y="40420"/>
                    </a:lnTo>
                    <a:lnTo>
                      <a:pt x="36893" y="42501"/>
                    </a:lnTo>
                    <a:cubicBezTo>
                      <a:pt x="36818" y="42526"/>
                      <a:pt x="36793" y="42601"/>
                      <a:pt x="36793" y="42676"/>
                    </a:cubicBezTo>
                    <a:lnTo>
                      <a:pt x="36793" y="46786"/>
                    </a:lnTo>
                    <a:lnTo>
                      <a:pt x="29850" y="50796"/>
                    </a:lnTo>
                    <a:lnTo>
                      <a:pt x="29850" y="46912"/>
                    </a:lnTo>
                    <a:cubicBezTo>
                      <a:pt x="29850" y="46837"/>
                      <a:pt x="29800" y="46761"/>
                      <a:pt x="29750" y="46736"/>
                    </a:cubicBezTo>
                    <a:cubicBezTo>
                      <a:pt x="29725" y="46711"/>
                      <a:pt x="29675" y="46711"/>
                      <a:pt x="29650" y="46711"/>
                    </a:cubicBezTo>
                    <a:cubicBezTo>
                      <a:pt x="29600" y="46711"/>
                      <a:pt x="29575" y="46711"/>
                      <a:pt x="29525" y="46736"/>
                    </a:cubicBezTo>
                    <a:lnTo>
                      <a:pt x="26166" y="48691"/>
                    </a:lnTo>
                    <a:lnTo>
                      <a:pt x="26166" y="40671"/>
                    </a:lnTo>
                    <a:lnTo>
                      <a:pt x="29750" y="38591"/>
                    </a:lnTo>
                    <a:cubicBezTo>
                      <a:pt x="29800" y="38566"/>
                      <a:pt x="29850" y="38491"/>
                      <a:pt x="29850" y="38415"/>
                    </a:cubicBezTo>
                    <a:lnTo>
                      <a:pt x="29850" y="34305"/>
                    </a:lnTo>
                    <a:lnTo>
                      <a:pt x="36793" y="30295"/>
                    </a:lnTo>
                    <a:close/>
                    <a:moveTo>
                      <a:pt x="36993" y="29725"/>
                    </a:moveTo>
                    <a:cubicBezTo>
                      <a:pt x="36956" y="29725"/>
                      <a:pt x="36918" y="29731"/>
                      <a:pt x="36893" y="29744"/>
                    </a:cubicBezTo>
                    <a:lnTo>
                      <a:pt x="29525" y="34004"/>
                    </a:lnTo>
                    <a:cubicBezTo>
                      <a:pt x="29475" y="34029"/>
                      <a:pt x="29424" y="34105"/>
                      <a:pt x="29424" y="34180"/>
                    </a:cubicBezTo>
                    <a:lnTo>
                      <a:pt x="29424" y="38290"/>
                    </a:lnTo>
                    <a:lnTo>
                      <a:pt x="25866" y="40370"/>
                    </a:lnTo>
                    <a:cubicBezTo>
                      <a:pt x="25790" y="40395"/>
                      <a:pt x="25740" y="40471"/>
                      <a:pt x="25740" y="40546"/>
                    </a:cubicBezTo>
                    <a:lnTo>
                      <a:pt x="25740" y="49042"/>
                    </a:lnTo>
                    <a:cubicBezTo>
                      <a:pt x="25740" y="49117"/>
                      <a:pt x="25790" y="49192"/>
                      <a:pt x="25866" y="49217"/>
                    </a:cubicBezTo>
                    <a:cubicBezTo>
                      <a:pt x="25891" y="49243"/>
                      <a:pt x="25922" y="49255"/>
                      <a:pt x="25956" y="49255"/>
                    </a:cubicBezTo>
                    <a:cubicBezTo>
                      <a:pt x="25991" y="49255"/>
                      <a:pt x="26028" y="49243"/>
                      <a:pt x="26066" y="49217"/>
                    </a:cubicBezTo>
                    <a:lnTo>
                      <a:pt x="29424" y="47288"/>
                    </a:lnTo>
                    <a:lnTo>
                      <a:pt x="29424" y="51172"/>
                    </a:lnTo>
                    <a:cubicBezTo>
                      <a:pt x="29424" y="51248"/>
                      <a:pt x="29475" y="51298"/>
                      <a:pt x="29525" y="51348"/>
                    </a:cubicBezTo>
                    <a:cubicBezTo>
                      <a:pt x="29575" y="51373"/>
                      <a:pt x="29600" y="51373"/>
                      <a:pt x="29650" y="51373"/>
                    </a:cubicBezTo>
                    <a:cubicBezTo>
                      <a:pt x="29675" y="51373"/>
                      <a:pt x="29725" y="51373"/>
                      <a:pt x="29750" y="51348"/>
                    </a:cubicBezTo>
                    <a:lnTo>
                      <a:pt x="37094" y="47087"/>
                    </a:lnTo>
                    <a:cubicBezTo>
                      <a:pt x="37169" y="47062"/>
                      <a:pt x="37194" y="46987"/>
                      <a:pt x="37194" y="46912"/>
                    </a:cubicBezTo>
                    <a:lnTo>
                      <a:pt x="37194" y="42801"/>
                    </a:lnTo>
                    <a:lnTo>
                      <a:pt x="40778" y="40721"/>
                    </a:lnTo>
                    <a:cubicBezTo>
                      <a:pt x="40853" y="40696"/>
                      <a:pt x="40878" y="40621"/>
                      <a:pt x="40878" y="40546"/>
                    </a:cubicBezTo>
                    <a:lnTo>
                      <a:pt x="40878" y="32049"/>
                    </a:lnTo>
                    <a:cubicBezTo>
                      <a:pt x="40878" y="31974"/>
                      <a:pt x="40853" y="31899"/>
                      <a:pt x="40778" y="31874"/>
                    </a:cubicBezTo>
                    <a:cubicBezTo>
                      <a:pt x="40740" y="31849"/>
                      <a:pt x="40703" y="31836"/>
                      <a:pt x="40668" y="31836"/>
                    </a:cubicBezTo>
                    <a:cubicBezTo>
                      <a:pt x="40634" y="31836"/>
                      <a:pt x="40602" y="31849"/>
                      <a:pt x="40577" y="31874"/>
                    </a:cubicBezTo>
                    <a:lnTo>
                      <a:pt x="37194" y="33829"/>
                    </a:lnTo>
                    <a:lnTo>
                      <a:pt x="37194" y="29919"/>
                    </a:lnTo>
                    <a:cubicBezTo>
                      <a:pt x="37194" y="29844"/>
                      <a:pt x="37169" y="29794"/>
                      <a:pt x="37094" y="29744"/>
                    </a:cubicBezTo>
                    <a:cubicBezTo>
                      <a:pt x="37069" y="29731"/>
                      <a:pt x="37031" y="29725"/>
                      <a:pt x="36993" y="29725"/>
                    </a:cubicBezTo>
                    <a:close/>
                    <a:moveTo>
                      <a:pt x="66217" y="571"/>
                    </a:moveTo>
                    <a:lnTo>
                      <a:pt x="66217" y="42551"/>
                    </a:lnTo>
                    <a:lnTo>
                      <a:pt x="427" y="80521"/>
                    </a:lnTo>
                    <a:lnTo>
                      <a:pt x="427" y="38541"/>
                    </a:lnTo>
                    <a:lnTo>
                      <a:pt x="7369" y="34556"/>
                    </a:lnTo>
                    <a:lnTo>
                      <a:pt x="7369" y="38415"/>
                    </a:lnTo>
                    <a:cubicBezTo>
                      <a:pt x="7369" y="38491"/>
                      <a:pt x="7394" y="38566"/>
                      <a:pt x="7469" y="38591"/>
                    </a:cubicBezTo>
                    <a:cubicBezTo>
                      <a:pt x="7494" y="38616"/>
                      <a:pt x="7532" y="38628"/>
                      <a:pt x="7570" y="38628"/>
                    </a:cubicBezTo>
                    <a:cubicBezTo>
                      <a:pt x="7607" y="38628"/>
                      <a:pt x="7645" y="38616"/>
                      <a:pt x="7670" y="38591"/>
                    </a:cubicBezTo>
                    <a:lnTo>
                      <a:pt x="11354" y="36486"/>
                    </a:lnTo>
                    <a:cubicBezTo>
                      <a:pt x="11429" y="36435"/>
                      <a:pt x="11454" y="36385"/>
                      <a:pt x="11454" y="36310"/>
                    </a:cubicBezTo>
                    <a:lnTo>
                      <a:pt x="11454" y="32175"/>
                    </a:lnTo>
                    <a:lnTo>
                      <a:pt x="55164" y="6937"/>
                    </a:lnTo>
                    <a:lnTo>
                      <a:pt x="55164" y="10821"/>
                    </a:lnTo>
                    <a:cubicBezTo>
                      <a:pt x="55164" y="10896"/>
                      <a:pt x="55214" y="10972"/>
                      <a:pt x="55289" y="10997"/>
                    </a:cubicBezTo>
                    <a:cubicBezTo>
                      <a:pt x="55314" y="11022"/>
                      <a:pt x="55346" y="11034"/>
                      <a:pt x="55380" y="11034"/>
                    </a:cubicBezTo>
                    <a:cubicBezTo>
                      <a:pt x="55415" y="11034"/>
                      <a:pt x="55452" y="11022"/>
                      <a:pt x="55490" y="10997"/>
                    </a:cubicBezTo>
                    <a:lnTo>
                      <a:pt x="59174" y="8866"/>
                    </a:lnTo>
                    <a:cubicBezTo>
                      <a:pt x="59224" y="8841"/>
                      <a:pt x="59274" y="8766"/>
                      <a:pt x="59274" y="8691"/>
                    </a:cubicBezTo>
                    <a:lnTo>
                      <a:pt x="59274" y="4556"/>
                    </a:lnTo>
                    <a:lnTo>
                      <a:pt x="66217" y="571"/>
                    </a:lnTo>
                    <a:close/>
                    <a:moveTo>
                      <a:pt x="66417" y="0"/>
                    </a:moveTo>
                    <a:cubicBezTo>
                      <a:pt x="66380" y="0"/>
                      <a:pt x="66342" y="7"/>
                      <a:pt x="66317" y="19"/>
                    </a:cubicBezTo>
                    <a:lnTo>
                      <a:pt x="58948" y="4255"/>
                    </a:lnTo>
                    <a:cubicBezTo>
                      <a:pt x="58898" y="4305"/>
                      <a:pt x="58848" y="4380"/>
                      <a:pt x="58848" y="4455"/>
                    </a:cubicBezTo>
                    <a:lnTo>
                      <a:pt x="58848" y="8566"/>
                    </a:lnTo>
                    <a:lnTo>
                      <a:pt x="55590" y="10470"/>
                    </a:lnTo>
                    <a:lnTo>
                      <a:pt x="55590" y="6561"/>
                    </a:lnTo>
                    <a:cubicBezTo>
                      <a:pt x="55590" y="6485"/>
                      <a:pt x="55565" y="6435"/>
                      <a:pt x="55490" y="6385"/>
                    </a:cubicBezTo>
                    <a:cubicBezTo>
                      <a:pt x="55452" y="6373"/>
                      <a:pt x="55415" y="6366"/>
                      <a:pt x="55380" y="6366"/>
                    </a:cubicBezTo>
                    <a:cubicBezTo>
                      <a:pt x="55346" y="6366"/>
                      <a:pt x="55314" y="6373"/>
                      <a:pt x="55289" y="6385"/>
                    </a:cubicBezTo>
                    <a:lnTo>
                      <a:pt x="11154" y="31874"/>
                    </a:lnTo>
                    <a:cubicBezTo>
                      <a:pt x="11078" y="31899"/>
                      <a:pt x="11053" y="31974"/>
                      <a:pt x="11053" y="32049"/>
                    </a:cubicBezTo>
                    <a:lnTo>
                      <a:pt x="11053" y="36185"/>
                    </a:lnTo>
                    <a:lnTo>
                      <a:pt x="7770" y="38065"/>
                    </a:lnTo>
                    <a:lnTo>
                      <a:pt x="7770" y="34180"/>
                    </a:lnTo>
                    <a:cubicBezTo>
                      <a:pt x="7770" y="34105"/>
                      <a:pt x="7745" y="34029"/>
                      <a:pt x="7670" y="34004"/>
                    </a:cubicBezTo>
                    <a:cubicBezTo>
                      <a:pt x="7645" y="33992"/>
                      <a:pt x="7607" y="33986"/>
                      <a:pt x="7570" y="33986"/>
                    </a:cubicBezTo>
                    <a:cubicBezTo>
                      <a:pt x="7532" y="33986"/>
                      <a:pt x="7494" y="33992"/>
                      <a:pt x="7469" y="34004"/>
                    </a:cubicBezTo>
                    <a:lnTo>
                      <a:pt x="126" y="38240"/>
                    </a:lnTo>
                    <a:cubicBezTo>
                      <a:pt x="51" y="38290"/>
                      <a:pt x="1" y="38365"/>
                      <a:pt x="1" y="38440"/>
                    </a:cubicBezTo>
                    <a:lnTo>
                      <a:pt x="1" y="80897"/>
                    </a:lnTo>
                    <a:cubicBezTo>
                      <a:pt x="1" y="80972"/>
                      <a:pt x="51" y="81022"/>
                      <a:pt x="126" y="81072"/>
                    </a:cubicBezTo>
                    <a:cubicBezTo>
                      <a:pt x="151" y="81097"/>
                      <a:pt x="176" y="81097"/>
                      <a:pt x="226" y="81097"/>
                    </a:cubicBezTo>
                    <a:cubicBezTo>
                      <a:pt x="251" y="81097"/>
                      <a:pt x="301" y="81097"/>
                      <a:pt x="327" y="81072"/>
                    </a:cubicBezTo>
                    <a:lnTo>
                      <a:pt x="66517" y="42852"/>
                    </a:lnTo>
                    <a:cubicBezTo>
                      <a:pt x="66593" y="42826"/>
                      <a:pt x="66618" y="42751"/>
                      <a:pt x="66618" y="42676"/>
                    </a:cubicBezTo>
                    <a:lnTo>
                      <a:pt x="66618" y="195"/>
                    </a:lnTo>
                    <a:cubicBezTo>
                      <a:pt x="66618" y="119"/>
                      <a:pt x="66593" y="69"/>
                      <a:pt x="66517" y="19"/>
                    </a:cubicBezTo>
                    <a:cubicBezTo>
                      <a:pt x="66492" y="7"/>
                      <a:pt x="66455" y="0"/>
                      <a:pt x="6641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5" name="Google Shape;725;p28"/>
              <p:cNvSpPr/>
              <p:nvPr/>
            </p:nvSpPr>
            <p:spPr>
              <a:xfrm>
                <a:off x="7105622" y="1448183"/>
                <a:ext cx="242792" cy="142096"/>
              </a:xfrm>
              <a:custGeom>
                <a:avLst/>
                <a:gdLst/>
                <a:ahLst/>
                <a:cxnLst/>
                <a:rect l="l" t="t" r="r" b="b"/>
                <a:pathLst>
                  <a:path w="10879" h="6367" extrusionOk="0">
                    <a:moveTo>
                      <a:pt x="7194" y="0"/>
                    </a:moveTo>
                    <a:lnTo>
                      <a:pt x="1" y="4161"/>
                    </a:lnTo>
                    <a:lnTo>
                      <a:pt x="3535" y="6041"/>
                    </a:lnTo>
                    <a:lnTo>
                      <a:pt x="3535" y="6366"/>
                    </a:lnTo>
                    <a:lnTo>
                      <a:pt x="10878" y="2106"/>
                    </a:lnTo>
                    <a:lnTo>
                      <a:pt x="7194"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6" name="Google Shape;726;p28"/>
              <p:cNvSpPr/>
              <p:nvPr/>
            </p:nvSpPr>
            <p:spPr>
              <a:xfrm>
                <a:off x="7100600" y="1443429"/>
                <a:ext cx="252277" cy="151313"/>
              </a:xfrm>
              <a:custGeom>
                <a:avLst/>
                <a:gdLst/>
                <a:ahLst/>
                <a:cxnLst/>
                <a:rect l="l" t="t" r="r" b="b"/>
                <a:pathLst>
                  <a:path w="11304" h="6780" extrusionOk="0">
                    <a:moveTo>
                      <a:pt x="7419" y="439"/>
                    </a:moveTo>
                    <a:lnTo>
                      <a:pt x="10677" y="2319"/>
                    </a:lnTo>
                    <a:lnTo>
                      <a:pt x="3960" y="6203"/>
                    </a:lnTo>
                    <a:cubicBezTo>
                      <a:pt x="3935" y="6153"/>
                      <a:pt x="3910" y="6103"/>
                      <a:pt x="3835" y="6078"/>
                    </a:cubicBezTo>
                    <a:lnTo>
                      <a:pt x="652" y="4374"/>
                    </a:lnTo>
                    <a:lnTo>
                      <a:pt x="7419" y="439"/>
                    </a:lnTo>
                    <a:close/>
                    <a:moveTo>
                      <a:pt x="7431" y="0"/>
                    </a:moveTo>
                    <a:cubicBezTo>
                      <a:pt x="7394" y="0"/>
                      <a:pt x="7356" y="13"/>
                      <a:pt x="7319" y="38"/>
                    </a:cubicBezTo>
                    <a:lnTo>
                      <a:pt x="126" y="4198"/>
                    </a:lnTo>
                    <a:cubicBezTo>
                      <a:pt x="50" y="4223"/>
                      <a:pt x="0" y="4299"/>
                      <a:pt x="0" y="4374"/>
                    </a:cubicBezTo>
                    <a:cubicBezTo>
                      <a:pt x="25" y="4449"/>
                      <a:pt x="50" y="4524"/>
                      <a:pt x="126" y="4549"/>
                    </a:cubicBezTo>
                    <a:lnTo>
                      <a:pt x="3534" y="6379"/>
                    </a:lnTo>
                    <a:lnTo>
                      <a:pt x="3534" y="6579"/>
                    </a:lnTo>
                    <a:cubicBezTo>
                      <a:pt x="3534" y="6655"/>
                      <a:pt x="3584" y="6705"/>
                      <a:pt x="3634" y="6755"/>
                    </a:cubicBezTo>
                    <a:cubicBezTo>
                      <a:pt x="3685" y="6780"/>
                      <a:pt x="3710" y="6780"/>
                      <a:pt x="3760" y="6780"/>
                    </a:cubicBezTo>
                    <a:cubicBezTo>
                      <a:pt x="3785" y="6780"/>
                      <a:pt x="3810" y="6780"/>
                      <a:pt x="3860" y="6755"/>
                    </a:cubicBezTo>
                    <a:lnTo>
                      <a:pt x="11203" y="2519"/>
                    </a:lnTo>
                    <a:cubicBezTo>
                      <a:pt x="11279" y="2469"/>
                      <a:pt x="11304" y="2394"/>
                      <a:pt x="11304" y="2319"/>
                    </a:cubicBezTo>
                    <a:cubicBezTo>
                      <a:pt x="11304" y="2243"/>
                      <a:pt x="11279" y="2193"/>
                      <a:pt x="11203" y="2143"/>
                    </a:cubicBezTo>
                    <a:lnTo>
                      <a:pt x="7544" y="38"/>
                    </a:lnTo>
                    <a:cubicBezTo>
                      <a:pt x="7507" y="13"/>
                      <a:pt x="7469" y="0"/>
                      <a:pt x="743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7" name="Google Shape;727;p28"/>
              <p:cNvSpPr/>
              <p:nvPr/>
            </p:nvSpPr>
            <p:spPr>
              <a:xfrm>
                <a:off x="7102274" y="1590255"/>
                <a:ext cx="82240" cy="142096"/>
              </a:xfrm>
              <a:custGeom>
                <a:avLst/>
                <a:gdLst/>
                <a:ahLst/>
                <a:cxnLst/>
                <a:rect l="l" t="t" r="r" b="b"/>
                <a:pathLst>
                  <a:path w="3685" h="6367" extrusionOk="0">
                    <a:moveTo>
                      <a:pt x="3685" y="0"/>
                    </a:moveTo>
                    <a:lnTo>
                      <a:pt x="0" y="2106"/>
                    </a:lnTo>
                    <a:lnTo>
                      <a:pt x="0" y="6366"/>
                    </a:lnTo>
                    <a:lnTo>
                      <a:pt x="3685" y="4236"/>
                    </a:lnTo>
                    <a:lnTo>
                      <a:pt x="3685"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8" name="Google Shape;728;p28"/>
              <p:cNvSpPr/>
              <p:nvPr/>
            </p:nvSpPr>
            <p:spPr>
              <a:xfrm>
                <a:off x="7097230" y="1585367"/>
                <a:ext cx="91770" cy="151447"/>
              </a:xfrm>
              <a:custGeom>
                <a:avLst/>
                <a:gdLst/>
                <a:ahLst/>
                <a:cxnLst/>
                <a:rect l="l" t="t" r="r" b="b"/>
                <a:pathLst>
                  <a:path w="4112" h="6786" extrusionOk="0">
                    <a:moveTo>
                      <a:pt x="3685" y="570"/>
                    </a:moveTo>
                    <a:lnTo>
                      <a:pt x="3685" y="4330"/>
                    </a:lnTo>
                    <a:lnTo>
                      <a:pt x="427" y="6234"/>
                    </a:lnTo>
                    <a:lnTo>
                      <a:pt x="427" y="2450"/>
                    </a:lnTo>
                    <a:lnTo>
                      <a:pt x="3685" y="570"/>
                    </a:lnTo>
                    <a:close/>
                    <a:moveTo>
                      <a:pt x="3898" y="0"/>
                    </a:moveTo>
                    <a:cubicBezTo>
                      <a:pt x="3861" y="0"/>
                      <a:pt x="3823" y="6"/>
                      <a:pt x="3785" y="19"/>
                    </a:cubicBezTo>
                    <a:lnTo>
                      <a:pt x="126" y="2149"/>
                    </a:lnTo>
                    <a:cubicBezTo>
                      <a:pt x="51" y="2199"/>
                      <a:pt x="1" y="2249"/>
                      <a:pt x="1" y="2325"/>
                    </a:cubicBezTo>
                    <a:lnTo>
                      <a:pt x="1" y="6585"/>
                    </a:lnTo>
                    <a:cubicBezTo>
                      <a:pt x="1" y="6660"/>
                      <a:pt x="51" y="6736"/>
                      <a:pt x="126" y="6761"/>
                    </a:cubicBezTo>
                    <a:cubicBezTo>
                      <a:pt x="151" y="6786"/>
                      <a:pt x="176" y="6786"/>
                      <a:pt x="226" y="6786"/>
                    </a:cubicBezTo>
                    <a:cubicBezTo>
                      <a:pt x="252" y="6786"/>
                      <a:pt x="302" y="6786"/>
                      <a:pt x="327" y="6761"/>
                    </a:cubicBezTo>
                    <a:lnTo>
                      <a:pt x="4011" y="4630"/>
                    </a:lnTo>
                    <a:cubicBezTo>
                      <a:pt x="4061" y="4605"/>
                      <a:pt x="4111" y="4530"/>
                      <a:pt x="4111" y="4455"/>
                    </a:cubicBezTo>
                    <a:lnTo>
                      <a:pt x="4111" y="219"/>
                    </a:lnTo>
                    <a:cubicBezTo>
                      <a:pt x="4111" y="144"/>
                      <a:pt x="4061" y="69"/>
                      <a:pt x="4011" y="19"/>
                    </a:cubicBezTo>
                    <a:cubicBezTo>
                      <a:pt x="3973" y="6"/>
                      <a:pt x="3936" y="0"/>
                      <a:pt x="3898"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9" name="Google Shape;729;p28"/>
              <p:cNvSpPr/>
              <p:nvPr/>
            </p:nvSpPr>
            <p:spPr>
              <a:xfrm>
                <a:off x="6937839" y="1495161"/>
                <a:ext cx="246675" cy="142096"/>
              </a:xfrm>
              <a:custGeom>
                <a:avLst/>
                <a:gdLst/>
                <a:ahLst/>
                <a:cxnLst/>
                <a:rect l="l" t="t" r="r" b="b"/>
                <a:pathLst>
                  <a:path w="11053" h="6367" extrusionOk="0">
                    <a:moveTo>
                      <a:pt x="3684" y="1"/>
                    </a:moveTo>
                    <a:lnTo>
                      <a:pt x="0" y="2131"/>
                    </a:lnTo>
                    <a:lnTo>
                      <a:pt x="3684" y="4261"/>
                    </a:lnTo>
                    <a:lnTo>
                      <a:pt x="7368" y="6367"/>
                    </a:lnTo>
                    <a:lnTo>
                      <a:pt x="11053" y="4261"/>
                    </a:lnTo>
                    <a:lnTo>
                      <a:pt x="11053" y="3936"/>
                    </a:lnTo>
                    <a:lnTo>
                      <a:pt x="7519" y="2056"/>
                    </a:lnTo>
                    <a:lnTo>
                      <a:pt x="3684"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0" name="Google Shape;730;p28"/>
              <p:cNvSpPr/>
              <p:nvPr/>
            </p:nvSpPr>
            <p:spPr>
              <a:xfrm>
                <a:off x="6933354" y="1490831"/>
                <a:ext cx="255647" cy="151469"/>
              </a:xfrm>
              <a:custGeom>
                <a:avLst/>
                <a:gdLst/>
                <a:ahLst/>
                <a:cxnLst/>
                <a:rect l="l" t="t" r="r" b="b"/>
                <a:pathLst>
                  <a:path w="11455" h="6787" extrusionOk="0">
                    <a:moveTo>
                      <a:pt x="3885" y="445"/>
                    </a:moveTo>
                    <a:lnTo>
                      <a:pt x="11028" y="4255"/>
                    </a:lnTo>
                    <a:lnTo>
                      <a:pt x="11028" y="4330"/>
                    </a:lnTo>
                    <a:lnTo>
                      <a:pt x="7569" y="6335"/>
                    </a:lnTo>
                    <a:lnTo>
                      <a:pt x="627" y="2325"/>
                    </a:lnTo>
                    <a:lnTo>
                      <a:pt x="3885" y="445"/>
                    </a:lnTo>
                    <a:close/>
                    <a:moveTo>
                      <a:pt x="3876" y="0"/>
                    </a:moveTo>
                    <a:cubicBezTo>
                      <a:pt x="3841" y="0"/>
                      <a:pt x="3810" y="7"/>
                      <a:pt x="3785" y="19"/>
                    </a:cubicBezTo>
                    <a:lnTo>
                      <a:pt x="101" y="2150"/>
                    </a:lnTo>
                    <a:cubicBezTo>
                      <a:pt x="26" y="2175"/>
                      <a:pt x="1" y="2250"/>
                      <a:pt x="1" y="2325"/>
                    </a:cubicBezTo>
                    <a:cubicBezTo>
                      <a:pt x="1" y="2400"/>
                      <a:pt x="26" y="2475"/>
                      <a:pt x="101" y="2500"/>
                    </a:cubicBezTo>
                    <a:lnTo>
                      <a:pt x="7469" y="6761"/>
                    </a:lnTo>
                    <a:cubicBezTo>
                      <a:pt x="7494" y="6761"/>
                      <a:pt x="7519" y="6786"/>
                      <a:pt x="7569" y="6786"/>
                    </a:cubicBezTo>
                    <a:cubicBezTo>
                      <a:pt x="7595" y="6786"/>
                      <a:pt x="7645" y="6761"/>
                      <a:pt x="7670" y="6761"/>
                    </a:cubicBezTo>
                    <a:lnTo>
                      <a:pt x="11354" y="4631"/>
                    </a:lnTo>
                    <a:cubicBezTo>
                      <a:pt x="11404" y="4581"/>
                      <a:pt x="11454" y="4531"/>
                      <a:pt x="11454" y="4455"/>
                    </a:cubicBezTo>
                    <a:lnTo>
                      <a:pt x="11454" y="4130"/>
                    </a:lnTo>
                    <a:cubicBezTo>
                      <a:pt x="11454" y="4054"/>
                      <a:pt x="11404" y="3979"/>
                      <a:pt x="11329" y="3954"/>
                    </a:cubicBezTo>
                    <a:lnTo>
                      <a:pt x="3985" y="19"/>
                    </a:lnTo>
                    <a:cubicBezTo>
                      <a:pt x="3948" y="7"/>
                      <a:pt x="3910" y="0"/>
                      <a:pt x="387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1" name="Google Shape;731;p28"/>
              <p:cNvSpPr/>
              <p:nvPr/>
            </p:nvSpPr>
            <p:spPr>
              <a:xfrm>
                <a:off x="6035056" y="1590255"/>
                <a:ext cx="1067245" cy="615851"/>
              </a:xfrm>
              <a:custGeom>
                <a:avLst/>
                <a:gdLst/>
                <a:ahLst/>
                <a:cxnLst/>
                <a:rect l="l" t="t" r="r" b="b"/>
                <a:pathLst>
                  <a:path w="47821" h="27595" extrusionOk="0">
                    <a:moveTo>
                      <a:pt x="44136" y="0"/>
                    </a:moveTo>
                    <a:lnTo>
                      <a:pt x="1" y="25489"/>
                    </a:lnTo>
                    <a:lnTo>
                      <a:pt x="3685" y="27594"/>
                    </a:lnTo>
                    <a:lnTo>
                      <a:pt x="47820" y="2106"/>
                    </a:lnTo>
                    <a:lnTo>
                      <a:pt x="44136"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2" name="Google Shape;732;p28"/>
              <p:cNvSpPr/>
              <p:nvPr/>
            </p:nvSpPr>
            <p:spPr>
              <a:xfrm>
                <a:off x="6030592" y="1585501"/>
                <a:ext cx="1076172" cy="625069"/>
              </a:xfrm>
              <a:custGeom>
                <a:avLst/>
                <a:gdLst/>
                <a:ahLst/>
                <a:cxnLst/>
                <a:rect l="l" t="t" r="r" b="b"/>
                <a:pathLst>
                  <a:path w="48221" h="28008" extrusionOk="0">
                    <a:moveTo>
                      <a:pt x="44336" y="464"/>
                    </a:moveTo>
                    <a:lnTo>
                      <a:pt x="47594" y="2319"/>
                    </a:lnTo>
                    <a:lnTo>
                      <a:pt x="3885" y="27582"/>
                    </a:lnTo>
                    <a:lnTo>
                      <a:pt x="627" y="25702"/>
                    </a:lnTo>
                    <a:lnTo>
                      <a:pt x="44336" y="464"/>
                    </a:lnTo>
                    <a:close/>
                    <a:moveTo>
                      <a:pt x="44336" y="0"/>
                    </a:moveTo>
                    <a:cubicBezTo>
                      <a:pt x="44299" y="0"/>
                      <a:pt x="44261" y="13"/>
                      <a:pt x="44236" y="38"/>
                    </a:cubicBezTo>
                    <a:lnTo>
                      <a:pt x="100" y="25502"/>
                    </a:lnTo>
                    <a:cubicBezTo>
                      <a:pt x="50" y="25552"/>
                      <a:pt x="0" y="25627"/>
                      <a:pt x="0" y="25702"/>
                    </a:cubicBezTo>
                    <a:cubicBezTo>
                      <a:pt x="0" y="25777"/>
                      <a:pt x="50" y="25828"/>
                      <a:pt x="100" y="25878"/>
                    </a:cubicBezTo>
                    <a:lnTo>
                      <a:pt x="3785" y="27983"/>
                    </a:lnTo>
                    <a:cubicBezTo>
                      <a:pt x="3810" y="28008"/>
                      <a:pt x="3835" y="28008"/>
                      <a:pt x="3885" y="28008"/>
                    </a:cubicBezTo>
                    <a:cubicBezTo>
                      <a:pt x="3910" y="28008"/>
                      <a:pt x="3960" y="28008"/>
                      <a:pt x="3985" y="27983"/>
                    </a:cubicBezTo>
                    <a:lnTo>
                      <a:pt x="48121" y="2519"/>
                    </a:lnTo>
                    <a:cubicBezTo>
                      <a:pt x="48196" y="2469"/>
                      <a:pt x="48221" y="2394"/>
                      <a:pt x="48221" y="2319"/>
                    </a:cubicBezTo>
                    <a:cubicBezTo>
                      <a:pt x="48221" y="2243"/>
                      <a:pt x="48196" y="2193"/>
                      <a:pt x="48121" y="2143"/>
                    </a:cubicBezTo>
                    <a:lnTo>
                      <a:pt x="44436" y="38"/>
                    </a:lnTo>
                    <a:cubicBezTo>
                      <a:pt x="44411" y="13"/>
                      <a:pt x="44374" y="0"/>
                      <a:pt x="4433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3" name="Google Shape;733;p28"/>
              <p:cNvSpPr/>
              <p:nvPr/>
            </p:nvSpPr>
            <p:spPr>
              <a:xfrm>
                <a:off x="6155324" y="1373799"/>
                <a:ext cx="582844" cy="431263"/>
              </a:xfrm>
              <a:custGeom>
                <a:avLst/>
                <a:gdLst/>
                <a:ahLst/>
                <a:cxnLst/>
                <a:rect l="l" t="t" r="r" b="b"/>
                <a:pathLst>
                  <a:path w="26116" h="19324" extrusionOk="0">
                    <a:moveTo>
                      <a:pt x="26116" y="0"/>
                    </a:moveTo>
                    <a:lnTo>
                      <a:pt x="0" y="15063"/>
                    </a:lnTo>
                    <a:lnTo>
                      <a:pt x="0" y="19323"/>
                    </a:lnTo>
                    <a:lnTo>
                      <a:pt x="20351" y="7569"/>
                    </a:lnTo>
                    <a:lnTo>
                      <a:pt x="26116" y="4261"/>
                    </a:lnTo>
                    <a:lnTo>
                      <a:pt x="26116"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4" name="Google Shape;734;p28"/>
              <p:cNvSpPr/>
              <p:nvPr/>
            </p:nvSpPr>
            <p:spPr>
              <a:xfrm>
                <a:off x="6150838" y="1369023"/>
                <a:ext cx="591815" cy="440503"/>
              </a:xfrm>
              <a:custGeom>
                <a:avLst/>
                <a:gdLst/>
                <a:ahLst/>
                <a:cxnLst/>
                <a:rect l="l" t="t" r="r" b="b"/>
                <a:pathLst>
                  <a:path w="26518" h="19738" extrusionOk="0">
                    <a:moveTo>
                      <a:pt x="26116" y="590"/>
                    </a:moveTo>
                    <a:lnTo>
                      <a:pt x="26116" y="4349"/>
                    </a:lnTo>
                    <a:lnTo>
                      <a:pt x="402" y="19187"/>
                    </a:lnTo>
                    <a:lnTo>
                      <a:pt x="402" y="15402"/>
                    </a:lnTo>
                    <a:lnTo>
                      <a:pt x="26116" y="590"/>
                    </a:lnTo>
                    <a:close/>
                    <a:moveTo>
                      <a:pt x="26307" y="1"/>
                    </a:moveTo>
                    <a:cubicBezTo>
                      <a:pt x="26273" y="1"/>
                      <a:pt x="26241" y="14"/>
                      <a:pt x="26216" y="39"/>
                    </a:cubicBezTo>
                    <a:lnTo>
                      <a:pt x="101" y="15101"/>
                    </a:lnTo>
                    <a:cubicBezTo>
                      <a:pt x="26" y="15151"/>
                      <a:pt x="1" y="15227"/>
                      <a:pt x="1" y="15277"/>
                    </a:cubicBezTo>
                    <a:lnTo>
                      <a:pt x="1" y="19537"/>
                    </a:lnTo>
                    <a:cubicBezTo>
                      <a:pt x="1" y="19613"/>
                      <a:pt x="26" y="19688"/>
                      <a:pt x="101" y="19713"/>
                    </a:cubicBezTo>
                    <a:cubicBezTo>
                      <a:pt x="126" y="19738"/>
                      <a:pt x="176" y="19738"/>
                      <a:pt x="201" y="19738"/>
                    </a:cubicBezTo>
                    <a:cubicBezTo>
                      <a:pt x="226" y="19738"/>
                      <a:pt x="276" y="19738"/>
                      <a:pt x="301" y="19713"/>
                    </a:cubicBezTo>
                    <a:lnTo>
                      <a:pt x="26417" y="4650"/>
                    </a:lnTo>
                    <a:cubicBezTo>
                      <a:pt x="26492" y="4600"/>
                      <a:pt x="26517" y="4525"/>
                      <a:pt x="26517" y="4450"/>
                    </a:cubicBezTo>
                    <a:lnTo>
                      <a:pt x="26517" y="214"/>
                    </a:lnTo>
                    <a:cubicBezTo>
                      <a:pt x="26517" y="139"/>
                      <a:pt x="26492" y="64"/>
                      <a:pt x="26417" y="39"/>
                    </a:cubicBezTo>
                    <a:cubicBezTo>
                      <a:pt x="26379" y="14"/>
                      <a:pt x="26342" y="1"/>
                      <a:pt x="26307" y="1"/>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5" name="Google Shape;735;p28"/>
              <p:cNvSpPr/>
              <p:nvPr/>
            </p:nvSpPr>
            <p:spPr>
              <a:xfrm>
                <a:off x="6035056" y="1709943"/>
                <a:ext cx="120291" cy="354089"/>
              </a:xfrm>
              <a:custGeom>
                <a:avLst/>
                <a:gdLst/>
                <a:ahLst/>
                <a:cxnLst/>
                <a:rect l="l" t="t" r="r" b="b"/>
                <a:pathLst>
                  <a:path w="5390" h="15866" extrusionOk="0">
                    <a:moveTo>
                      <a:pt x="5389" y="1"/>
                    </a:moveTo>
                    <a:lnTo>
                      <a:pt x="1" y="3134"/>
                    </a:lnTo>
                    <a:lnTo>
                      <a:pt x="1" y="15866"/>
                    </a:lnTo>
                    <a:lnTo>
                      <a:pt x="3685" y="13735"/>
                    </a:lnTo>
                    <a:lnTo>
                      <a:pt x="3685" y="5239"/>
                    </a:lnTo>
                    <a:lnTo>
                      <a:pt x="5389" y="4261"/>
                    </a:lnTo>
                    <a:lnTo>
                      <a:pt x="5389"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6" name="Google Shape;736;p28"/>
              <p:cNvSpPr/>
              <p:nvPr/>
            </p:nvSpPr>
            <p:spPr>
              <a:xfrm>
                <a:off x="6030592" y="1705613"/>
                <a:ext cx="129218" cy="362905"/>
              </a:xfrm>
              <a:custGeom>
                <a:avLst/>
                <a:gdLst/>
                <a:ahLst/>
                <a:cxnLst/>
                <a:rect l="l" t="t" r="r" b="b"/>
                <a:pathLst>
                  <a:path w="5790" h="16261" extrusionOk="0">
                    <a:moveTo>
                      <a:pt x="5389" y="571"/>
                    </a:moveTo>
                    <a:lnTo>
                      <a:pt x="5389" y="4330"/>
                    </a:lnTo>
                    <a:lnTo>
                      <a:pt x="3785" y="5257"/>
                    </a:lnTo>
                    <a:cubicBezTo>
                      <a:pt x="3709" y="5308"/>
                      <a:pt x="3684" y="5358"/>
                      <a:pt x="3684" y="5433"/>
                    </a:cubicBezTo>
                    <a:lnTo>
                      <a:pt x="3684" y="13804"/>
                    </a:lnTo>
                    <a:lnTo>
                      <a:pt x="401" y="15709"/>
                    </a:lnTo>
                    <a:lnTo>
                      <a:pt x="401" y="3428"/>
                    </a:lnTo>
                    <a:lnTo>
                      <a:pt x="5389" y="571"/>
                    </a:lnTo>
                    <a:close/>
                    <a:moveTo>
                      <a:pt x="5589" y="1"/>
                    </a:moveTo>
                    <a:cubicBezTo>
                      <a:pt x="5552" y="1"/>
                      <a:pt x="5514" y="7"/>
                      <a:pt x="5489" y="19"/>
                    </a:cubicBezTo>
                    <a:lnTo>
                      <a:pt x="100" y="3127"/>
                    </a:lnTo>
                    <a:cubicBezTo>
                      <a:pt x="25" y="3177"/>
                      <a:pt x="0" y="3252"/>
                      <a:pt x="0" y="3328"/>
                    </a:cubicBezTo>
                    <a:lnTo>
                      <a:pt x="0" y="16060"/>
                    </a:lnTo>
                    <a:cubicBezTo>
                      <a:pt x="0" y="16135"/>
                      <a:pt x="25" y="16210"/>
                      <a:pt x="100" y="16235"/>
                    </a:cubicBezTo>
                    <a:cubicBezTo>
                      <a:pt x="125" y="16260"/>
                      <a:pt x="176" y="16260"/>
                      <a:pt x="201" y="16260"/>
                    </a:cubicBezTo>
                    <a:cubicBezTo>
                      <a:pt x="251" y="16260"/>
                      <a:pt x="276" y="16260"/>
                      <a:pt x="301" y="16235"/>
                    </a:cubicBezTo>
                    <a:lnTo>
                      <a:pt x="3985" y="14130"/>
                    </a:lnTo>
                    <a:cubicBezTo>
                      <a:pt x="4060" y="14080"/>
                      <a:pt x="4085" y="14004"/>
                      <a:pt x="4085" y="13929"/>
                    </a:cubicBezTo>
                    <a:lnTo>
                      <a:pt x="4085" y="5558"/>
                    </a:lnTo>
                    <a:lnTo>
                      <a:pt x="5689" y="4631"/>
                    </a:lnTo>
                    <a:cubicBezTo>
                      <a:pt x="5765" y="4606"/>
                      <a:pt x="5790" y="4531"/>
                      <a:pt x="5790" y="4455"/>
                    </a:cubicBezTo>
                    <a:lnTo>
                      <a:pt x="5790" y="195"/>
                    </a:lnTo>
                    <a:cubicBezTo>
                      <a:pt x="5790" y="145"/>
                      <a:pt x="5765" y="69"/>
                      <a:pt x="5689" y="19"/>
                    </a:cubicBezTo>
                    <a:cubicBezTo>
                      <a:pt x="5664" y="7"/>
                      <a:pt x="5627" y="1"/>
                      <a:pt x="558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7" name="Google Shape;737;p28"/>
              <p:cNvSpPr/>
              <p:nvPr/>
            </p:nvSpPr>
            <p:spPr>
              <a:xfrm>
                <a:off x="6738143" y="1305552"/>
                <a:ext cx="118037" cy="331705"/>
              </a:xfrm>
              <a:custGeom>
                <a:avLst/>
                <a:gdLst/>
                <a:ahLst/>
                <a:cxnLst/>
                <a:rect l="l" t="t" r="r" b="b"/>
                <a:pathLst>
                  <a:path w="5289" h="14863" extrusionOk="0">
                    <a:moveTo>
                      <a:pt x="5289" y="0"/>
                    </a:moveTo>
                    <a:lnTo>
                      <a:pt x="1" y="3058"/>
                    </a:lnTo>
                    <a:lnTo>
                      <a:pt x="1" y="7319"/>
                    </a:lnTo>
                    <a:lnTo>
                      <a:pt x="1605" y="6391"/>
                    </a:lnTo>
                    <a:lnTo>
                      <a:pt x="1605" y="14863"/>
                    </a:lnTo>
                    <a:lnTo>
                      <a:pt x="5289" y="12757"/>
                    </a:lnTo>
                    <a:lnTo>
                      <a:pt x="5289"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8" name="Google Shape;738;p28"/>
              <p:cNvSpPr/>
              <p:nvPr/>
            </p:nvSpPr>
            <p:spPr>
              <a:xfrm>
                <a:off x="6733680" y="1301223"/>
                <a:ext cx="126987" cy="341078"/>
              </a:xfrm>
              <a:custGeom>
                <a:avLst/>
                <a:gdLst/>
                <a:ahLst/>
                <a:cxnLst/>
                <a:rect l="l" t="t" r="r" b="b"/>
                <a:pathLst>
                  <a:path w="5690" h="15283" extrusionOk="0">
                    <a:moveTo>
                      <a:pt x="5263" y="570"/>
                    </a:moveTo>
                    <a:lnTo>
                      <a:pt x="5263" y="12826"/>
                    </a:lnTo>
                    <a:lnTo>
                      <a:pt x="2005" y="14706"/>
                    </a:lnTo>
                    <a:lnTo>
                      <a:pt x="2005" y="6585"/>
                    </a:lnTo>
                    <a:cubicBezTo>
                      <a:pt x="2005" y="6510"/>
                      <a:pt x="1980" y="6435"/>
                      <a:pt x="1905" y="6385"/>
                    </a:cubicBezTo>
                    <a:cubicBezTo>
                      <a:pt x="1880" y="6385"/>
                      <a:pt x="1830" y="6360"/>
                      <a:pt x="1805" y="6360"/>
                    </a:cubicBezTo>
                    <a:cubicBezTo>
                      <a:pt x="1754" y="6360"/>
                      <a:pt x="1729" y="6385"/>
                      <a:pt x="1704" y="6385"/>
                    </a:cubicBezTo>
                    <a:lnTo>
                      <a:pt x="401" y="7137"/>
                    </a:lnTo>
                    <a:lnTo>
                      <a:pt x="401" y="3377"/>
                    </a:lnTo>
                    <a:lnTo>
                      <a:pt x="5263" y="570"/>
                    </a:lnTo>
                    <a:close/>
                    <a:moveTo>
                      <a:pt x="5479" y="0"/>
                    </a:moveTo>
                    <a:cubicBezTo>
                      <a:pt x="5445" y="0"/>
                      <a:pt x="5414" y="6"/>
                      <a:pt x="5389" y="19"/>
                    </a:cubicBezTo>
                    <a:lnTo>
                      <a:pt x="100" y="3077"/>
                    </a:lnTo>
                    <a:cubicBezTo>
                      <a:pt x="25" y="3102"/>
                      <a:pt x="0" y="3177"/>
                      <a:pt x="0" y="3252"/>
                    </a:cubicBezTo>
                    <a:lnTo>
                      <a:pt x="0" y="7513"/>
                    </a:lnTo>
                    <a:cubicBezTo>
                      <a:pt x="0" y="7563"/>
                      <a:pt x="25" y="7638"/>
                      <a:pt x="100" y="7688"/>
                    </a:cubicBezTo>
                    <a:cubicBezTo>
                      <a:pt x="125" y="7701"/>
                      <a:pt x="157" y="7707"/>
                      <a:pt x="191" y="7707"/>
                    </a:cubicBezTo>
                    <a:cubicBezTo>
                      <a:pt x="226" y="7707"/>
                      <a:pt x="263" y="7701"/>
                      <a:pt x="301" y="7688"/>
                    </a:cubicBezTo>
                    <a:lnTo>
                      <a:pt x="1579" y="6936"/>
                    </a:lnTo>
                    <a:lnTo>
                      <a:pt x="1579" y="15057"/>
                    </a:lnTo>
                    <a:cubicBezTo>
                      <a:pt x="1579" y="15132"/>
                      <a:pt x="1629" y="15207"/>
                      <a:pt x="1704" y="15257"/>
                    </a:cubicBezTo>
                    <a:cubicBezTo>
                      <a:pt x="1729" y="15257"/>
                      <a:pt x="1754" y="15282"/>
                      <a:pt x="1805" y="15282"/>
                    </a:cubicBezTo>
                    <a:cubicBezTo>
                      <a:pt x="1830" y="15282"/>
                      <a:pt x="1880" y="15257"/>
                      <a:pt x="1905" y="15257"/>
                    </a:cubicBezTo>
                    <a:lnTo>
                      <a:pt x="5589" y="13127"/>
                    </a:lnTo>
                    <a:cubicBezTo>
                      <a:pt x="5639" y="13077"/>
                      <a:pt x="5689" y="13027"/>
                      <a:pt x="5689" y="12951"/>
                    </a:cubicBezTo>
                    <a:lnTo>
                      <a:pt x="5689" y="194"/>
                    </a:lnTo>
                    <a:cubicBezTo>
                      <a:pt x="5689" y="119"/>
                      <a:pt x="5639" y="69"/>
                      <a:pt x="5589" y="19"/>
                    </a:cubicBezTo>
                    <a:cubicBezTo>
                      <a:pt x="5552" y="6"/>
                      <a:pt x="5514" y="0"/>
                      <a:pt x="547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9" name="Google Shape;739;p28"/>
              <p:cNvSpPr/>
              <p:nvPr/>
            </p:nvSpPr>
            <p:spPr>
              <a:xfrm>
                <a:off x="5994237" y="1282052"/>
                <a:ext cx="743932" cy="427916"/>
              </a:xfrm>
              <a:custGeom>
                <a:avLst/>
                <a:gdLst/>
                <a:ahLst/>
                <a:cxnLst/>
                <a:rect l="l" t="t" r="r" b="b"/>
                <a:pathLst>
                  <a:path w="33334" h="19174" extrusionOk="0">
                    <a:moveTo>
                      <a:pt x="25740" y="1"/>
                    </a:moveTo>
                    <a:lnTo>
                      <a:pt x="0" y="14838"/>
                    </a:lnTo>
                    <a:lnTo>
                      <a:pt x="7218" y="19174"/>
                    </a:lnTo>
                    <a:lnTo>
                      <a:pt x="33334" y="4111"/>
                    </a:lnTo>
                    <a:lnTo>
                      <a:pt x="25740"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0" name="Google Shape;740;p28"/>
              <p:cNvSpPr/>
              <p:nvPr/>
            </p:nvSpPr>
            <p:spPr>
              <a:xfrm>
                <a:off x="5989194" y="1277209"/>
                <a:ext cx="753461" cy="437802"/>
              </a:xfrm>
              <a:custGeom>
                <a:avLst/>
                <a:gdLst/>
                <a:ahLst/>
                <a:cxnLst/>
                <a:rect l="l" t="t" r="r" b="b"/>
                <a:pathLst>
                  <a:path w="33761" h="19617" extrusionOk="0">
                    <a:moveTo>
                      <a:pt x="25966" y="443"/>
                    </a:moveTo>
                    <a:lnTo>
                      <a:pt x="33134" y="4328"/>
                    </a:lnTo>
                    <a:lnTo>
                      <a:pt x="7444" y="19165"/>
                    </a:lnTo>
                    <a:lnTo>
                      <a:pt x="627" y="15055"/>
                    </a:lnTo>
                    <a:lnTo>
                      <a:pt x="25966" y="443"/>
                    </a:lnTo>
                    <a:close/>
                    <a:moveTo>
                      <a:pt x="25985" y="1"/>
                    </a:moveTo>
                    <a:cubicBezTo>
                      <a:pt x="25941" y="1"/>
                      <a:pt x="25895" y="13"/>
                      <a:pt x="25865" y="42"/>
                    </a:cubicBezTo>
                    <a:lnTo>
                      <a:pt x="126" y="14879"/>
                    </a:lnTo>
                    <a:cubicBezTo>
                      <a:pt x="51" y="14905"/>
                      <a:pt x="1" y="14980"/>
                      <a:pt x="1" y="15055"/>
                    </a:cubicBezTo>
                    <a:cubicBezTo>
                      <a:pt x="1" y="15130"/>
                      <a:pt x="51" y="15180"/>
                      <a:pt x="101" y="15230"/>
                    </a:cubicBezTo>
                    <a:lnTo>
                      <a:pt x="7344" y="19591"/>
                    </a:lnTo>
                    <a:cubicBezTo>
                      <a:pt x="7369" y="19591"/>
                      <a:pt x="7419" y="19616"/>
                      <a:pt x="7444" y="19616"/>
                    </a:cubicBezTo>
                    <a:cubicBezTo>
                      <a:pt x="7469" y="19616"/>
                      <a:pt x="7519" y="19591"/>
                      <a:pt x="7544" y="19591"/>
                    </a:cubicBezTo>
                    <a:lnTo>
                      <a:pt x="33660" y="4503"/>
                    </a:lnTo>
                    <a:cubicBezTo>
                      <a:pt x="33735" y="4478"/>
                      <a:pt x="33760" y="4403"/>
                      <a:pt x="33760" y="4328"/>
                    </a:cubicBezTo>
                    <a:cubicBezTo>
                      <a:pt x="33760" y="4253"/>
                      <a:pt x="33735" y="4178"/>
                      <a:pt x="33660" y="4153"/>
                    </a:cubicBezTo>
                    <a:lnTo>
                      <a:pt x="26066" y="17"/>
                    </a:lnTo>
                    <a:cubicBezTo>
                      <a:pt x="26045" y="7"/>
                      <a:pt x="26016" y="1"/>
                      <a:pt x="2598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1" name="Google Shape;741;p28"/>
              <p:cNvSpPr/>
              <p:nvPr/>
            </p:nvSpPr>
            <p:spPr>
              <a:xfrm>
                <a:off x="5871179" y="1613175"/>
                <a:ext cx="284169" cy="166712"/>
              </a:xfrm>
              <a:custGeom>
                <a:avLst/>
                <a:gdLst/>
                <a:ahLst/>
                <a:cxnLst/>
                <a:rect l="l" t="t" r="r" b="b"/>
                <a:pathLst>
                  <a:path w="12733" h="7470" extrusionOk="0">
                    <a:moveTo>
                      <a:pt x="5514" y="1"/>
                    </a:moveTo>
                    <a:lnTo>
                      <a:pt x="0" y="3184"/>
                    </a:lnTo>
                    <a:lnTo>
                      <a:pt x="7344" y="7470"/>
                    </a:lnTo>
                    <a:lnTo>
                      <a:pt x="12732" y="4337"/>
                    </a:lnTo>
                    <a:lnTo>
                      <a:pt x="5514"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2" name="Google Shape;742;p28"/>
              <p:cNvSpPr/>
              <p:nvPr/>
            </p:nvSpPr>
            <p:spPr>
              <a:xfrm>
                <a:off x="5866135" y="1608421"/>
                <a:ext cx="293676" cy="175951"/>
              </a:xfrm>
              <a:custGeom>
                <a:avLst/>
                <a:gdLst/>
                <a:ahLst/>
                <a:cxnLst/>
                <a:rect l="l" t="t" r="r" b="b"/>
                <a:pathLst>
                  <a:path w="13159" h="7884" extrusionOk="0">
                    <a:moveTo>
                      <a:pt x="5740" y="439"/>
                    </a:moveTo>
                    <a:lnTo>
                      <a:pt x="12557" y="4550"/>
                    </a:lnTo>
                    <a:lnTo>
                      <a:pt x="7570" y="7432"/>
                    </a:lnTo>
                    <a:lnTo>
                      <a:pt x="627" y="3397"/>
                    </a:lnTo>
                    <a:lnTo>
                      <a:pt x="5740" y="439"/>
                    </a:lnTo>
                    <a:close/>
                    <a:moveTo>
                      <a:pt x="5731" y="1"/>
                    </a:moveTo>
                    <a:cubicBezTo>
                      <a:pt x="5696" y="1"/>
                      <a:pt x="5665" y="13"/>
                      <a:pt x="5640" y="38"/>
                    </a:cubicBezTo>
                    <a:lnTo>
                      <a:pt x="101" y="3196"/>
                    </a:lnTo>
                    <a:cubicBezTo>
                      <a:pt x="51" y="3247"/>
                      <a:pt x="1" y="3322"/>
                      <a:pt x="1" y="3397"/>
                    </a:cubicBezTo>
                    <a:cubicBezTo>
                      <a:pt x="1" y="3472"/>
                      <a:pt x="51" y="3522"/>
                      <a:pt x="101" y="3572"/>
                    </a:cubicBezTo>
                    <a:lnTo>
                      <a:pt x="7469" y="7858"/>
                    </a:lnTo>
                    <a:cubicBezTo>
                      <a:pt x="7494" y="7883"/>
                      <a:pt x="7545" y="7883"/>
                      <a:pt x="7570" y="7883"/>
                    </a:cubicBezTo>
                    <a:cubicBezTo>
                      <a:pt x="7595" y="7883"/>
                      <a:pt x="7645" y="7883"/>
                      <a:pt x="7670" y="7858"/>
                    </a:cubicBezTo>
                    <a:lnTo>
                      <a:pt x="13058" y="4750"/>
                    </a:lnTo>
                    <a:cubicBezTo>
                      <a:pt x="13134" y="4700"/>
                      <a:pt x="13159" y="4650"/>
                      <a:pt x="13159" y="4575"/>
                    </a:cubicBezTo>
                    <a:cubicBezTo>
                      <a:pt x="13159" y="4500"/>
                      <a:pt x="13134" y="4424"/>
                      <a:pt x="13058" y="4374"/>
                    </a:cubicBezTo>
                    <a:lnTo>
                      <a:pt x="5840" y="38"/>
                    </a:lnTo>
                    <a:cubicBezTo>
                      <a:pt x="5803" y="13"/>
                      <a:pt x="5765" y="1"/>
                      <a:pt x="573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3" name="Google Shape;743;p28"/>
              <p:cNvSpPr/>
              <p:nvPr/>
            </p:nvSpPr>
            <p:spPr>
              <a:xfrm>
                <a:off x="6568665" y="1211016"/>
                <a:ext cx="287516" cy="162806"/>
              </a:xfrm>
              <a:custGeom>
                <a:avLst/>
                <a:gdLst/>
                <a:ahLst/>
                <a:cxnLst/>
                <a:rect l="l" t="t" r="r" b="b"/>
                <a:pathLst>
                  <a:path w="12883" h="7295" extrusionOk="0">
                    <a:moveTo>
                      <a:pt x="5514" y="1"/>
                    </a:moveTo>
                    <a:lnTo>
                      <a:pt x="1" y="3184"/>
                    </a:lnTo>
                    <a:lnTo>
                      <a:pt x="7595" y="7294"/>
                    </a:lnTo>
                    <a:lnTo>
                      <a:pt x="12883" y="4236"/>
                    </a:lnTo>
                    <a:lnTo>
                      <a:pt x="9199" y="2131"/>
                    </a:lnTo>
                    <a:lnTo>
                      <a:pt x="5514"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4" name="Google Shape;744;p28"/>
              <p:cNvSpPr/>
              <p:nvPr/>
            </p:nvSpPr>
            <p:spPr>
              <a:xfrm>
                <a:off x="6564201" y="1206263"/>
                <a:ext cx="296466" cy="172023"/>
              </a:xfrm>
              <a:custGeom>
                <a:avLst/>
                <a:gdLst/>
                <a:ahLst/>
                <a:cxnLst/>
                <a:rect l="l" t="t" r="r" b="b"/>
                <a:pathLst>
                  <a:path w="13284" h="7708" extrusionOk="0">
                    <a:moveTo>
                      <a:pt x="5714" y="464"/>
                    </a:moveTo>
                    <a:lnTo>
                      <a:pt x="12657" y="4449"/>
                    </a:lnTo>
                    <a:lnTo>
                      <a:pt x="7795" y="7281"/>
                    </a:lnTo>
                    <a:lnTo>
                      <a:pt x="627" y="3397"/>
                    </a:lnTo>
                    <a:lnTo>
                      <a:pt x="5714" y="464"/>
                    </a:lnTo>
                    <a:close/>
                    <a:moveTo>
                      <a:pt x="5714" y="1"/>
                    </a:moveTo>
                    <a:cubicBezTo>
                      <a:pt x="5677" y="1"/>
                      <a:pt x="5639" y="13"/>
                      <a:pt x="5614" y="38"/>
                    </a:cubicBezTo>
                    <a:lnTo>
                      <a:pt x="100" y="3221"/>
                    </a:lnTo>
                    <a:cubicBezTo>
                      <a:pt x="25" y="3246"/>
                      <a:pt x="0" y="3322"/>
                      <a:pt x="0" y="3397"/>
                    </a:cubicBezTo>
                    <a:cubicBezTo>
                      <a:pt x="0" y="3472"/>
                      <a:pt x="50" y="3547"/>
                      <a:pt x="100" y="3572"/>
                    </a:cubicBezTo>
                    <a:lnTo>
                      <a:pt x="7694" y="7682"/>
                    </a:lnTo>
                    <a:cubicBezTo>
                      <a:pt x="7719" y="7708"/>
                      <a:pt x="7744" y="7708"/>
                      <a:pt x="7795" y="7708"/>
                    </a:cubicBezTo>
                    <a:cubicBezTo>
                      <a:pt x="7820" y="7708"/>
                      <a:pt x="7870" y="7708"/>
                      <a:pt x="7895" y="7682"/>
                    </a:cubicBezTo>
                    <a:lnTo>
                      <a:pt x="13183" y="4650"/>
                    </a:lnTo>
                    <a:cubicBezTo>
                      <a:pt x="13233" y="4600"/>
                      <a:pt x="13283" y="4525"/>
                      <a:pt x="13283" y="4449"/>
                    </a:cubicBezTo>
                    <a:cubicBezTo>
                      <a:pt x="13283" y="4374"/>
                      <a:pt x="13233" y="4324"/>
                      <a:pt x="13183" y="4274"/>
                    </a:cubicBezTo>
                    <a:lnTo>
                      <a:pt x="5815" y="38"/>
                    </a:lnTo>
                    <a:cubicBezTo>
                      <a:pt x="5790" y="13"/>
                      <a:pt x="5752" y="1"/>
                      <a:pt x="571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5" name="Google Shape;745;p28"/>
              <p:cNvSpPr/>
              <p:nvPr/>
            </p:nvSpPr>
            <p:spPr>
              <a:xfrm>
                <a:off x="6445607" y="2158544"/>
                <a:ext cx="328357" cy="474336"/>
              </a:xfrm>
              <a:custGeom>
                <a:avLst/>
                <a:gdLst/>
                <a:ahLst/>
                <a:cxnLst/>
                <a:rect l="l" t="t" r="r" b="b"/>
                <a:pathLst>
                  <a:path w="14713" h="21254" extrusionOk="0">
                    <a:moveTo>
                      <a:pt x="11028" y="0"/>
                    </a:moveTo>
                    <a:lnTo>
                      <a:pt x="3685" y="4261"/>
                    </a:lnTo>
                    <a:lnTo>
                      <a:pt x="3685" y="8496"/>
                    </a:lnTo>
                    <a:lnTo>
                      <a:pt x="1" y="10627"/>
                    </a:lnTo>
                    <a:lnTo>
                      <a:pt x="1" y="19123"/>
                    </a:lnTo>
                    <a:lnTo>
                      <a:pt x="3685" y="16993"/>
                    </a:lnTo>
                    <a:lnTo>
                      <a:pt x="3685" y="21253"/>
                    </a:lnTo>
                    <a:lnTo>
                      <a:pt x="11028" y="16993"/>
                    </a:lnTo>
                    <a:lnTo>
                      <a:pt x="11028" y="12757"/>
                    </a:lnTo>
                    <a:lnTo>
                      <a:pt x="14713" y="10627"/>
                    </a:lnTo>
                    <a:lnTo>
                      <a:pt x="14713" y="2130"/>
                    </a:lnTo>
                    <a:lnTo>
                      <a:pt x="11028" y="4261"/>
                    </a:lnTo>
                    <a:lnTo>
                      <a:pt x="1102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6" name="Google Shape;746;p28"/>
              <p:cNvSpPr/>
              <p:nvPr/>
            </p:nvSpPr>
            <p:spPr>
              <a:xfrm>
                <a:off x="6440585" y="2154192"/>
                <a:ext cx="337865" cy="483152"/>
              </a:xfrm>
              <a:custGeom>
                <a:avLst/>
                <a:gdLst/>
                <a:ahLst/>
                <a:cxnLst/>
                <a:rect l="l" t="t" r="r" b="b"/>
                <a:pathLst>
                  <a:path w="15139" h="21649" extrusionOk="0">
                    <a:moveTo>
                      <a:pt x="11053" y="571"/>
                    </a:moveTo>
                    <a:lnTo>
                      <a:pt x="11053" y="4456"/>
                    </a:lnTo>
                    <a:cubicBezTo>
                      <a:pt x="11053" y="4531"/>
                      <a:pt x="11078" y="4606"/>
                      <a:pt x="11153" y="4631"/>
                    </a:cubicBezTo>
                    <a:cubicBezTo>
                      <a:pt x="11178" y="4656"/>
                      <a:pt x="11216" y="4669"/>
                      <a:pt x="11253" y="4669"/>
                    </a:cubicBezTo>
                    <a:cubicBezTo>
                      <a:pt x="11291" y="4669"/>
                      <a:pt x="11329" y="4656"/>
                      <a:pt x="11354" y="4631"/>
                    </a:cubicBezTo>
                    <a:lnTo>
                      <a:pt x="14712" y="2701"/>
                    </a:lnTo>
                    <a:lnTo>
                      <a:pt x="14712" y="10696"/>
                    </a:lnTo>
                    <a:lnTo>
                      <a:pt x="11153" y="12777"/>
                    </a:lnTo>
                    <a:cubicBezTo>
                      <a:pt x="11078" y="12802"/>
                      <a:pt x="11053" y="12877"/>
                      <a:pt x="11053" y="12952"/>
                    </a:cubicBezTo>
                    <a:lnTo>
                      <a:pt x="11053" y="17062"/>
                    </a:lnTo>
                    <a:lnTo>
                      <a:pt x="4110" y="21072"/>
                    </a:lnTo>
                    <a:lnTo>
                      <a:pt x="4110" y="17188"/>
                    </a:lnTo>
                    <a:cubicBezTo>
                      <a:pt x="4110" y="17113"/>
                      <a:pt x="4060" y="17037"/>
                      <a:pt x="4010" y="17012"/>
                    </a:cubicBezTo>
                    <a:cubicBezTo>
                      <a:pt x="3985" y="16987"/>
                      <a:pt x="3935" y="16987"/>
                      <a:pt x="3910" y="16987"/>
                    </a:cubicBezTo>
                    <a:cubicBezTo>
                      <a:pt x="3860" y="16987"/>
                      <a:pt x="3835" y="16987"/>
                      <a:pt x="3785" y="17012"/>
                    </a:cubicBezTo>
                    <a:lnTo>
                      <a:pt x="426" y="18967"/>
                    </a:lnTo>
                    <a:lnTo>
                      <a:pt x="426" y="10947"/>
                    </a:lnTo>
                    <a:lnTo>
                      <a:pt x="4010" y="8867"/>
                    </a:lnTo>
                    <a:cubicBezTo>
                      <a:pt x="4060" y="8842"/>
                      <a:pt x="4110" y="8767"/>
                      <a:pt x="4110" y="8691"/>
                    </a:cubicBezTo>
                    <a:lnTo>
                      <a:pt x="4110" y="4581"/>
                    </a:lnTo>
                    <a:lnTo>
                      <a:pt x="11053" y="571"/>
                    </a:lnTo>
                    <a:close/>
                    <a:moveTo>
                      <a:pt x="11253" y="1"/>
                    </a:moveTo>
                    <a:cubicBezTo>
                      <a:pt x="11216" y="1"/>
                      <a:pt x="11178" y="7"/>
                      <a:pt x="11153" y="20"/>
                    </a:cubicBezTo>
                    <a:lnTo>
                      <a:pt x="3785" y="4280"/>
                    </a:lnTo>
                    <a:cubicBezTo>
                      <a:pt x="3735" y="4305"/>
                      <a:pt x="3684" y="4381"/>
                      <a:pt x="3684" y="4456"/>
                    </a:cubicBezTo>
                    <a:lnTo>
                      <a:pt x="3684" y="8566"/>
                    </a:lnTo>
                    <a:lnTo>
                      <a:pt x="126" y="10646"/>
                    </a:lnTo>
                    <a:cubicBezTo>
                      <a:pt x="50" y="10671"/>
                      <a:pt x="0" y="10747"/>
                      <a:pt x="0" y="10822"/>
                    </a:cubicBezTo>
                    <a:lnTo>
                      <a:pt x="0" y="19318"/>
                    </a:lnTo>
                    <a:cubicBezTo>
                      <a:pt x="0" y="19393"/>
                      <a:pt x="50" y="19468"/>
                      <a:pt x="126" y="19493"/>
                    </a:cubicBezTo>
                    <a:cubicBezTo>
                      <a:pt x="151" y="19519"/>
                      <a:pt x="182" y="19531"/>
                      <a:pt x="216" y="19531"/>
                    </a:cubicBezTo>
                    <a:cubicBezTo>
                      <a:pt x="251" y="19531"/>
                      <a:pt x="288" y="19519"/>
                      <a:pt x="326" y="19493"/>
                    </a:cubicBezTo>
                    <a:lnTo>
                      <a:pt x="3684" y="17564"/>
                    </a:lnTo>
                    <a:lnTo>
                      <a:pt x="3684" y="21448"/>
                    </a:lnTo>
                    <a:cubicBezTo>
                      <a:pt x="3684" y="21524"/>
                      <a:pt x="3735" y="21574"/>
                      <a:pt x="3785" y="21624"/>
                    </a:cubicBezTo>
                    <a:cubicBezTo>
                      <a:pt x="3835" y="21649"/>
                      <a:pt x="3860" y="21649"/>
                      <a:pt x="3910" y="21649"/>
                    </a:cubicBezTo>
                    <a:cubicBezTo>
                      <a:pt x="3935" y="21649"/>
                      <a:pt x="3985" y="21649"/>
                      <a:pt x="4010" y="21624"/>
                    </a:cubicBezTo>
                    <a:lnTo>
                      <a:pt x="11354" y="17363"/>
                    </a:lnTo>
                    <a:cubicBezTo>
                      <a:pt x="11429" y="17338"/>
                      <a:pt x="11454" y="17263"/>
                      <a:pt x="11454" y="17188"/>
                    </a:cubicBezTo>
                    <a:lnTo>
                      <a:pt x="11454" y="13077"/>
                    </a:lnTo>
                    <a:lnTo>
                      <a:pt x="15038" y="10997"/>
                    </a:lnTo>
                    <a:cubicBezTo>
                      <a:pt x="15113" y="10972"/>
                      <a:pt x="15138" y="10897"/>
                      <a:pt x="15138" y="10822"/>
                    </a:cubicBezTo>
                    <a:lnTo>
                      <a:pt x="15138" y="2325"/>
                    </a:lnTo>
                    <a:cubicBezTo>
                      <a:pt x="15138" y="2250"/>
                      <a:pt x="15113" y="2175"/>
                      <a:pt x="15038" y="2150"/>
                    </a:cubicBezTo>
                    <a:cubicBezTo>
                      <a:pt x="15000" y="2125"/>
                      <a:pt x="14963" y="2112"/>
                      <a:pt x="14928" y="2112"/>
                    </a:cubicBezTo>
                    <a:cubicBezTo>
                      <a:pt x="14894" y="2112"/>
                      <a:pt x="14862" y="2125"/>
                      <a:pt x="14837" y="2150"/>
                    </a:cubicBezTo>
                    <a:lnTo>
                      <a:pt x="11454" y="4080"/>
                    </a:lnTo>
                    <a:lnTo>
                      <a:pt x="11454" y="195"/>
                    </a:lnTo>
                    <a:cubicBezTo>
                      <a:pt x="11454" y="120"/>
                      <a:pt x="11429" y="70"/>
                      <a:pt x="11354" y="20"/>
                    </a:cubicBezTo>
                    <a:cubicBezTo>
                      <a:pt x="11329" y="7"/>
                      <a:pt x="11291" y="1"/>
                      <a:pt x="1125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7" name="Google Shape;747;p28"/>
              <p:cNvSpPr/>
              <p:nvPr/>
            </p:nvSpPr>
            <p:spPr>
              <a:xfrm>
                <a:off x="6609506" y="1448183"/>
                <a:ext cx="164458" cy="189074"/>
              </a:xfrm>
              <a:custGeom>
                <a:avLst/>
                <a:gdLst/>
                <a:ahLst/>
                <a:cxnLst/>
                <a:rect l="l" t="t" r="r" b="b"/>
                <a:pathLst>
                  <a:path w="7369" h="8472" extrusionOk="0">
                    <a:moveTo>
                      <a:pt x="7369" y="0"/>
                    </a:moveTo>
                    <a:lnTo>
                      <a:pt x="5765" y="928"/>
                    </a:lnTo>
                    <a:lnTo>
                      <a:pt x="0" y="4236"/>
                    </a:lnTo>
                    <a:lnTo>
                      <a:pt x="7369" y="8472"/>
                    </a:lnTo>
                    <a:lnTo>
                      <a:pt x="7369"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8" name="Google Shape;748;p28"/>
              <p:cNvSpPr/>
              <p:nvPr/>
            </p:nvSpPr>
            <p:spPr>
              <a:xfrm>
                <a:off x="6605020" y="1443295"/>
                <a:ext cx="173429" cy="199005"/>
              </a:xfrm>
              <a:custGeom>
                <a:avLst/>
                <a:gdLst/>
                <a:ahLst/>
                <a:cxnLst/>
                <a:rect l="l" t="t" r="r" b="b"/>
                <a:pathLst>
                  <a:path w="7771" h="8917" extrusionOk="0">
                    <a:moveTo>
                      <a:pt x="7344" y="570"/>
                    </a:moveTo>
                    <a:lnTo>
                      <a:pt x="7344" y="8340"/>
                    </a:lnTo>
                    <a:lnTo>
                      <a:pt x="627" y="4455"/>
                    </a:lnTo>
                    <a:lnTo>
                      <a:pt x="7344" y="570"/>
                    </a:lnTo>
                    <a:close/>
                    <a:moveTo>
                      <a:pt x="7560" y="0"/>
                    </a:moveTo>
                    <a:cubicBezTo>
                      <a:pt x="7526" y="0"/>
                      <a:pt x="7494" y="6"/>
                      <a:pt x="7469" y="19"/>
                    </a:cubicBezTo>
                    <a:lnTo>
                      <a:pt x="101" y="4280"/>
                    </a:lnTo>
                    <a:cubicBezTo>
                      <a:pt x="26" y="4305"/>
                      <a:pt x="1" y="4380"/>
                      <a:pt x="1" y="4455"/>
                    </a:cubicBezTo>
                    <a:cubicBezTo>
                      <a:pt x="1" y="4530"/>
                      <a:pt x="26" y="4605"/>
                      <a:pt x="101" y="4630"/>
                    </a:cubicBezTo>
                    <a:lnTo>
                      <a:pt x="7469" y="8891"/>
                    </a:lnTo>
                    <a:cubicBezTo>
                      <a:pt x="7494" y="8891"/>
                      <a:pt x="7519" y="8916"/>
                      <a:pt x="7570" y="8916"/>
                    </a:cubicBezTo>
                    <a:cubicBezTo>
                      <a:pt x="7595" y="8916"/>
                      <a:pt x="7645" y="8891"/>
                      <a:pt x="7670" y="8891"/>
                    </a:cubicBezTo>
                    <a:cubicBezTo>
                      <a:pt x="7745" y="8841"/>
                      <a:pt x="7770" y="8766"/>
                      <a:pt x="7770" y="8691"/>
                    </a:cubicBezTo>
                    <a:lnTo>
                      <a:pt x="7770" y="219"/>
                    </a:lnTo>
                    <a:cubicBezTo>
                      <a:pt x="7770" y="144"/>
                      <a:pt x="7745" y="69"/>
                      <a:pt x="7670" y="19"/>
                    </a:cubicBezTo>
                    <a:cubicBezTo>
                      <a:pt x="7632" y="6"/>
                      <a:pt x="7595" y="0"/>
                      <a:pt x="756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9" name="Google Shape;749;p28"/>
              <p:cNvSpPr/>
              <p:nvPr/>
            </p:nvSpPr>
            <p:spPr>
              <a:xfrm>
                <a:off x="6035056" y="2206080"/>
                <a:ext cx="82240" cy="142096"/>
              </a:xfrm>
              <a:custGeom>
                <a:avLst/>
                <a:gdLst/>
                <a:ahLst/>
                <a:cxnLst/>
                <a:rect l="l" t="t" r="r" b="b"/>
                <a:pathLst>
                  <a:path w="3685" h="6367" extrusionOk="0">
                    <a:moveTo>
                      <a:pt x="3685" y="0"/>
                    </a:moveTo>
                    <a:lnTo>
                      <a:pt x="1" y="2131"/>
                    </a:lnTo>
                    <a:lnTo>
                      <a:pt x="1" y="6366"/>
                    </a:lnTo>
                    <a:lnTo>
                      <a:pt x="3685" y="4261"/>
                    </a:lnTo>
                    <a:lnTo>
                      <a:pt x="3685"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0" name="Google Shape;750;p28"/>
              <p:cNvSpPr/>
              <p:nvPr/>
            </p:nvSpPr>
            <p:spPr>
              <a:xfrm>
                <a:off x="6030592" y="2201751"/>
                <a:ext cx="91189" cy="151447"/>
              </a:xfrm>
              <a:custGeom>
                <a:avLst/>
                <a:gdLst/>
                <a:ahLst/>
                <a:cxnLst/>
                <a:rect l="l" t="t" r="r" b="b"/>
                <a:pathLst>
                  <a:path w="4086" h="6786" extrusionOk="0">
                    <a:moveTo>
                      <a:pt x="3684" y="570"/>
                    </a:moveTo>
                    <a:lnTo>
                      <a:pt x="3684" y="4330"/>
                    </a:lnTo>
                    <a:lnTo>
                      <a:pt x="401" y="6210"/>
                    </a:lnTo>
                    <a:lnTo>
                      <a:pt x="401" y="2450"/>
                    </a:lnTo>
                    <a:lnTo>
                      <a:pt x="3684" y="570"/>
                    </a:lnTo>
                    <a:close/>
                    <a:moveTo>
                      <a:pt x="3875" y="0"/>
                    </a:moveTo>
                    <a:cubicBezTo>
                      <a:pt x="3841" y="0"/>
                      <a:pt x="3810" y="6"/>
                      <a:pt x="3785" y="19"/>
                    </a:cubicBezTo>
                    <a:lnTo>
                      <a:pt x="100" y="2149"/>
                    </a:lnTo>
                    <a:cubicBezTo>
                      <a:pt x="25" y="2174"/>
                      <a:pt x="0" y="2250"/>
                      <a:pt x="0" y="2325"/>
                    </a:cubicBezTo>
                    <a:lnTo>
                      <a:pt x="0" y="6560"/>
                    </a:lnTo>
                    <a:cubicBezTo>
                      <a:pt x="0" y="6636"/>
                      <a:pt x="25" y="6711"/>
                      <a:pt x="100" y="6736"/>
                    </a:cubicBezTo>
                    <a:cubicBezTo>
                      <a:pt x="125" y="6761"/>
                      <a:pt x="176" y="6786"/>
                      <a:pt x="201" y="6786"/>
                    </a:cubicBezTo>
                    <a:cubicBezTo>
                      <a:pt x="226" y="6786"/>
                      <a:pt x="276" y="6761"/>
                      <a:pt x="301" y="6736"/>
                    </a:cubicBezTo>
                    <a:lnTo>
                      <a:pt x="3985" y="4631"/>
                    </a:lnTo>
                    <a:cubicBezTo>
                      <a:pt x="4060" y="4580"/>
                      <a:pt x="4085" y="4530"/>
                      <a:pt x="4085" y="4455"/>
                    </a:cubicBezTo>
                    <a:lnTo>
                      <a:pt x="4085" y="194"/>
                    </a:lnTo>
                    <a:cubicBezTo>
                      <a:pt x="4085" y="119"/>
                      <a:pt x="4060" y="69"/>
                      <a:pt x="3985" y="19"/>
                    </a:cubicBezTo>
                    <a:cubicBezTo>
                      <a:pt x="3948" y="6"/>
                      <a:pt x="3910" y="0"/>
                      <a:pt x="3875"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1" name="Google Shape;751;p28"/>
              <p:cNvSpPr/>
              <p:nvPr/>
            </p:nvSpPr>
            <p:spPr>
              <a:xfrm>
                <a:off x="5871179" y="2111544"/>
                <a:ext cx="246117" cy="142096"/>
              </a:xfrm>
              <a:custGeom>
                <a:avLst/>
                <a:gdLst/>
                <a:ahLst/>
                <a:cxnLst/>
                <a:rect l="l" t="t" r="r" b="b"/>
                <a:pathLst>
                  <a:path w="11028" h="6367" extrusionOk="0">
                    <a:moveTo>
                      <a:pt x="3684" y="1"/>
                    </a:moveTo>
                    <a:lnTo>
                      <a:pt x="0" y="2106"/>
                    </a:lnTo>
                    <a:lnTo>
                      <a:pt x="3684" y="4236"/>
                    </a:lnTo>
                    <a:lnTo>
                      <a:pt x="7344" y="6367"/>
                    </a:lnTo>
                    <a:lnTo>
                      <a:pt x="11028" y="4236"/>
                    </a:lnTo>
                    <a:lnTo>
                      <a:pt x="7344" y="2131"/>
                    </a:lnTo>
                    <a:lnTo>
                      <a:pt x="3684"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2" name="Google Shape;752;p28"/>
              <p:cNvSpPr/>
              <p:nvPr/>
            </p:nvSpPr>
            <p:spPr>
              <a:xfrm>
                <a:off x="5866135" y="2106790"/>
                <a:ext cx="255647" cy="151335"/>
              </a:xfrm>
              <a:custGeom>
                <a:avLst/>
                <a:gdLst/>
                <a:ahLst/>
                <a:cxnLst/>
                <a:rect l="l" t="t" r="r" b="b"/>
                <a:pathLst>
                  <a:path w="11455" h="6781" extrusionOk="0">
                    <a:moveTo>
                      <a:pt x="3910" y="439"/>
                    </a:moveTo>
                    <a:lnTo>
                      <a:pt x="7469" y="2520"/>
                    </a:lnTo>
                    <a:lnTo>
                      <a:pt x="7494" y="2520"/>
                    </a:lnTo>
                    <a:lnTo>
                      <a:pt x="10828" y="4449"/>
                    </a:lnTo>
                    <a:lnTo>
                      <a:pt x="7570" y="6329"/>
                    </a:lnTo>
                    <a:lnTo>
                      <a:pt x="627" y="2319"/>
                    </a:lnTo>
                    <a:lnTo>
                      <a:pt x="3910" y="439"/>
                    </a:lnTo>
                    <a:close/>
                    <a:moveTo>
                      <a:pt x="3898" y="1"/>
                    </a:moveTo>
                    <a:cubicBezTo>
                      <a:pt x="3860" y="1"/>
                      <a:pt x="3823" y="13"/>
                      <a:pt x="3785" y="38"/>
                    </a:cubicBezTo>
                    <a:lnTo>
                      <a:pt x="126" y="2144"/>
                    </a:lnTo>
                    <a:cubicBezTo>
                      <a:pt x="51" y="2194"/>
                      <a:pt x="1" y="2244"/>
                      <a:pt x="1" y="2319"/>
                    </a:cubicBezTo>
                    <a:cubicBezTo>
                      <a:pt x="1" y="2394"/>
                      <a:pt x="51" y="2470"/>
                      <a:pt x="126" y="2520"/>
                    </a:cubicBezTo>
                    <a:lnTo>
                      <a:pt x="7469" y="6755"/>
                    </a:lnTo>
                    <a:cubicBezTo>
                      <a:pt x="7494" y="6780"/>
                      <a:pt x="7545" y="6780"/>
                      <a:pt x="7570" y="6780"/>
                    </a:cubicBezTo>
                    <a:cubicBezTo>
                      <a:pt x="7595" y="6780"/>
                      <a:pt x="7645" y="6780"/>
                      <a:pt x="7670" y="6755"/>
                    </a:cubicBezTo>
                    <a:lnTo>
                      <a:pt x="11354" y="4650"/>
                    </a:lnTo>
                    <a:cubicBezTo>
                      <a:pt x="11429" y="4600"/>
                      <a:pt x="11454" y="4525"/>
                      <a:pt x="11454" y="4449"/>
                    </a:cubicBezTo>
                    <a:cubicBezTo>
                      <a:pt x="11454" y="4374"/>
                      <a:pt x="11429" y="4299"/>
                      <a:pt x="11354" y="4274"/>
                    </a:cubicBezTo>
                    <a:lnTo>
                      <a:pt x="7670" y="2144"/>
                    </a:lnTo>
                    <a:lnTo>
                      <a:pt x="7645" y="2144"/>
                    </a:lnTo>
                    <a:lnTo>
                      <a:pt x="4011" y="38"/>
                    </a:lnTo>
                    <a:cubicBezTo>
                      <a:pt x="3973" y="13"/>
                      <a:pt x="3936" y="1"/>
                      <a:pt x="3898"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3" name="Google Shape;753;p28"/>
              <p:cNvSpPr/>
              <p:nvPr/>
            </p:nvSpPr>
            <p:spPr>
              <a:xfrm>
                <a:off x="5788962" y="2206080"/>
                <a:ext cx="246117" cy="142653"/>
              </a:xfrm>
              <a:custGeom>
                <a:avLst/>
                <a:gdLst/>
                <a:ahLst/>
                <a:cxnLst/>
                <a:rect l="l" t="t" r="r" b="b"/>
                <a:pathLst>
                  <a:path w="11028" h="6392" extrusionOk="0">
                    <a:moveTo>
                      <a:pt x="7368" y="0"/>
                    </a:moveTo>
                    <a:lnTo>
                      <a:pt x="0" y="4261"/>
                    </a:lnTo>
                    <a:lnTo>
                      <a:pt x="3684" y="6391"/>
                    </a:lnTo>
                    <a:lnTo>
                      <a:pt x="11028" y="2131"/>
                    </a:lnTo>
                    <a:lnTo>
                      <a:pt x="7368"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4" name="Google Shape;754;p28"/>
              <p:cNvSpPr/>
              <p:nvPr/>
            </p:nvSpPr>
            <p:spPr>
              <a:xfrm>
                <a:off x="5784476" y="2201751"/>
                <a:ext cx="255089" cy="151447"/>
              </a:xfrm>
              <a:custGeom>
                <a:avLst/>
                <a:gdLst/>
                <a:ahLst/>
                <a:cxnLst/>
                <a:rect l="l" t="t" r="r" b="b"/>
                <a:pathLst>
                  <a:path w="11430" h="6786" extrusionOk="0">
                    <a:moveTo>
                      <a:pt x="7569" y="445"/>
                    </a:moveTo>
                    <a:lnTo>
                      <a:pt x="10828" y="2325"/>
                    </a:lnTo>
                    <a:lnTo>
                      <a:pt x="3885" y="6335"/>
                    </a:lnTo>
                    <a:lnTo>
                      <a:pt x="627" y="4455"/>
                    </a:lnTo>
                    <a:lnTo>
                      <a:pt x="7569" y="445"/>
                    </a:lnTo>
                    <a:close/>
                    <a:moveTo>
                      <a:pt x="7557" y="0"/>
                    </a:moveTo>
                    <a:cubicBezTo>
                      <a:pt x="7519" y="0"/>
                      <a:pt x="7482" y="6"/>
                      <a:pt x="7444" y="19"/>
                    </a:cubicBezTo>
                    <a:lnTo>
                      <a:pt x="101" y="4255"/>
                    </a:lnTo>
                    <a:cubicBezTo>
                      <a:pt x="26" y="4305"/>
                      <a:pt x="1" y="4380"/>
                      <a:pt x="1" y="4455"/>
                    </a:cubicBezTo>
                    <a:cubicBezTo>
                      <a:pt x="1" y="4530"/>
                      <a:pt x="26" y="4580"/>
                      <a:pt x="101" y="4631"/>
                    </a:cubicBezTo>
                    <a:lnTo>
                      <a:pt x="3785" y="6761"/>
                    </a:lnTo>
                    <a:cubicBezTo>
                      <a:pt x="3810" y="6761"/>
                      <a:pt x="3835" y="6786"/>
                      <a:pt x="3885" y="6786"/>
                    </a:cubicBezTo>
                    <a:cubicBezTo>
                      <a:pt x="3910" y="6786"/>
                      <a:pt x="3960" y="6761"/>
                      <a:pt x="3986" y="6761"/>
                    </a:cubicBezTo>
                    <a:lnTo>
                      <a:pt x="11329" y="2500"/>
                    </a:lnTo>
                    <a:cubicBezTo>
                      <a:pt x="11404" y="2475"/>
                      <a:pt x="11429" y="2400"/>
                      <a:pt x="11429" y="2325"/>
                    </a:cubicBezTo>
                    <a:cubicBezTo>
                      <a:pt x="11429" y="2250"/>
                      <a:pt x="11404" y="2174"/>
                      <a:pt x="11329" y="2149"/>
                    </a:cubicBezTo>
                    <a:lnTo>
                      <a:pt x="7670" y="19"/>
                    </a:lnTo>
                    <a:cubicBezTo>
                      <a:pt x="7632" y="6"/>
                      <a:pt x="7595" y="0"/>
                      <a:pt x="755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5" name="Google Shape;755;p28"/>
              <p:cNvSpPr/>
              <p:nvPr/>
            </p:nvSpPr>
            <p:spPr>
              <a:xfrm>
                <a:off x="5871179" y="1684211"/>
                <a:ext cx="163900" cy="379822"/>
              </a:xfrm>
              <a:custGeom>
                <a:avLst/>
                <a:gdLst/>
                <a:ahLst/>
                <a:cxnLst/>
                <a:rect l="l" t="t" r="r" b="b"/>
                <a:pathLst>
                  <a:path w="7344" h="17019" extrusionOk="0">
                    <a:moveTo>
                      <a:pt x="0" y="1"/>
                    </a:moveTo>
                    <a:lnTo>
                      <a:pt x="0" y="4287"/>
                    </a:lnTo>
                    <a:lnTo>
                      <a:pt x="0" y="12733"/>
                    </a:lnTo>
                    <a:lnTo>
                      <a:pt x="7344" y="17019"/>
                    </a:lnTo>
                    <a:lnTo>
                      <a:pt x="7344" y="4287"/>
                    </a:lnTo>
                    <a:lnTo>
                      <a:pt x="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6" name="Google Shape;756;p28"/>
              <p:cNvSpPr/>
              <p:nvPr/>
            </p:nvSpPr>
            <p:spPr>
              <a:xfrm>
                <a:off x="5866135" y="1679324"/>
                <a:ext cx="173429" cy="389195"/>
              </a:xfrm>
              <a:custGeom>
                <a:avLst/>
                <a:gdLst/>
                <a:ahLst/>
                <a:cxnLst/>
                <a:rect l="l" t="t" r="r" b="b"/>
                <a:pathLst>
                  <a:path w="7771" h="17439" extrusionOk="0">
                    <a:moveTo>
                      <a:pt x="427" y="571"/>
                    </a:moveTo>
                    <a:lnTo>
                      <a:pt x="7369" y="4606"/>
                    </a:lnTo>
                    <a:lnTo>
                      <a:pt x="7369" y="16887"/>
                    </a:lnTo>
                    <a:lnTo>
                      <a:pt x="427" y="12826"/>
                    </a:lnTo>
                    <a:lnTo>
                      <a:pt x="427" y="571"/>
                    </a:lnTo>
                    <a:close/>
                    <a:moveTo>
                      <a:pt x="217" y="1"/>
                    </a:moveTo>
                    <a:cubicBezTo>
                      <a:pt x="182" y="1"/>
                      <a:pt x="151" y="7"/>
                      <a:pt x="126" y="19"/>
                    </a:cubicBezTo>
                    <a:cubicBezTo>
                      <a:pt x="51" y="70"/>
                      <a:pt x="1" y="145"/>
                      <a:pt x="1" y="220"/>
                    </a:cubicBezTo>
                    <a:lnTo>
                      <a:pt x="1" y="12952"/>
                    </a:lnTo>
                    <a:cubicBezTo>
                      <a:pt x="1" y="13027"/>
                      <a:pt x="51" y="13077"/>
                      <a:pt x="126" y="13127"/>
                    </a:cubicBezTo>
                    <a:lnTo>
                      <a:pt x="7469" y="17413"/>
                    </a:lnTo>
                    <a:cubicBezTo>
                      <a:pt x="7494" y="17438"/>
                      <a:pt x="7545" y="17438"/>
                      <a:pt x="7570" y="17438"/>
                    </a:cubicBezTo>
                    <a:cubicBezTo>
                      <a:pt x="7595" y="17438"/>
                      <a:pt x="7645" y="17438"/>
                      <a:pt x="7670" y="17413"/>
                    </a:cubicBezTo>
                    <a:cubicBezTo>
                      <a:pt x="7745" y="17388"/>
                      <a:pt x="7770" y="17313"/>
                      <a:pt x="7770" y="17238"/>
                    </a:cubicBezTo>
                    <a:lnTo>
                      <a:pt x="7770" y="4506"/>
                    </a:lnTo>
                    <a:cubicBezTo>
                      <a:pt x="7770" y="4430"/>
                      <a:pt x="7745" y="4355"/>
                      <a:pt x="7670" y="4305"/>
                    </a:cubicBezTo>
                    <a:lnTo>
                      <a:pt x="327" y="19"/>
                    </a:lnTo>
                    <a:cubicBezTo>
                      <a:pt x="289" y="7"/>
                      <a:pt x="251" y="1"/>
                      <a:pt x="217"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7" name="Google Shape;757;p28"/>
              <p:cNvSpPr/>
              <p:nvPr/>
            </p:nvSpPr>
            <p:spPr>
              <a:xfrm>
                <a:off x="5378388" y="1211016"/>
                <a:ext cx="1887793" cy="1090188"/>
              </a:xfrm>
              <a:custGeom>
                <a:avLst/>
                <a:gdLst/>
                <a:ahLst/>
                <a:cxnLst/>
                <a:rect l="l" t="t" r="r" b="b"/>
                <a:pathLst>
                  <a:path w="84588" h="48849" extrusionOk="0">
                    <a:moveTo>
                      <a:pt x="66217" y="1"/>
                    </a:moveTo>
                    <a:lnTo>
                      <a:pt x="62533" y="2131"/>
                    </a:lnTo>
                    <a:lnTo>
                      <a:pt x="66217" y="4236"/>
                    </a:lnTo>
                    <a:lnTo>
                      <a:pt x="66217" y="16993"/>
                    </a:lnTo>
                    <a:lnTo>
                      <a:pt x="62533" y="19099"/>
                    </a:lnTo>
                    <a:lnTo>
                      <a:pt x="55164" y="14863"/>
                    </a:lnTo>
                    <a:lnTo>
                      <a:pt x="34813" y="26617"/>
                    </a:lnTo>
                    <a:lnTo>
                      <a:pt x="33109" y="27595"/>
                    </a:lnTo>
                    <a:lnTo>
                      <a:pt x="33109" y="36091"/>
                    </a:lnTo>
                    <a:lnTo>
                      <a:pt x="29425" y="38222"/>
                    </a:lnTo>
                    <a:lnTo>
                      <a:pt x="22081" y="33936"/>
                    </a:lnTo>
                    <a:lnTo>
                      <a:pt x="22081" y="25490"/>
                    </a:lnTo>
                    <a:lnTo>
                      <a:pt x="1" y="38222"/>
                    </a:lnTo>
                    <a:lnTo>
                      <a:pt x="18397" y="48848"/>
                    </a:lnTo>
                    <a:lnTo>
                      <a:pt x="25765" y="44587"/>
                    </a:lnTo>
                    <a:lnTo>
                      <a:pt x="22081" y="42457"/>
                    </a:lnTo>
                    <a:lnTo>
                      <a:pt x="25765" y="40352"/>
                    </a:lnTo>
                    <a:lnTo>
                      <a:pt x="29425" y="42482"/>
                    </a:lnTo>
                    <a:lnTo>
                      <a:pt x="73560" y="16993"/>
                    </a:lnTo>
                    <a:lnTo>
                      <a:pt x="69876" y="14863"/>
                    </a:lnTo>
                    <a:lnTo>
                      <a:pt x="73560" y="12733"/>
                    </a:lnTo>
                    <a:lnTo>
                      <a:pt x="77395" y="14788"/>
                    </a:lnTo>
                    <a:lnTo>
                      <a:pt x="84588" y="10627"/>
                    </a:lnTo>
                    <a:lnTo>
                      <a:pt x="66217"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8" name="Google Shape;758;p28"/>
              <p:cNvSpPr/>
              <p:nvPr/>
            </p:nvSpPr>
            <p:spPr>
              <a:xfrm>
                <a:off x="5373925" y="1206263"/>
                <a:ext cx="1897300" cy="1099405"/>
              </a:xfrm>
              <a:custGeom>
                <a:avLst/>
                <a:gdLst/>
                <a:ahLst/>
                <a:cxnLst/>
                <a:rect l="l" t="t" r="r" b="b"/>
                <a:pathLst>
                  <a:path w="85014" h="49262" extrusionOk="0">
                    <a:moveTo>
                      <a:pt x="66417" y="464"/>
                    </a:moveTo>
                    <a:lnTo>
                      <a:pt x="84387" y="10840"/>
                    </a:lnTo>
                    <a:lnTo>
                      <a:pt x="77595" y="14750"/>
                    </a:lnTo>
                    <a:lnTo>
                      <a:pt x="73860" y="12770"/>
                    </a:lnTo>
                    <a:cubicBezTo>
                      <a:pt x="73823" y="12758"/>
                      <a:pt x="73785" y="12751"/>
                      <a:pt x="73751" y="12751"/>
                    </a:cubicBezTo>
                    <a:cubicBezTo>
                      <a:pt x="73716" y="12751"/>
                      <a:pt x="73685" y="12758"/>
                      <a:pt x="73660" y="12770"/>
                    </a:cubicBezTo>
                    <a:lnTo>
                      <a:pt x="69976" y="14901"/>
                    </a:lnTo>
                    <a:cubicBezTo>
                      <a:pt x="69901" y="14926"/>
                      <a:pt x="69876" y="15001"/>
                      <a:pt x="69876" y="15076"/>
                    </a:cubicBezTo>
                    <a:cubicBezTo>
                      <a:pt x="69876" y="15151"/>
                      <a:pt x="69901" y="15226"/>
                      <a:pt x="69976" y="15251"/>
                    </a:cubicBezTo>
                    <a:lnTo>
                      <a:pt x="73334" y="17206"/>
                    </a:lnTo>
                    <a:lnTo>
                      <a:pt x="29625" y="42445"/>
                    </a:lnTo>
                    <a:lnTo>
                      <a:pt x="26066" y="40389"/>
                    </a:lnTo>
                    <a:cubicBezTo>
                      <a:pt x="26028" y="40364"/>
                      <a:pt x="25991" y="40352"/>
                      <a:pt x="25953" y="40352"/>
                    </a:cubicBezTo>
                    <a:cubicBezTo>
                      <a:pt x="25915" y="40352"/>
                      <a:pt x="25878" y="40364"/>
                      <a:pt x="25840" y="40389"/>
                    </a:cubicBezTo>
                    <a:lnTo>
                      <a:pt x="22181" y="42495"/>
                    </a:lnTo>
                    <a:cubicBezTo>
                      <a:pt x="22106" y="42545"/>
                      <a:pt x="22056" y="42595"/>
                      <a:pt x="22056" y="42670"/>
                    </a:cubicBezTo>
                    <a:cubicBezTo>
                      <a:pt x="22056" y="42745"/>
                      <a:pt x="22106" y="42821"/>
                      <a:pt x="22156" y="42871"/>
                    </a:cubicBezTo>
                    <a:lnTo>
                      <a:pt x="25539" y="44800"/>
                    </a:lnTo>
                    <a:lnTo>
                      <a:pt x="18597" y="48811"/>
                    </a:lnTo>
                    <a:lnTo>
                      <a:pt x="627" y="38435"/>
                    </a:lnTo>
                    <a:lnTo>
                      <a:pt x="22056" y="26053"/>
                    </a:lnTo>
                    <a:lnTo>
                      <a:pt x="22056" y="34149"/>
                    </a:lnTo>
                    <a:cubicBezTo>
                      <a:pt x="22056" y="34224"/>
                      <a:pt x="22106" y="34299"/>
                      <a:pt x="22156" y="34324"/>
                    </a:cubicBezTo>
                    <a:lnTo>
                      <a:pt x="29524" y="38610"/>
                    </a:lnTo>
                    <a:cubicBezTo>
                      <a:pt x="29549" y="38635"/>
                      <a:pt x="29587" y="38648"/>
                      <a:pt x="29625" y="38648"/>
                    </a:cubicBezTo>
                    <a:cubicBezTo>
                      <a:pt x="29662" y="38648"/>
                      <a:pt x="29700" y="38635"/>
                      <a:pt x="29725" y="38610"/>
                    </a:cubicBezTo>
                    <a:lnTo>
                      <a:pt x="33409" y="36505"/>
                    </a:lnTo>
                    <a:cubicBezTo>
                      <a:pt x="33484" y="36455"/>
                      <a:pt x="33509" y="36379"/>
                      <a:pt x="33509" y="36304"/>
                    </a:cubicBezTo>
                    <a:lnTo>
                      <a:pt x="33509" y="27933"/>
                    </a:lnTo>
                    <a:lnTo>
                      <a:pt x="55364" y="15327"/>
                    </a:lnTo>
                    <a:lnTo>
                      <a:pt x="62632" y="19512"/>
                    </a:lnTo>
                    <a:cubicBezTo>
                      <a:pt x="62657" y="19525"/>
                      <a:pt x="62689" y="19531"/>
                      <a:pt x="62723" y="19531"/>
                    </a:cubicBezTo>
                    <a:cubicBezTo>
                      <a:pt x="62758" y="19531"/>
                      <a:pt x="62795" y="19525"/>
                      <a:pt x="62833" y="19512"/>
                    </a:cubicBezTo>
                    <a:lnTo>
                      <a:pt x="66517" y="17382"/>
                    </a:lnTo>
                    <a:cubicBezTo>
                      <a:pt x="66567" y="17332"/>
                      <a:pt x="66617" y="17282"/>
                      <a:pt x="66617" y="17206"/>
                    </a:cubicBezTo>
                    <a:lnTo>
                      <a:pt x="66617" y="4449"/>
                    </a:lnTo>
                    <a:cubicBezTo>
                      <a:pt x="66617" y="4374"/>
                      <a:pt x="66567" y="4324"/>
                      <a:pt x="66517" y="4274"/>
                    </a:cubicBezTo>
                    <a:lnTo>
                      <a:pt x="63159" y="2344"/>
                    </a:lnTo>
                    <a:lnTo>
                      <a:pt x="66417" y="464"/>
                    </a:lnTo>
                    <a:close/>
                    <a:moveTo>
                      <a:pt x="66404" y="1"/>
                    </a:moveTo>
                    <a:cubicBezTo>
                      <a:pt x="66367" y="1"/>
                      <a:pt x="66329" y="13"/>
                      <a:pt x="66292" y="38"/>
                    </a:cubicBezTo>
                    <a:lnTo>
                      <a:pt x="62632" y="2169"/>
                    </a:lnTo>
                    <a:cubicBezTo>
                      <a:pt x="62557" y="2194"/>
                      <a:pt x="62507" y="2269"/>
                      <a:pt x="62507" y="2344"/>
                    </a:cubicBezTo>
                    <a:cubicBezTo>
                      <a:pt x="62507" y="2419"/>
                      <a:pt x="62557" y="2494"/>
                      <a:pt x="62632" y="2520"/>
                    </a:cubicBezTo>
                    <a:lnTo>
                      <a:pt x="66191" y="4575"/>
                    </a:lnTo>
                    <a:lnTo>
                      <a:pt x="66191" y="17081"/>
                    </a:lnTo>
                    <a:lnTo>
                      <a:pt x="62733" y="19086"/>
                    </a:lnTo>
                    <a:lnTo>
                      <a:pt x="55464" y="14901"/>
                    </a:lnTo>
                    <a:cubicBezTo>
                      <a:pt x="55439" y="14875"/>
                      <a:pt x="55408" y="14863"/>
                      <a:pt x="55374" y="14863"/>
                    </a:cubicBezTo>
                    <a:cubicBezTo>
                      <a:pt x="55339" y="14863"/>
                      <a:pt x="55301" y="14875"/>
                      <a:pt x="55264" y="14901"/>
                    </a:cubicBezTo>
                    <a:lnTo>
                      <a:pt x="33209" y="27632"/>
                    </a:lnTo>
                    <a:cubicBezTo>
                      <a:pt x="33133" y="27683"/>
                      <a:pt x="33108" y="27733"/>
                      <a:pt x="33108" y="27808"/>
                    </a:cubicBezTo>
                    <a:lnTo>
                      <a:pt x="33108" y="36179"/>
                    </a:lnTo>
                    <a:lnTo>
                      <a:pt x="29625" y="38184"/>
                    </a:lnTo>
                    <a:lnTo>
                      <a:pt x="22482" y="34023"/>
                    </a:lnTo>
                    <a:lnTo>
                      <a:pt x="22482" y="25703"/>
                    </a:lnTo>
                    <a:cubicBezTo>
                      <a:pt x="22482" y="25627"/>
                      <a:pt x="22432" y="25552"/>
                      <a:pt x="22382" y="25502"/>
                    </a:cubicBezTo>
                    <a:cubicBezTo>
                      <a:pt x="22344" y="25490"/>
                      <a:pt x="22306" y="25483"/>
                      <a:pt x="22269" y="25483"/>
                    </a:cubicBezTo>
                    <a:cubicBezTo>
                      <a:pt x="22231" y="25483"/>
                      <a:pt x="22194" y="25490"/>
                      <a:pt x="22156" y="25502"/>
                    </a:cubicBezTo>
                    <a:lnTo>
                      <a:pt x="101" y="38259"/>
                    </a:lnTo>
                    <a:cubicBezTo>
                      <a:pt x="26" y="38284"/>
                      <a:pt x="0" y="38359"/>
                      <a:pt x="0" y="38435"/>
                    </a:cubicBezTo>
                    <a:cubicBezTo>
                      <a:pt x="0" y="38510"/>
                      <a:pt x="26" y="38585"/>
                      <a:pt x="101" y="38610"/>
                    </a:cubicBezTo>
                    <a:lnTo>
                      <a:pt x="18497" y="49237"/>
                    </a:lnTo>
                    <a:cubicBezTo>
                      <a:pt x="18522" y="49262"/>
                      <a:pt x="18572" y="49262"/>
                      <a:pt x="18597" y="49262"/>
                    </a:cubicBezTo>
                    <a:cubicBezTo>
                      <a:pt x="18622" y="49262"/>
                      <a:pt x="18672" y="49262"/>
                      <a:pt x="18697" y="49237"/>
                    </a:cubicBezTo>
                    <a:lnTo>
                      <a:pt x="26066" y="45001"/>
                    </a:lnTo>
                    <a:cubicBezTo>
                      <a:pt x="26116" y="44951"/>
                      <a:pt x="26166" y="44876"/>
                      <a:pt x="26166" y="44800"/>
                    </a:cubicBezTo>
                    <a:cubicBezTo>
                      <a:pt x="26166" y="44725"/>
                      <a:pt x="26116" y="44675"/>
                      <a:pt x="26066" y="44625"/>
                    </a:cubicBezTo>
                    <a:lnTo>
                      <a:pt x="22682" y="42670"/>
                    </a:lnTo>
                    <a:lnTo>
                      <a:pt x="25965" y="40815"/>
                    </a:lnTo>
                    <a:lnTo>
                      <a:pt x="29524" y="42871"/>
                    </a:lnTo>
                    <a:cubicBezTo>
                      <a:pt x="29549" y="42883"/>
                      <a:pt x="29587" y="42889"/>
                      <a:pt x="29628" y="42889"/>
                    </a:cubicBezTo>
                    <a:cubicBezTo>
                      <a:pt x="29669" y="42889"/>
                      <a:pt x="29712" y="42883"/>
                      <a:pt x="29750" y="42871"/>
                    </a:cubicBezTo>
                    <a:lnTo>
                      <a:pt x="73860" y="17382"/>
                    </a:lnTo>
                    <a:cubicBezTo>
                      <a:pt x="73936" y="17357"/>
                      <a:pt x="73961" y="17282"/>
                      <a:pt x="73961" y="17206"/>
                    </a:cubicBezTo>
                    <a:cubicBezTo>
                      <a:pt x="73961" y="17131"/>
                      <a:pt x="73936" y="17056"/>
                      <a:pt x="73860" y="17031"/>
                    </a:cubicBezTo>
                    <a:lnTo>
                      <a:pt x="70502" y="15076"/>
                    </a:lnTo>
                    <a:lnTo>
                      <a:pt x="73760" y="13196"/>
                    </a:lnTo>
                    <a:lnTo>
                      <a:pt x="77495" y="15176"/>
                    </a:lnTo>
                    <a:cubicBezTo>
                      <a:pt x="77520" y="15189"/>
                      <a:pt x="77551" y="15195"/>
                      <a:pt x="77585" y="15195"/>
                    </a:cubicBezTo>
                    <a:cubicBezTo>
                      <a:pt x="77620" y="15195"/>
                      <a:pt x="77658" y="15189"/>
                      <a:pt x="77695" y="15176"/>
                    </a:cubicBezTo>
                    <a:lnTo>
                      <a:pt x="84888" y="11016"/>
                    </a:lnTo>
                    <a:cubicBezTo>
                      <a:pt x="84963" y="10991"/>
                      <a:pt x="85013" y="10916"/>
                      <a:pt x="85013" y="10840"/>
                    </a:cubicBezTo>
                    <a:cubicBezTo>
                      <a:pt x="85013" y="10765"/>
                      <a:pt x="84963" y="10690"/>
                      <a:pt x="84888" y="10665"/>
                    </a:cubicBezTo>
                    <a:lnTo>
                      <a:pt x="66517" y="38"/>
                    </a:lnTo>
                    <a:cubicBezTo>
                      <a:pt x="66480" y="13"/>
                      <a:pt x="66442" y="1"/>
                      <a:pt x="6640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9" name="Google Shape;759;p28"/>
              <p:cNvSpPr/>
              <p:nvPr/>
            </p:nvSpPr>
            <p:spPr>
              <a:xfrm>
                <a:off x="5788962" y="2301174"/>
                <a:ext cx="82240" cy="995070"/>
              </a:xfrm>
              <a:custGeom>
                <a:avLst/>
                <a:gdLst/>
                <a:ahLst/>
                <a:cxnLst/>
                <a:rect l="l" t="t" r="r" b="b"/>
                <a:pathLst>
                  <a:path w="3685" h="44587" extrusionOk="0">
                    <a:moveTo>
                      <a:pt x="0" y="0"/>
                    </a:moveTo>
                    <a:lnTo>
                      <a:pt x="0" y="42457"/>
                    </a:lnTo>
                    <a:lnTo>
                      <a:pt x="3684" y="44587"/>
                    </a:lnTo>
                    <a:lnTo>
                      <a:pt x="3684" y="2130"/>
                    </a:lnTo>
                    <a:lnTo>
                      <a:pt x="0"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0" name="Google Shape;760;p28"/>
              <p:cNvSpPr/>
              <p:nvPr/>
            </p:nvSpPr>
            <p:spPr>
              <a:xfrm>
                <a:off x="5784476" y="2296421"/>
                <a:ext cx="91189" cy="1004310"/>
              </a:xfrm>
              <a:custGeom>
                <a:avLst/>
                <a:gdLst/>
                <a:ahLst/>
                <a:cxnLst/>
                <a:rect l="l" t="t" r="r" b="b"/>
                <a:pathLst>
                  <a:path w="4086" h="45001" extrusionOk="0">
                    <a:moveTo>
                      <a:pt x="402" y="564"/>
                    </a:moveTo>
                    <a:lnTo>
                      <a:pt x="3660" y="2444"/>
                    </a:lnTo>
                    <a:lnTo>
                      <a:pt x="3660" y="44424"/>
                    </a:lnTo>
                    <a:lnTo>
                      <a:pt x="402" y="42544"/>
                    </a:lnTo>
                    <a:lnTo>
                      <a:pt x="402" y="564"/>
                    </a:lnTo>
                    <a:close/>
                    <a:moveTo>
                      <a:pt x="192" y="0"/>
                    </a:moveTo>
                    <a:cubicBezTo>
                      <a:pt x="157" y="0"/>
                      <a:pt x="126" y="13"/>
                      <a:pt x="101" y="38"/>
                    </a:cubicBezTo>
                    <a:cubicBezTo>
                      <a:pt x="26" y="63"/>
                      <a:pt x="1" y="138"/>
                      <a:pt x="1" y="213"/>
                    </a:cubicBezTo>
                    <a:lnTo>
                      <a:pt x="1" y="42670"/>
                    </a:lnTo>
                    <a:cubicBezTo>
                      <a:pt x="1" y="42745"/>
                      <a:pt x="26" y="42820"/>
                      <a:pt x="101" y="42845"/>
                    </a:cubicBezTo>
                    <a:lnTo>
                      <a:pt x="3785" y="44975"/>
                    </a:lnTo>
                    <a:cubicBezTo>
                      <a:pt x="3810" y="45000"/>
                      <a:pt x="3835" y="45000"/>
                      <a:pt x="3885" y="45000"/>
                    </a:cubicBezTo>
                    <a:cubicBezTo>
                      <a:pt x="3910" y="45000"/>
                      <a:pt x="3960" y="45000"/>
                      <a:pt x="3986" y="44975"/>
                    </a:cubicBezTo>
                    <a:cubicBezTo>
                      <a:pt x="4036" y="44925"/>
                      <a:pt x="4086" y="44875"/>
                      <a:pt x="4086" y="44800"/>
                    </a:cubicBezTo>
                    <a:lnTo>
                      <a:pt x="4086" y="2343"/>
                    </a:lnTo>
                    <a:cubicBezTo>
                      <a:pt x="4086" y="2268"/>
                      <a:pt x="4036" y="2193"/>
                      <a:pt x="3986" y="2143"/>
                    </a:cubicBezTo>
                    <a:lnTo>
                      <a:pt x="301" y="38"/>
                    </a:lnTo>
                    <a:cubicBezTo>
                      <a:pt x="264" y="13"/>
                      <a:pt x="226" y="0"/>
                      <a:pt x="192"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1" name="Google Shape;761;p28"/>
              <p:cNvSpPr/>
              <p:nvPr/>
            </p:nvSpPr>
            <p:spPr>
              <a:xfrm>
                <a:off x="5378388" y="2064008"/>
                <a:ext cx="410597" cy="1184702"/>
              </a:xfrm>
              <a:custGeom>
                <a:avLst/>
                <a:gdLst/>
                <a:ahLst/>
                <a:cxnLst/>
                <a:rect l="l" t="t" r="r" b="b"/>
                <a:pathLst>
                  <a:path w="18398" h="53084" extrusionOk="0">
                    <a:moveTo>
                      <a:pt x="1" y="1"/>
                    </a:moveTo>
                    <a:lnTo>
                      <a:pt x="1" y="42482"/>
                    </a:lnTo>
                    <a:lnTo>
                      <a:pt x="18397" y="53084"/>
                    </a:lnTo>
                    <a:lnTo>
                      <a:pt x="18397" y="10627"/>
                    </a:lnTo>
                    <a:lnTo>
                      <a:pt x="1"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2" name="Google Shape;762;p28"/>
              <p:cNvSpPr/>
              <p:nvPr/>
            </p:nvSpPr>
            <p:spPr>
              <a:xfrm>
                <a:off x="5373925" y="2059254"/>
                <a:ext cx="419524" cy="1193919"/>
              </a:xfrm>
              <a:custGeom>
                <a:avLst/>
                <a:gdLst/>
                <a:ahLst/>
                <a:cxnLst/>
                <a:rect l="l" t="t" r="r" b="b"/>
                <a:pathLst>
                  <a:path w="18798" h="53497" extrusionOk="0">
                    <a:moveTo>
                      <a:pt x="401" y="564"/>
                    </a:moveTo>
                    <a:lnTo>
                      <a:pt x="18397" y="10965"/>
                    </a:lnTo>
                    <a:lnTo>
                      <a:pt x="18397" y="52946"/>
                    </a:lnTo>
                    <a:lnTo>
                      <a:pt x="401" y="42570"/>
                    </a:lnTo>
                    <a:lnTo>
                      <a:pt x="401" y="564"/>
                    </a:lnTo>
                    <a:close/>
                    <a:moveTo>
                      <a:pt x="210" y="0"/>
                    </a:moveTo>
                    <a:cubicBezTo>
                      <a:pt x="176" y="0"/>
                      <a:pt x="138" y="13"/>
                      <a:pt x="101" y="38"/>
                    </a:cubicBezTo>
                    <a:cubicBezTo>
                      <a:pt x="26" y="63"/>
                      <a:pt x="0" y="138"/>
                      <a:pt x="0" y="214"/>
                    </a:cubicBezTo>
                    <a:lnTo>
                      <a:pt x="0" y="42695"/>
                    </a:lnTo>
                    <a:cubicBezTo>
                      <a:pt x="0" y="42770"/>
                      <a:pt x="26" y="42820"/>
                      <a:pt x="101" y="42870"/>
                    </a:cubicBezTo>
                    <a:lnTo>
                      <a:pt x="18497" y="53472"/>
                    </a:lnTo>
                    <a:cubicBezTo>
                      <a:pt x="18522" y="53497"/>
                      <a:pt x="18547" y="53497"/>
                      <a:pt x="18597" y="53497"/>
                    </a:cubicBezTo>
                    <a:cubicBezTo>
                      <a:pt x="18622" y="53497"/>
                      <a:pt x="18672" y="53497"/>
                      <a:pt x="18697" y="53472"/>
                    </a:cubicBezTo>
                    <a:cubicBezTo>
                      <a:pt x="18772" y="53447"/>
                      <a:pt x="18798" y="53372"/>
                      <a:pt x="18798" y="53297"/>
                    </a:cubicBezTo>
                    <a:lnTo>
                      <a:pt x="18798" y="10840"/>
                    </a:lnTo>
                    <a:cubicBezTo>
                      <a:pt x="18798" y="10765"/>
                      <a:pt x="18772" y="10690"/>
                      <a:pt x="18697" y="10640"/>
                    </a:cubicBezTo>
                    <a:lnTo>
                      <a:pt x="301" y="38"/>
                    </a:lnTo>
                    <a:cubicBezTo>
                      <a:pt x="276" y="13"/>
                      <a:pt x="245" y="0"/>
                      <a:pt x="21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63" name="Google Shape;763;p28"/>
            <p:cNvGrpSpPr/>
            <p:nvPr/>
          </p:nvGrpSpPr>
          <p:grpSpPr>
            <a:xfrm>
              <a:off x="5561328" y="2912514"/>
              <a:ext cx="465967" cy="933004"/>
              <a:chOff x="5413628" y="2912514"/>
              <a:chExt cx="465967" cy="933004"/>
            </a:xfrm>
          </p:grpSpPr>
          <p:sp>
            <p:nvSpPr>
              <p:cNvPr id="764" name="Google Shape;764;p28"/>
              <p:cNvSpPr/>
              <p:nvPr/>
            </p:nvSpPr>
            <p:spPr>
              <a:xfrm>
                <a:off x="5418113" y="3095985"/>
                <a:ext cx="456995" cy="744489"/>
              </a:xfrm>
              <a:custGeom>
                <a:avLst/>
                <a:gdLst/>
                <a:ahLst/>
                <a:cxnLst/>
                <a:rect l="l" t="t" r="r" b="b"/>
                <a:pathLst>
                  <a:path w="20477" h="33359" extrusionOk="0">
                    <a:moveTo>
                      <a:pt x="18772" y="8772"/>
                    </a:moveTo>
                    <a:lnTo>
                      <a:pt x="18772" y="14612"/>
                    </a:lnTo>
                    <a:lnTo>
                      <a:pt x="18772" y="20602"/>
                    </a:lnTo>
                    <a:cubicBezTo>
                      <a:pt x="16767" y="22306"/>
                      <a:pt x="13309" y="23509"/>
                      <a:pt x="10251" y="23509"/>
                    </a:cubicBezTo>
                    <a:cubicBezTo>
                      <a:pt x="7168" y="23509"/>
                      <a:pt x="3710" y="22306"/>
                      <a:pt x="1705" y="20602"/>
                    </a:cubicBezTo>
                    <a:lnTo>
                      <a:pt x="1705" y="14612"/>
                    </a:lnTo>
                    <a:lnTo>
                      <a:pt x="1705" y="8772"/>
                    </a:lnTo>
                    <a:cubicBezTo>
                      <a:pt x="3710" y="10477"/>
                      <a:pt x="7168" y="11680"/>
                      <a:pt x="10251" y="11680"/>
                    </a:cubicBezTo>
                    <a:cubicBezTo>
                      <a:pt x="13309" y="11680"/>
                      <a:pt x="16767" y="10477"/>
                      <a:pt x="18772" y="8772"/>
                    </a:cubicBezTo>
                    <a:close/>
                    <a:moveTo>
                      <a:pt x="3434" y="0"/>
                    </a:moveTo>
                    <a:cubicBezTo>
                      <a:pt x="1479" y="1655"/>
                      <a:pt x="0" y="4537"/>
                      <a:pt x="0" y="6943"/>
                    </a:cubicBezTo>
                    <a:lnTo>
                      <a:pt x="0" y="27444"/>
                    </a:lnTo>
                    <a:cubicBezTo>
                      <a:pt x="0" y="30552"/>
                      <a:pt x="5564" y="33359"/>
                      <a:pt x="10251" y="33359"/>
                    </a:cubicBezTo>
                    <a:cubicBezTo>
                      <a:pt x="14913" y="33359"/>
                      <a:pt x="20477" y="30552"/>
                      <a:pt x="20477" y="27444"/>
                    </a:cubicBezTo>
                    <a:lnTo>
                      <a:pt x="20477" y="6943"/>
                    </a:lnTo>
                    <a:cubicBezTo>
                      <a:pt x="20477" y="4537"/>
                      <a:pt x="19023" y="1655"/>
                      <a:pt x="17068" y="0"/>
                    </a:cubicBezTo>
                    <a:cubicBezTo>
                      <a:pt x="16918" y="2005"/>
                      <a:pt x="13284" y="3810"/>
                      <a:pt x="10251" y="3810"/>
                    </a:cubicBezTo>
                    <a:cubicBezTo>
                      <a:pt x="7193" y="3810"/>
                      <a:pt x="3584" y="2005"/>
                      <a:pt x="3434"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5" name="Google Shape;765;p28"/>
              <p:cNvSpPr/>
              <p:nvPr/>
            </p:nvSpPr>
            <p:spPr>
              <a:xfrm>
                <a:off x="5413628" y="3091298"/>
                <a:ext cx="465967" cy="754220"/>
              </a:xfrm>
              <a:custGeom>
                <a:avLst/>
                <a:gdLst/>
                <a:ahLst/>
                <a:cxnLst/>
                <a:rect l="l" t="t" r="r" b="b"/>
                <a:pathLst>
                  <a:path w="20879" h="33795" extrusionOk="0">
                    <a:moveTo>
                      <a:pt x="18773" y="9408"/>
                    </a:moveTo>
                    <a:lnTo>
                      <a:pt x="18773" y="20712"/>
                    </a:lnTo>
                    <a:cubicBezTo>
                      <a:pt x="16768" y="22366"/>
                      <a:pt x="13359" y="23519"/>
                      <a:pt x="10452" y="23519"/>
                    </a:cubicBezTo>
                    <a:cubicBezTo>
                      <a:pt x="7520" y="23519"/>
                      <a:pt x="4111" y="22366"/>
                      <a:pt x="2131" y="20712"/>
                    </a:cubicBezTo>
                    <a:lnTo>
                      <a:pt x="2131" y="9408"/>
                    </a:lnTo>
                    <a:cubicBezTo>
                      <a:pt x="4237" y="11037"/>
                      <a:pt x="7520" y="12115"/>
                      <a:pt x="10452" y="12115"/>
                    </a:cubicBezTo>
                    <a:cubicBezTo>
                      <a:pt x="13384" y="12115"/>
                      <a:pt x="16668" y="11037"/>
                      <a:pt x="18773" y="9408"/>
                    </a:cubicBezTo>
                    <a:close/>
                    <a:moveTo>
                      <a:pt x="1891" y="8772"/>
                    </a:moveTo>
                    <a:cubicBezTo>
                      <a:pt x="1871" y="8772"/>
                      <a:pt x="1851" y="8775"/>
                      <a:pt x="1830" y="8782"/>
                    </a:cubicBezTo>
                    <a:cubicBezTo>
                      <a:pt x="1755" y="8832"/>
                      <a:pt x="1705" y="8907"/>
                      <a:pt x="1705" y="8982"/>
                    </a:cubicBezTo>
                    <a:lnTo>
                      <a:pt x="1705" y="20812"/>
                    </a:lnTo>
                    <a:cubicBezTo>
                      <a:pt x="1705" y="20862"/>
                      <a:pt x="1730" y="20912"/>
                      <a:pt x="1780" y="20962"/>
                    </a:cubicBezTo>
                    <a:cubicBezTo>
                      <a:pt x="3861" y="22742"/>
                      <a:pt x="7344" y="23920"/>
                      <a:pt x="10452" y="23920"/>
                    </a:cubicBezTo>
                    <a:cubicBezTo>
                      <a:pt x="13535" y="23920"/>
                      <a:pt x="17019" y="22742"/>
                      <a:pt x="19099" y="20962"/>
                    </a:cubicBezTo>
                    <a:cubicBezTo>
                      <a:pt x="19149" y="20912"/>
                      <a:pt x="19174" y="20862"/>
                      <a:pt x="19174" y="20812"/>
                    </a:cubicBezTo>
                    <a:lnTo>
                      <a:pt x="19174" y="8982"/>
                    </a:lnTo>
                    <a:cubicBezTo>
                      <a:pt x="19174" y="8907"/>
                      <a:pt x="19149" y="8832"/>
                      <a:pt x="19074" y="8782"/>
                    </a:cubicBezTo>
                    <a:cubicBezTo>
                      <a:pt x="19054" y="8775"/>
                      <a:pt x="19032" y="8772"/>
                      <a:pt x="19009" y="8772"/>
                    </a:cubicBezTo>
                    <a:cubicBezTo>
                      <a:pt x="18948" y="8772"/>
                      <a:pt x="18885" y="8795"/>
                      <a:pt x="18848" y="8832"/>
                    </a:cubicBezTo>
                    <a:cubicBezTo>
                      <a:pt x="16868" y="10511"/>
                      <a:pt x="13409" y="11689"/>
                      <a:pt x="10452" y="11689"/>
                    </a:cubicBezTo>
                    <a:cubicBezTo>
                      <a:pt x="7495" y="11689"/>
                      <a:pt x="4036" y="10511"/>
                      <a:pt x="2056" y="8832"/>
                    </a:cubicBezTo>
                    <a:cubicBezTo>
                      <a:pt x="2001" y="8795"/>
                      <a:pt x="1946" y="8772"/>
                      <a:pt x="1891" y="8772"/>
                    </a:cubicBezTo>
                    <a:close/>
                    <a:moveTo>
                      <a:pt x="17394" y="611"/>
                    </a:moveTo>
                    <a:cubicBezTo>
                      <a:pt x="19199" y="2291"/>
                      <a:pt x="20477" y="4972"/>
                      <a:pt x="20477" y="7153"/>
                    </a:cubicBezTo>
                    <a:lnTo>
                      <a:pt x="20477" y="27654"/>
                    </a:lnTo>
                    <a:cubicBezTo>
                      <a:pt x="20477" y="30687"/>
                      <a:pt x="14863" y="33368"/>
                      <a:pt x="10452" y="33368"/>
                    </a:cubicBezTo>
                    <a:cubicBezTo>
                      <a:pt x="6016" y="33368"/>
                      <a:pt x="427" y="30687"/>
                      <a:pt x="427" y="27654"/>
                    </a:cubicBezTo>
                    <a:lnTo>
                      <a:pt x="427" y="7153"/>
                    </a:lnTo>
                    <a:cubicBezTo>
                      <a:pt x="427" y="4972"/>
                      <a:pt x="1680" y="2291"/>
                      <a:pt x="3485" y="611"/>
                    </a:cubicBezTo>
                    <a:cubicBezTo>
                      <a:pt x="4036" y="2641"/>
                      <a:pt x="7570" y="4220"/>
                      <a:pt x="10452" y="4220"/>
                    </a:cubicBezTo>
                    <a:cubicBezTo>
                      <a:pt x="13309" y="4220"/>
                      <a:pt x="16843" y="2641"/>
                      <a:pt x="17394" y="611"/>
                    </a:cubicBezTo>
                    <a:close/>
                    <a:moveTo>
                      <a:pt x="3650" y="0"/>
                    </a:moveTo>
                    <a:cubicBezTo>
                      <a:pt x="3595" y="0"/>
                      <a:pt x="3540" y="23"/>
                      <a:pt x="3485" y="60"/>
                    </a:cubicBezTo>
                    <a:cubicBezTo>
                      <a:pt x="1429" y="1789"/>
                      <a:pt x="1" y="4722"/>
                      <a:pt x="1" y="7153"/>
                    </a:cubicBezTo>
                    <a:lnTo>
                      <a:pt x="1" y="27654"/>
                    </a:lnTo>
                    <a:cubicBezTo>
                      <a:pt x="1" y="30962"/>
                      <a:pt x="5740" y="33795"/>
                      <a:pt x="10452" y="33795"/>
                    </a:cubicBezTo>
                    <a:cubicBezTo>
                      <a:pt x="15139" y="33795"/>
                      <a:pt x="20878" y="30962"/>
                      <a:pt x="20878" y="27654"/>
                    </a:cubicBezTo>
                    <a:lnTo>
                      <a:pt x="20878" y="7153"/>
                    </a:lnTo>
                    <a:cubicBezTo>
                      <a:pt x="20878" y="4722"/>
                      <a:pt x="19450" y="1789"/>
                      <a:pt x="17394" y="60"/>
                    </a:cubicBezTo>
                    <a:cubicBezTo>
                      <a:pt x="17355" y="29"/>
                      <a:pt x="17308" y="14"/>
                      <a:pt x="17262" y="14"/>
                    </a:cubicBezTo>
                    <a:cubicBezTo>
                      <a:pt x="17161" y="14"/>
                      <a:pt x="17061" y="82"/>
                      <a:pt x="17044" y="185"/>
                    </a:cubicBezTo>
                    <a:cubicBezTo>
                      <a:pt x="16918" y="1990"/>
                      <a:pt x="13585" y="3819"/>
                      <a:pt x="10452" y="3819"/>
                    </a:cubicBezTo>
                    <a:cubicBezTo>
                      <a:pt x="7294" y="3819"/>
                      <a:pt x="3961" y="1990"/>
                      <a:pt x="3836" y="185"/>
                    </a:cubicBezTo>
                    <a:cubicBezTo>
                      <a:pt x="3836" y="110"/>
                      <a:pt x="3785" y="60"/>
                      <a:pt x="3710" y="10"/>
                    </a:cubicBezTo>
                    <a:cubicBezTo>
                      <a:pt x="3690" y="3"/>
                      <a:pt x="3670" y="0"/>
                      <a:pt x="365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6" name="Google Shape;766;p28"/>
              <p:cNvSpPr/>
              <p:nvPr/>
            </p:nvSpPr>
            <p:spPr>
              <a:xfrm>
                <a:off x="5456142" y="3291753"/>
                <a:ext cx="380937" cy="328915"/>
              </a:xfrm>
              <a:custGeom>
                <a:avLst/>
                <a:gdLst/>
                <a:ahLst/>
                <a:cxnLst/>
                <a:rect l="l" t="t" r="r" b="b"/>
                <a:pathLst>
                  <a:path w="17069" h="14738" extrusionOk="0">
                    <a:moveTo>
                      <a:pt x="1" y="0"/>
                    </a:moveTo>
                    <a:lnTo>
                      <a:pt x="1" y="5840"/>
                    </a:lnTo>
                    <a:lnTo>
                      <a:pt x="1" y="11830"/>
                    </a:lnTo>
                    <a:cubicBezTo>
                      <a:pt x="2006" y="13534"/>
                      <a:pt x="5464" y="14737"/>
                      <a:pt x="8547" y="14737"/>
                    </a:cubicBezTo>
                    <a:cubicBezTo>
                      <a:pt x="11605" y="14737"/>
                      <a:pt x="15063" y="13534"/>
                      <a:pt x="17068" y="11830"/>
                    </a:cubicBezTo>
                    <a:lnTo>
                      <a:pt x="17068" y="5840"/>
                    </a:lnTo>
                    <a:lnTo>
                      <a:pt x="17068" y="0"/>
                    </a:lnTo>
                    <a:cubicBezTo>
                      <a:pt x="15063" y="1705"/>
                      <a:pt x="11605" y="2908"/>
                      <a:pt x="8547" y="2908"/>
                    </a:cubicBezTo>
                    <a:cubicBezTo>
                      <a:pt x="5464" y="2908"/>
                      <a:pt x="2006" y="1705"/>
                      <a:pt x="1"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7" name="Google Shape;767;p28"/>
              <p:cNvSpPr/>
              <p:nvPr/>
            </p:nvSpPr>
            <p:spPr>
              <a:xfrm>
                <a:off x="5451679" y="3287066"/>
                <a:ext cx="389864" cy="338065"/>
              </a:xfrm>
              <a:custGeom>
                <a:avLst/>
                <a:gdLst/>
                <a:ahLst/>
                <a:cxnLst/>
                <a:rect l="l" t="t" r="r" b="b"/>
                <a:pathLst>
                  <a:path w="17469" h="15148" extrusionOk="0">
                    <a:moveTo>
                      <a:pt x="17068" y="636"/>
                    </a:moveTo>
                    <a:lnTo>
                      <a:pt x="17068" y="11940"/>
                    </a:lnTo>
                    <a:cubicBezTo>
                      <a:pt x="15063" y="13594"/>
                      <a:pt x="11654" y="14747"/>
                      <a:pt x="8747" y="14747"/>
                    </a:cubicBezTo>
                    <a:cubicBezTo>
                      <a:pt x="5815" y="14747"/>
                      <a:pt x="2406" y="13594"/>
                      <a:pt x="426" y="11940"/>
                    </a:cubicBezTo>
                    <a:lnTo>
                      <a:pt x="426" y="636"/>
                    </a:lnTo>
                    <a:cubicBezTo>
                      <a:pt x="2532" y="2265"/>
                      <a:pt x="5815" y="3343"/>
                      <a:pt x="8747" y="3343"/>
                    </a:cubicBezTo>
                    <a:cubicBezTo>
                      <a:pt x="11679" y="3343"/>
                      <a:pt x="14963" y="2265"/>
                      <a:pt x="17068" y="636"/>
                    </a:cubicBezTo>
                    <a:close/>
                    <a:moveTo>
                      <a:pt x="186" y="0"/>
                    </a:moveTo>
                    <a:cubicBezTo>
                      <a:pt x="166" y="0"/>
                      <a:pt x="146" y="3"/>
                      <a:pt x="125" y="10"/>
                    </a:cubicBezTo>
                    <a:cubicBezTo>
                      <a:pt x="50" y="60"/>
                      <a:pt x="0" y="135"/>
                      <a:pt x="0" y="210"/>
                    </a:cubicBezTo>
                    <a:lnTo>
                      <a:pt x="0" y="12040"/>
                    </a:lnTo>
                    <a:cubicBezTo>
                      <a:pt x="0" y="12090"/>
                      <a:pt x="25" y="12140"/>
                      <a:pt x="75" y="12190"/>
                    </a:cubicBezTo>
                    <a:cubicBezTo>
                      <a:pt x="2156" y="13970"/>
                      <a:pt x="5639" y="15148"/>
                      <a:pt x="8747" y="15148"/>
                    </a:cubicBezTo>
                    <a:cubicBezTo>
                      <a:pt x="11830" y="15148"/>
                      <a:pt x="15314" y="13970"/>
                      <a:pt x="17394" y="12190"/>
                    </a:cubicBezTo>
                    <a:cubicBezTo>
                      <a:pt x="17444" y="12140"/>
                      <a:pt x="17469" y="12090"/>
                      <a:pt x="17469" y="12040"/>
                    </a:cubicBezTo>
                    <a:lnTo>
                      <a:pt x="17469" y="210"/>
                    </a:lnTo>
                    <a:cubicBezTo>
                      <a:pt x="17469" y="135"/>
                      <a:pt x="17444" y="60"/>
                      <a:pt x="17369" y="10"/>
                    </a:cubicBezTo>
                    <a:cubicBezTo>
                      <a:pt x="17349" y="3"/>
                      <a:pt x="17327" y="0"/>
                      <a:pt x="17304" y="0"/>
                    </a:cubicBezTo>
                    <a:cubicBezTo>
                      <a:pt x="17243" y="0"/>
                      <a:pt x="17180" y="23"/>
                      <a:pt x="17143" y="60"/>
                    </a:cubicBezTo>
                    <a:cubicBezTo>
                      <a:pt x="15163" y="1739"/>
                      <a:pt x="11704" y="2917"/>
                      <a:pt x="8747" y="2917"/>
                    </a:cubicBezTo>
                    <a:cubicBezTo>
                      <a:pt x="5790" y="2917"/>
                      <a:pt x="2331" y="1739"/>
                      <a:pt x="351" y="60"/>
                    </a:cubicBezTo>
                    <a:cubicBezTo>
                      <a:pt x="296" y="23"/>
                      <a:pt x="241" y="0"/>
                      <a:pt x="18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8" name="Google Shape;768;p28"/>
              <p:cNvSpPr/>
              <p:nvPr/>
            </p:nvSpPr>
            <p:spPr>
              <a:xfrm>
                <a:off x="5494171" y="2917000"/>
                <a:ext cx="304879" cy="176219"/>
              </a:xfrm>
              <a:custGeom>
                <a:avLst/>
                <a:gdLst/>
                <a:ahLst/>
                <a:cxnLst/>
                <a:rect l="l" t="t" r="r" b="b"/>
                <a:pathLst>
                  <a:path w="13661" h="7896" extrusionOk="0">
                    <a:moveTo>
                      <a:pt x="6843" y="0"/>
                    </a:moveTo>
                    <a:cubicBezTo>
                      <a:pt x="3710" y="0"/>
                      <a:pt x="1" y="1880"/>
                      <a:pt x="1" y="3960"/>
                    </a:cubicBezTo>
                    <a:cubicBezTo>
                      <a:pt x="1" y="6015"/>
                      <a:pt x="3710" y="7895"/>
                      <a:pt x="6843" y="7895"/>
                    </a:cubicBezTo>
                    <a:cubicBezTo>
                      <a:pt x="9951" y="7895"/>
                      <a:pt x="13660" y="6015"/>
                      <a:pt x="13660" y="3960"/>
                    </a:cubicBezTo>
                    <a:cubicBezTo>
                      <a:pt x="13660" y="1880"/>
                      <a:pt x="9951" y="0"/>
                      <a:pt x="6843"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9" name="Google Shape;769;p28"/>
              <p:cNvSpPr/>
              <p:nvPr/>
            </p:nvSpPr>
            <p:spPr>
              <a:xfrm>
                <a:off x="5489708" y="2912514"/>
                <a:ext cx="313806" cy="185168"/>
              </a:xfrm>
              <a:custGeom>
                <a:avLst/>
                <a:gdLst/>
                <a:ahLst/>
                <a:cxnLst/>
                <a:rect l="l" t="t" r="r" b="b"/>
                <a:pathLst>
                  <a:path w="14061" h="8297" extrusionOk="0">
                    <a:moveTo>
                      <a:pt x="7043" y="427"/>
                    </a:moveTo>
                    <a:cubicBezTo>
                      <a:pt x="9950" y="427"/>
                      <a:pt x="13660" y="2181"/>
                      <a:pt x="13660" y="4161"/>
                    </a:cubicBezTo>
                    <a:cubicBezTo>
                      <a:pt x="13660" y="6116"/>
                      <a:pt x="9950" y="7870"/>
                      <a:pt x="7043" y="7870"/>
                    </a:cubicBezTo>
                    <a:cubicBezTo>
                      <a:pt x="4111" y="7870"/>
                      <a:pt x="427" y="6116"/>
                      <a:pt x="427" y="4161"/>
                    </a:cubicBezTo>
                    <a:cubicBezTo>
                      <a:pt x="427" y="2181"/>
                      <a:pt x="4111" y="427"/>
                      <a:pt x="7043" y="427"/>
                    </a:cubicBezTo>
                    <a:close/>
                    <a:moveTo>
                      <a:pt x="7043" y="1"/>
                    </a:moveTo>
                    <a:cubicBezTo>
                      <a:pt x="3860" y="1"/>
                      <a:pt x="0" y="1906"/>
                      <a:pt x="0" y="4161"/>
                    </a:cubicBezTo>
                    <a:cubicBezTo>
                      <a:pt x="0" y="6392"/>
                      <a:pt x="3860" y="8297"/>
                      <a:pt x="7043" y="8297"/>
                    </a:cubicBezTo>
                    <a:cubicBezTo>
                      <a:pt x="10201" y="8297"/>
                      <a:pt x="14061" y="6392"/>
                      <a:pt x="14061" y="4161"/>
                    </a:cubicBezTo>
                    <a:cubicBezTo>
                      <a:pt x="14061" y="1906"/>
                      <a:pt x="10201" y="1"/>
                      <a:pt x="704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0" name="Google Shape;770;p28"/>
              <p:cNvSpPr/>
              <p:nvPr/>
            </p:nvSpPr>
            <p:spPr>
              <a:xfrm>
                <a:off x="5494171" y="3005376"/>
                <a:ext cx="304879" cy="175639"/>
              </a:xfrm>
              <a:custGeom>
                <a:avLst/>
                <a:gdLst/>
                <a:ahLst/>
                <a:cxnLst/>
                <a:rect l="l" t="t" r="r" b="b"/>
                <a:pathLst>
                  <a:path w="13661" h="7870" extrusionOk="0">
                    <a:moveTo>
                      <a:pt x="1" y="0"/>
                    </a:moveTo>
                    <a:lnTo>
                      <a:pt x="1" y="3935"/>
                    </a:lnTo>
                    <a:cubicBezTo>
                      <a:pt x="1" y="3985"/>
                      <a:pt x="1" y="4010"/>
                      <a:pt x="26" y="4060"/>
                    </a:cubicBezTo>
                    <a:cubicBezTo>
                      <a:pt x="176" y="6065"/>
                      <a:pt x="3785" y="7870"/>
                      <a:pt x="6843" y="7870"/>
                    </a:cubicBezTo>
                    <a:cubicBezTo>
                      <a:pt x="9876" y="7870"/>
                      <a:pt x="13510" y="6065"/>
                      <a:pt x="13660" y="4060"/>
                    </a:cubicBezTo>
                    <a:cubicBezTo>
                      <a:pt x="13660" y="4010"/>
                      <a:pt x="13660" y="3985"/>
                      <a:pt x="13660" y="3935"/>
                    </a:cubicBezTo>
                    <a:lnTo>
                      <a:pt x="13660" y="0"/>
                    </a:lnTo>
                    <a:cubicBezTo>
                      <a:pt x="13660" y="2055"/>
                      <a:pt x="9951" y="3935"/>
                      <a:pt x="6843" y="3935"/>
                    </a:cubicBezTo>
                    <a:cubicBezTo>
                      <a:pt x="3710" y="3935"/>
                      <a:pt x="1" y="2055"/>
                      <a:pt x="1"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1" name="Google Shape;771;p28"/>
              <p:cNvSpPr/>
              <p:nvPr/>
            </p:nvSpPr>
            <p:spPr>
              <a:xfrm>
                <a:off x="5489708" y="3000333"/>
                <a:ext cx="313806" cy="185168"/>
              </a:xfrm>
              <a:custGeom>
                <a:avLst/>
                <a:gdLst/>
                <a:ahLst/>
                <a:cxnLst/>
                <a:rect l="l" t="t" r="r" b="b"/>
                <a:pathLst>
                  <a:path w="14061" h="8297" extrusionOk="0">
                    <a:moveTo>
                      <a:pt x="13660" y="1479"/>
                    </a:moveTo>
                    <a:lnTo>
                      <a:pt x="13660" y="4161"/>
                    </a:lnTo>
                    <a:cubicBezTo>
                      <a:pt x="13660" y="4161"/>
                      <a:pt x="13660" y="4186"/>
                      <a:pt x="13660" y="4186"/>
                    </a:cubicBezTo>
                    <a:cubicBezTo>
                      <a:pt x="13660" y="4211"/>
                      <a:pt x="13660" y="4236"/>
                      <a:pt x="13635" y="4261"/>
                    </a:cubicBezTo>
                    <a:cubicBezTo>
                      <a:pt x="13509" y="6066"/>
                      <a:pt x="10176" y="7895"/>
                      <a:pt x="7043" y="7895"/>
                    </a:cubicBezTo>
                    <a:cubicBezTo>
                      <a:pt x="3885" y="7895"/>
                      <a:pt x="552" y="6066"/>
                      <a:pt x="427" y="4286"/>
                    </a:cubicBezTo>
                    <a:cubicBezTo>
                      <a:pt x="427" y="4236"/>
                      <a:pt x="427" y="4186"/>
                      <a:pt x="427" y="4161"/>
                    </a:cubicBezTo>
                    <a:lnTo>
                      <a:pt x="427" y="1479"/>
                    </a:lnTo>
                    <a:cubicBezTo>
                      <a:pt x="1504" y="3133"/>
                      <a:pt x="4487" y="4362"/>
                      <a:pt x="7043" y="4362"/>
                    </a:cubicBezTo>
                    <a:cubicBezTo>
                      <a:pt x="9574" y="4362"/>
                      <a:pt x="12557" y="3133"/>
                      <a:pt x="13660" y="1479"/>
                    </a:cubicBezTo>
                    <a:close/>
                    <a:moveTo>
                      <a:pt x="201" y="1"/>
                    </a:moveTo>
                    <a:cubicBezTo>
                      <a:pt x="101" y="1"/>
                      <a:pt x="0" y="101"/>
                      <a:pt x="0" y="226"/>
                    </a:cubicBezTo>
                    <a:lnTo>
                      <a:pt x="0" y="4161"/>
                    </a:lnTo>
                    <a:cubicBezTo>
                      <a:pt x="0" y="4211"/>
                      <a:pt x="0" y="4261"/>
                      <a:pt x="0" y="4311"/>
                    </a:cubicBezTo>
                    <a:cubicBezTo>
                      <a:pt x="176" y="6517"/>
                      <a:pt x="3985" y="8296"/>
                      <a:pt x="7043" y="8296"/>
                    </a:cubicBezTo>
                    <a:cubicBezTo>
                      <a:pt x="10076" y="8296"/>
                      <a:pt x="13885" y="6517"/>
                      <a:pt x="14061" y="4311"/>
                    </a:cubicBezTo>
                    <a:cubicBezTo>
                      <a:pt x="14061" y="4261"/>
                      <a:pt x="14061" y="4211"/>
                      <a:pt x="14061" y="4161"/>
                    </a:cubicBezTo>
                    <a:cubicBezTo>
                      <a:pt x="14061" y="4136"/>
                      <a:pt x="14061" y="4136"/>
                      <a:pt x="14061" y="4111"/>
                    </a:cubicBezTo>
                    <a:lnTo>
                      <a:pt x="14061" y="226"/>
                    </a:lnTo>
                    <a:cubicBezTo>
                      <a:pt x="14061" y="101"/>
                      <a:pt x="13985" y="1"/>
                      <a:pt x="13860" y="1"/>
                    </a:cubicBezTo>
                    <a:cubicBezTo>
                      <a:pt x="13735" y="1"/>
                      <a:pt x="13660" y="101"/>
                      <a:pt x="13660" y="226"/>
                    </a:cubicBezTo>
                    <a:cubicBezTo>
                      <a:pt x="13660" y="2181"/>
                      <a:pt x="9950" y="3935"/>
                      <a:pt x="7043" y="3935"/>
                    </a:cubicBezTo>
                    <a:cubicBezTo>
                      <a:pt x="4111" y="3935"/>
                      <a:pt x="427" y="2181"/>
                      <a:pt x="427" y="226"/>
                    </a:cubicBezTo>
                    <a:cubicBezTo>
                      <a:pt x="427" y="101"/>
                      <a:pt x="326" y="1"/>
                      <a:pt x="2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72" name="Google Shape;772;p28"/>
            <p:cNvGrpSpPr/>
            <p:nvPr/>
          </p:nvGrpSpPr>
          <p:grpSpPr>
            <a:xfrm>
              <a:off x="7617452" y="1904773"/>
              <a:ext cx="954250" cy="792424"/>
              <a:chOff x="7469752" y="1904773"/>
              <a:chExt cx="954250" cy="792424"/>
            </a:xfrm>
          </p:grpSpPr>
          <p:sp>
            <p:nvSpPr>
              <p:cNvPr id="773" name="Google Shape;773;p28"/>
              <p:cNvSpPr/>
              <p:nvPr/>
            </p:nvSpPr>
            <p:spPr>
              <a:xfrm>
                <a:off x="7971492" y="2434297"/>
                <a:ext cx="448046" cy="258437"/>
              </a:xfrm>
              <a:custGeom>
                <a:avLst/>
                <a:gdLst/>
                <a:ahLst/>
                <a:cxnLst/>
                <a:rect l="l" t="t" r="r" b="b"/>
                <a:pathLst>
                  <a:path w="20076" h="11580" extrusionOk="0">
                    <a:moveTo>
                      <a:pt x="16993" y="0"/>
                    </a:moveTo>
                    <a:lnTo>
                      <a:pt x="0" y="9800"/>
                    </a:lnTo>
                    <a:lnTo>
                      <a:pt x="3083" y="11579"/>
                    </a:lnTo>
                    <a:lnTo>
                      <a:pt x="20075" y="1780"/>
                    </a:lnTo>
                    <a:lnTo>
                      <a:pt x="16993"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4" name="Google Shape;774;p28"/>
              <p:cNvSpPr/>
              <p:nvPr/>
            </p:nvSpPr>
            <p:spPr>
              <a:xfrm>
                <a:off x="7966449" y="2429388"/>
                <a:ext cx="457553" cy="267810"/>
              </a:xfrm>
              <a:custGeom>
                <a:avLst/>
                <a:gdLst/>
                <a:ahLst/>
                <a:cxnLst/>
                <a:rect l="l" t="t" r="r" b="b"/>
                <a:pathLst>
                  <a:path w="20502" h="12000" extrusionOk="0">
                    <a:moveTo>
                      <a:pt x="17219" y="446"/>
                    </a:moveTo>
                    <a:lnTo>
                      <a:pt x="19875" y="2000"/>
                    </a:lnTo>
                    <a:lnTo>
                      <a:pt x="3309" y="11548"/>
                    </a:lnTo>
                    <a:lnTo>
                      <a:pt x="652" y="10020"/>
                    </a:lnTo>
                    <a:lnTo>
                      <a:pt x="17219" y="446"/>
                    </a:lnTo>
                    <a:close/>
                    <a:moveTo>
                      <a:pt x="17209" y="1"/>
                    </a:moveTo>
                    <a:cubicBezTo>
                      <a:pt x="17175" y="1"/>
                      <a:pt x="17143" y="7"/>
                      <a:pt x="17118" y="20"/>
                    </a:cubicBezTo>
                    <a:lnTo>
                      <a:pt x="126" y="9844"/>
                    </a:lnTo>
                    <a:cubicBezTo>
                      <a:pt x="101" y="9844"/>
                      <a:pt x="76" y="9894"/>
                      <a:pt x="51" y="9919"/>
                    </a:cubicBezTo>
                    <a:cubicBezTo>
                      <a:pt x="0" y="10020"/>
                      <a:pt x="26" y="10145"/>
                      <a:pt x="126" y="10195"/>
                    </a:cubicBezTo>
                    <a:lnTo>
                      <a:pt x="3209" y="11975"/>
                    </a:lnTo>
                    <a:cubicBezTo>
                      <a:pt x="3259" y="12000"/>
                      <a:pt x="3284" y="12000"/>
                      <a:pt x="3309" y="12000"/>
                    </a:cubicBezTo>
                    <a:cubicBezTo>
                      <a:pt x="3359" y="12000"/>
                      <a:pt x="3384" y="12000"/>
                      <a:pt x="3434" y="11975"/>
                    </a:cubicBezTo>
                    <a:lnTo>
                      <a:pt x="20402" y="2175"/>
                    </a:lnTo>
                    <a:cubicBezTo>
                      <a:pt x="20477" y="2150"/>
                      <a:pt x="20502" y="2075"/>
                      <a:pt x="20502" y="2000"/>
                    </a:cubicBezTo>
                    <a:cubicBezTo>
                      <a:pt x="20502" y="1924"/>
                      <a:pt x="20477" y="1849"/>
                      <a:pt x="20402" y="1824"/>
                    </a:cubicBezTo>
                    <a:lnTo>
                      <a:pt x="17319" y="20"/>
                    </a:lnTo>
                    <a:cubicBezTo>
                      <a:pt x="17281" y="7"/>
                      <a:pt x="17244" y="1"/>
                      <a:pt x="1720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5" name="Google Shape;775;p28"/>
              <p:cNvSpPr/>
              <p:nvPr/>
            </p:nvSpPr>
            <p:spPr>
              <a:xfrm>
                <a:off x="7902688" y="2394573"/>
                <a:ext cx="448046" cy="258437"/>
              </a:xfrm>
              <a:custGeom>
                <a:avLst/>
                <a:gdLst/>
                <a:ahLst/>
                <a:cxnLst/>
                <a:rect l="l" t="t" r="r" b="b"/>
                <a:pathLst>
                  <a:path w="20076" h="11580" extrusionOk="0">
                    <a:moveTo>
                      <a:pt x="16993" y="1"/>
                    </a:moveTo>
                    <a:lnTo>
                      <a:pt x="0" y="9800"/>
                    </a:lnTo>
                    <a:lnTo>
                      <a:pt x="3083" y="11580"/>
                    </a:lnTo>
                    <a:lnTo>
                      <a:pt x="20076" y="1780"/>
                    </a:lnTo>
                    <a:lnTo>
                      <a:pt x="16993"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6" name="Google Shape;776;p28"/>
              <p:cNvSpPr/>
              <p:nvPr/>
            </p:nvSpPr>
            <p:spPr>
              <a:xfrm>
                <a:off x="7898202" y="2389685"/>
                <a:ext cx="457018" cy="267810"/>
              </a:xfrm>
              <a:custGeom>
                <a:avLst/>
                <a:gdLst/>
                <a:ahLst/>
                <a:cxnLst/>
                <a:rect l="l" t="t" r="r" b="b"/>
                <a:pathLst>
                  <a:path w="20478" h="12000" extrusionOk="0">
                    <a:moveTo>
                      <a:pt x="17194" y="445"/>
                    </a:moveTo>
                    <a:lnTo>
                      <a:pt x="19851" y="1999"/>
                    </a:lnTo>
                    <a:lnTo>
                      <a:pt x="3284" y="11548"/>
                    </a:lnTo>
                    <a:lnTo>
                      <a:pt x="627" y="10019"/>
                    </a:lnTo>
                    <a:lnTo>
                      <a:pt x="17194" y="445"/>
                    </a:lnTo>
                    <a:close/>
                    <a:moveTo>
                      <a:pt x="17181" y="0"/>
                    </a:moveTo>
                    <a:cubicBezTo>
                      <a:pt x="17144" y="0"/>
                      <a:pt x="17106" y="7"/>
                      <a:pt x="17069" y="19"/>
                    </a:cubicBezTo>
                    <a:lnTo>
                      <a:pt x="101" y="9844"/>
                    </a:lnTo>
                    <a:cubicBezTo>
                      <a:pt x="26" y="9869"/>
                      <a:pt x="1" y="9944"/>
                      <a:pt x="1" y="10019"/>
                    </a:cubicBezTo>
                    <a:cubicBezTo>
                      <a:pt x="1" y="10094"/>
                      <a:pt x="26" y="10170"/>
                      <a:pt x="101" y="10195"/>
                    </a:cubicBezTo>
                    <a:lnTo>
                      <a:pt x="3184" y="11974"/>
                    </a:lnTo>
                    <a:cubicBezTo>
                      <a:pt x="3209" y="11999"/>
                      <a:pt x="3259" y="11999"/>
                      <a:pt x="3284" y="11999"/>
                    </a:cubicBezTo>
                    <a:lnTo>
                      <a:pt x="3359" y="11999"/>
                    </a:lnTo>
                    <a:cubicBezTo>
                      <a:pt x="3384" y="11999"/>
                      <a:pt x="3384" y="11974"/>
                      <a:pt x="3409" y="11974"/>
                    </a:cubicBezTo>
                    <a:lnTo>
                      <a:pt x="20377" y="2175"/>
                    </a:lnTo>
                    <a:cubicBezTo>
                      <a:pt x="20427" y="2124"/>
                      <a:pt x="20477" y="2074"/>
                      <a:pt x="20477" y="1999"/>
                    </a:cubicBezTo>
                    <a:cubicBezTo>
                      <a:pt x="20477" y="1924"/>
                      <a:pt x="20427" y="1849"/>
                      <a:pt x="20377" y="1799"/>
                    </a:cubicBezTo>
                    <a:lnTo>
                      <a:pt x="17294" y="19"/>
                    </a:lnTo>
                    <a:cubicBezTo>
                      <a:pt x="17257" y="7"/>
                      <a:pt x="17219" y="0"/>
                      <a:pt x="1718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7" name="Google Shape;777;p28"/>
              <p:cNvSpPr/>
              <p:nvPr/>
            </p:nvSpPr>
            <p:spPr>
              <a:xfrm>
                <a:off x="7833883" y="2354312"/>
                <a:ext cx="448046" cy="258995"/>
              </a:xfrm>
              <a:custGeom>
                <a:avLst/>
                <a:gdLst/>
                <a:ahLst/>
                <a:cxnLst/>
                <a:rect l="l" t="t" r="r" b="b"/>
                <a:pathLst>
                  <a:path w="20076" h="11605" extrusionOk="0">
                    <a:moveTo>
                      <a:pt x="16943" y="0"/>
                    </a:moveTo>
                    <a:lnTo>
                      <a:pt x="16943" y="25"/>
                    </a:lnTo>
                    <a:lnTo>
                      <a:pt x="1" y="9825"/>
                    </a:lnTo>
                    <a:lnTo>
                      <a:pt x="3083" y="11604"/>
                    </a:lnTo>
                    <a:lnTo>
                      <a:pt x="20076" y="1805"/>
                    </a:lnTo>
                    <a:lnTo>
                      <a:pt x="16943"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8" name="Google Shape;778;p28"/>
              <p:cNvSpPr/>
              <p:nvPr/>
            </p:nvSpPr>
            <p:spPr>
              <a:xfrm>
                <a:off x="7829420" y="2349826"/>
                <a:ext cx="456995" cy="267944"/>
              </a:xfrm>
              <a:custGeom>
                <a:avLst/>
                <a:gdLst/>
                <a:ahLst/>
                <a:cxnLst/>
                <a:rect l="l" t="t" r="r" b="b"/>
                <a:pathLst>
                  <a:path w="20477" h="12006" extrusionOk="0">
                    <a:moveTo>
                      <a:pt x="17168" y="452"/>
                    </a:moveTo>
                    <a:lnTo>
                      <a:pt x="19850" y="2006"/>
                    </a:lnTo>
                    <a:lnTo>
                      <a:pt x="3283" y="11580"/>
                    </a:lnTo>
                    <a:lnTo>
                      <a:pt x="627" y="10026"/>
                    </a:lnTo>
                    <a:lnTo>
                      <a:pt x="17168" y="452"/>
                    </a:lnTo>
                    <a:close/>
                    <a:moveTo>
                      <a:pt x="17093" y="1"/>
                    </a:moveTo>
                    <a:cubicBezTo>
                      <a:pt x="17068" y="26"/>
                      <a:pt x="17043" y="26"/>
                      <a:pt x="17018" y="51"/>
                    </a:cubicBezTo>
                    <a:lnTo>
                      <a:pt x="100" y="9850"/>
                    </a:lnTo>
                    <a:cubicBezTo>
                      <a:pt x="25" y="9900"/>
                      <a:pt x="0" y="9951"/>
                      <a:pt x="0" y="10026"/>
                    </a:cubicBezTo>
                    <a:cubicBezTo>
                      <a:pt x="0" y="10101"/>
                      <a:pt x="25" y="10176"/>
                      <a:pt x="100" y="10226"/>
                    </a:cubicBezTo>
                    <a:lnTo>
                      <a:pt x="3183" y="11981"/>
                    </a:lnTo>
                    <a:cubicBezTo>
                      <a:pt x="3208" y="12006"/>
                      <a:pt x="3258" y="12006"/>
                      <a:pt x="3283" y="12006"/>
                    </a:cubicBezTo>
                    <a:cubicBezTo>
                      <a:pt x="3333" y="12006"/>
                      <a:pt x="3359" y="12006"/>
                      <a:pt x="3384" y="11981"/>
                    </a:cubicBezTo>
                    <a:lnTo>
                      <a:pt x="20376" y="2181"/>
                    </a:lnTo>
                    <a:cubicBezTo>
                      <a:pt x="20426" y="2131"/>
                      <a:pt x="20476" y="2081"/>
                      <a:pt x="20476" y="2006"/>
                    </a:cubicBezTo>
                    <a:cubicBezTo>
                      <a:pt x="20476" y="1930"/>
                      <a:pt x="20426" y="1855"/>
                      <a:pt x="20376" y="1805"/>
                    </a:cubicBezTo>
                    <a:lnTo>
                      <a:pt x="17268" y="26"/>
                    </a:lnTo>
                    <a:cubicBezTo>
                      <a:pt x="17218" y="1"/>
                      <a:pt x="17143" y="1"/>
                      <a:pt x="1709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9" name="Google Shape;779;p28"/>
              <p:cNvSpPr/>
              <p:nvPr/>
            </p:nvSpPr>
            <p:spPr>
              <a:xfrm>
                <a:off x="7661057" y="2274885"/>
                <a:ext cx="550974" cy="298697"/>
              </a:xfrm>
              <a:custGeom>
                <a:avLst/>
                <a:gdLst/>
                <a:ahLst/>
                <a:cxnLst/>
                <a:rect l="l" t="t" r="r" b="b"/>
                <a:pathLst>
                  <a:path w="24688" h="13384" extrusionOk="0">
                    <a:moveTo>
                      <a:pt x="18547" y="0"/>
                    </a:moveTo>
                    <a:lnTo>
                      <a:pt x="3108" y="8923"/>
                    </a:lnTo>
                    <a:cubicBezTo>
                      <a:pt x="2700" y="9157"/>
                      <a:pt x="2226" y="9264"/>
                      <a:pt x="1708" y="9264"/>
                    </a:cubicBezTo>
                    <a:cubicBezTo>
                      <a:pt x="1176" y="9264"/>
                      <a:pt x="598" y="9151"/>
                      <a:pt x="0" y="8948"/>
                    </a:cubicBezTo>
                    <a:lnTo>
                      <a:pt x="0" y="8948"/>
                    </a:lnTo>
                    <a:lnTo>
                      <a:pt x="7745" y="13384"/>
                    </a:lnTo>
                    <a:lnTo>
                      <a:pt x="24687" y="3584"/>
                    </a:lnTo>
                    <a:lnTo>
                      <a:pt x="24687" y="3559"/>
                    </a:lnTo>
                    <a:lnTo>
                      <a:pt x="18547"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0" name="Google Shape;780;p28"/>
              <p:cNvSpPr/>
              <p:nvPr/>
            </p:nvSpPr>
            <p:spPr>
              <a:xfrm>
                <a:off x="7656013" y="2270533"/>
                <a:ext cx="561598" cy="308093"/>
              </a:xfrm>
              <a:custGeom>
                <a:avLst/>
                <a:gdLst/>
                <a:ahLst/>
                <a:cxnLst/>
                <a:rect l="l" t="t" r="r" b="b"/>
                <a:pathLst>
                  <a:path w="25164" h="13805" extrusionOk="0">
                    <a:moveTo>
                      <a:pt x="18773" y="446"/>
                    </a:moveTo>
                    <a:lnTo>
                      <a:pt x="24512" y="3754"/>
                    </a:lnTo>
                    <a:lnTo>
                      <a:pt x="7971" y="13353"/>
                    </a:lnTo>
                    <a:lnTo>
                      <a:pt x="1555" y="9644"/>
                    </a:lnTo>
                    <a:lnTo>
                      <a:pt x="1555" y="9644"/>
                    </a:lnTo>
                    <a:cubicBezTo>
                      <a:pt x="1692" y="9658"/>
                      <a:pt x="1827" y="9665"/>
                      <a:pt x="1957" y="9665"/>
                    </a:cubicBezTo>
                    <a:cubicBezTo>
                      <a:pt x="2516" y="9665"/>
                      <a:pt x="3008" y="9537"/>
                      <a:pt x="3434" y="9293"/>
                    </a:cubicBezTo>
                    <a:lnTo>
                      <a:pt x="18773" y="446"/>
                    </a:lnTo>
                    <a:close/>
                    <a:moveTo>
                      <a:pt x="18773" y="1"/>
                    </a:moveTo>
                    <a:cubicBezTo>
                      <a:pt x="18735" y="1"/>
                      <a:pt x="18697" y="7"/>
                      <a:pt x="18672" y="20"/>
                    </a:cubicBezTo>
                    <a:lnTo>
                      <a:pt x="3234" y="8942"/>
                    </a:lnTo>
                    <a:cubicBezTo>
                      <a:pt x="2865" y="9146"/>
                      <a:pt x="2418" y="9252"/>
                      <a:pt x="1914" y="9252"/>
                    </a:cubicBezTo>
                    <a:cubicBezTo>
                      <a:pt x="1425" y="9252"/>
                      <a:pt x="881" y="9152"/>
                      <a:pt x="301" y="8942"/>
                    </a:cubicBezTo>
                    <a:cubicBezTo>
                      <a:pt x="275" y="8929"/>
                      <a:pt x="248" y="8922"/>
                      <a:pt x="222" y="8922"/>
                    </a:cubicBezTo>
                    <a:cubicBezTo>
                      <a:pt x="151" y="8922"/>
                      <a:pt x="87" y="8969"/>
                      <a:pt x="51" y="9042"/>
                    </a:cubicBezTo>
                    <a:cubicBezTo>
                      <a:pt x="1" y="9143"/>
                      <a:pt x="51" y="9268"/>
                      <a:pt x="126" y="9318"/>
                    </a:cubicBezTo>
                    <a:lnTo>
                      <a:pt x="7870" y="13779"/>
                    </a:lnTo>
                    <a:cubicBezTo>
                      <a:pt x="7895" y="13779"/>
                      <a:pt x="7946" y="13804"/>
                      <a:pt x="7971" y="13804"/>
                    </a:cubicBezTo>
                    <a:cubicBezTo>
                      <a:pt x="8021" y="13804"/>
                      <a:pt x="8046" y="13779"/>
                      <a:pt x="8071" y="13779"/>
                    </a:cubicBezTo>
                    <a:lnTo>
                      <a:pt x="25013" y="3955"/>
                    </a:lnTo>
                    <a:cubicBezTo>
                      <a:pt x="25063" y="3930"/>
                      <a:pt x="25088" y="3904"/>
                      <a:pt x="25088" y="3854"/>
                    </a:cubicBezTo>
                    <a:lnTo>
                      <a:pt x="25114" y="3854"/>
                    </a:lnTo>
                    <a:cubicBezTo>
                      <a:pt x="25164" y="3754"/>
                      <a:pt x="25114" y="3629"/>
                      <a:pt x="25038" y="3579"/>
                    </a:cubicBezTo>
                    <a:lnTo>
                      <a:pt x="18873" y="20"/>
                    </a:lnTo>
                    <a:cubicBezTo>
                      <a:pt x="18848" y="7"/>
                      <a:pt x="18810" y="1"/>
                      <a:pt x="1877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1" name="Google Shape;781;p28"/>
              <p:cNvSpPr/>
              <p:nvPr/>
            </p:nvSpPr>
            <p:spPr>
              <a:xfrm>
                <a:off x="7524006" y="1909192"/>
                <a:ext cx="605228" cy="564834"/>
              </a:xfrm>
              <a:custGeom>
                <a:avLst/>
                <a:gdLst/>
                <a:ahLst/>
                <a:cxnLst/>
                <a:rect l="l" t="t" r="r" b="b"/>
                <a:pathLst>
                  <a:path w="27119" h="25309" extrusionOk="0">
                    <a:moveTo>
                      <a:pt x="16842" y="0"/>
                    </a:moveTo>
                    <a:cubicBezTo>
                      <a:pt x="16325" y="0"/>
                      <a:pt x="15850" y="109"/>
                      <a:pt x="15439" y="346"/>
                    </a:cubicBezTo>
                    <a:lnTo>
                      <a:pt x="1" y="9268"/>
                    </a:lnTo>
                    <a:cubicBezTo>
                      <a:pt x="411" y="9031"/>
                      <a:pt x="887" y="8922"/>
                      <a:pt x="1404" y="8922"/>
                    </a:cubicBezTo>
                    <a:cubicBezTo>
                      <a:pt x="3949" y="8922"/>
                      <a:pt x="7499" y="11565"/>
                      <a:pt x="9249" y="14607"/>
                    </a:cubicBezTo>
                    <a:cubicBezTo>
                      <a:pt x="11379" y="18266"/>
                      <a:pt x="11680" y="23905"/>
                      <a:pt x="9249" y="25309"/>
                    </a:cubicBezTo>
                    <a:lnTo>
                      <a:pt x="24688" y="16386"/>
                    </a:lnTo>
                    <a:cubicBezTo>
                      <a:pt x="27119" y="14983"/>
                      <a:pt x="26793" y="9369"/>
                      <a:pt x="24688" y="5709"/>
                    </a:cubicBezTo>
                    <a:cubicBezTo>
                      <a:pt x="22938" y="2647"/>
                      <a:pt x="19387" y="0"/>
                      <a:pt x="16842"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2" name="Google Shape;782;p28"/>
              <p:cNvSpPr/>
              <p:nvPr/>
            </p:nvSpPr>
            <p:spPr>
              <a:xfrm>
                <a:off x="7518427" y="1904773"/>
                <a:ext cx="600185" cy="573738"/>
              </a:xfrm>
              <a:custGeom>
                <a:avLst/>
                <a:gdLst/>
                <a:ahLst/>
                <a:cxnLst/>
                <a:rect l="l" t="t" r="r" b="b"/>
                <a:pathLst>
                  <a:path w="26893" h="25708" extrusionOk="0">
                    <a:moveTo>
                      <a:pt x="17107" y="415"/>
                    </a:moveTo>
                    <a:cubicBezTo>
                      <a:pt x="19586" y="415"/>
                      <a:pt x="23085" y="3115"/>
                      <a:pt x="24762" y="6008"/>
                    </a:cubicBezTo>
                    <a:cubicBezTo>
                      <a:pt x="25765" y="7762"/>
                      <a:pt x="26391" y="10018"/>
                      <a:pt x="26441" y="12098"/>
                    </a:cubicBezTo>
                    <a:cubicBezTo>
                      <a:pt x="26466" y="14228"/>
                      <a:pt x="25890" y="15807"/>
                      <a:pt x="24837" y="16409"/>
                    </a:cubicBezTo>
                    <a:lnTo>
                      <a:pt x="10677" y="24579"/>
                    </a:lnTo>
                    <a:cubicBezTo>
                      <a:pt x="11178" y="23702"/>
                      <a:pt x="11454" y="22474"/>
                      <a:pt x="11429" y="20995"/>
                    </a:cubicBezTo>
                    <a:cubicBezTo>
                      <a:pt x="11379" y="18865"/>
                      <a:pt x="10727" y="16509"/>
                      <a:pt x="9674" y="14704"/>
                    </a:cubicBezTo>
                    <a:cubicBezTo>
                      <a:pt x="8647" y="12900"/>
                      <a:pt x="6918" y="11171"/>
                      <a:pt x="5113" y="10068"/>
                    </a:cubicBezTo>
                    <a:cubicBezTo>
                      <a:pt x="3860" y="9291"/>
                      <a:pt x="2657" y="8915"/>
                      <a:pt x="1654" y="8915"/>
                    </a:cubicBezTo>
                    <a:lnTo>
                      <a:pt x="1629" y="8915"/>
                    </a:lnTo>
                    <a:lnTo>
                      <a:pt x="15790" y="745"/>
                    </a:lnTo>
                    <a:cubicBezTo>
                      <a:pt x="16175" y="519"/>
                      <a:pt x="16621" y="415"/>
                      <a:pt x="17107" y="415"/>
                    </a:cubicBezTo>
                    <a:close/>
                    <a:moveTo>
                      <a:pt x="17069" y="0"/>
                    </a:moveTo>
                    <a:cubicBezTo>
                      <a:pt x="16519" y="0"/>
                      <a:pt x="16010" y="116"/>
                      <a:pt x="15564" y="369"/>
                    </a:cubicBezTo>
                    <a:lnTo>
                      <a:pt x="151" y="9291"/>
                    </a:lnTo>
                    <a:cubicBezTo>
                      <a:pt x="50" y="9341"/>
                      <a:pt x="0" y="9466"/>
                      <a:pt x="75" y="9567"/>
                    </a:cubicBezTo>
                    <a:cubicBezTo>
                      <a:pt x="109" y="9633"/>
                      <a:pt x="176" y="9667"/>
                      <a:pt x="246" y="9667"/>
                    </a:cubicBezTo>
                    <a:cubicBezTo>
                      <a:pt x="281" y="9667"/>
                      <a:pt x="318" y="9659"/>
                      <a:pt x="351" y="9642"/>
                    </a:cubicBezTo>
                    <a:cubicBezTo>
                      <a:pt x="716" y="9434"/>
                      <a:pt x="1152" y="9330"/>
                      <a:pt x="1643" y="9330"/>
                    </a:cubicBezTo>
                    <a:cubicBezTo>
                      <a:pt x="2570" y="9330"/>
                      <a:pt x="3691" y="9698"/>
                      <a:pt x="4887" y="10419"/>
                    </a:cubicBezTo>
                    <a:cubicBezTo>
                      <a:pt x="6667" y="11471"/>
                      <a:pt x="8321" y="13176"/>
                      <a:pt x="9324" y="14905"/>
                    </a:cubicBezTo>
                    <a:cubicBezTo>
                      <a:pt x="10326" y="16659"/>
                      <a:pt x="10953" y="18940"/>
                      <a:pt x="11003" y="20995"/>
                    </a:cubicBezTo>
                    <a:cubicBezTo>
                      <a:pt x="11053" y="23151"/>
                      <a:pt x="10451" y="24705"/>
                      <a:pt x="9399" y="25331"/>
                    </a:cubicBezTo>
                    <a:cubicBezTo>
                      <a:pt x="9298" y="25381"/>
                      <a:pt x="9273" y="25507"/>
                      <a:pt x="9324" y="25607"/>
                    </a:cubicBezTo>
                    <a:cubicBezTo>
                      <a:pt x="9374" y="25682"/>
                      <a:pt x="9424" y="25707"/>
                      <a:pt x="9499" y="25707"/>
                    </a:cubicBezTo>
                    <a:cubicBezTo>
                      <a:pt x="9549" y="25707"/>
                      <a:pt x="9574" y="25707"/>
                      <a:pt x="9599" y="25682"/>
                    </a:cubicBezTo>
                    <a:lnTo>
                      <a:pt x="25038" y="16760"/>
                    </a:lnTo>
                    <a:cubicBezTo>
                      <a:pt x="26241" y="16083"/>
                      <a:pt x="26893" y="14379"/>
                      <a:pt x="26842" y="12098"/>
                    </a:cubicBezTo>
                    <a:cubicBezTo>
                      <a:pt x="26817" y="9943"/>
                      <a:pt x="26166" y="7612"/>
                      <a:pt x="25113" y="5782"/>
                    </a:cubicBezTo>
                    <a:cubicBezTo>
                      <a:pt x="23347" y="2727"/>
                      <a:pt x="19737" y="0"/>
                      <a:pt x="1706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3" name="Google Shape;783;p28"/>
              <p:cNvSpPr/>
              <p:nvPr/>
            </p:nvSpPr>
            <p:spPr>
              <a:xfrm>
                <a:off x="7469752" y="2108308"/>
                <a:ext cx="314945" cy="373349"/>
              </a:xfrm>
              <a:custGeom>
                <a:avLst/>
                <a:gdLst/>
                <a:ahLst/>
                <a:cxnLst/>
                <a:rect l="l" t="t" r="r" b="b"/>
                <a:pathLst>
                  <a:path w="14112" h="16729" extrusionOk="0">
                    <a:moveTo>
                      <a:pt x="3835" y="0"/>
                    </a:moveTo>
                    <a:cubicBezTo>
                      <a:pt x="3318" y="0"/>
                      <a:pt x="2842" y="109"/>
                      <a:pt x="2432" y="346"/>
                    </a:cubicBezTo>
                    <a:cubicBezTo>
                      <a:pt x="1" y="1750"/>
                      <a:pt x="301" y="7364"/>
                      <a:pt x="2432" y="11023"/>
                    </a:cubicBezTo>
                    <a:cubicBezTo>
                      <a:pt x="3810" y="13454"/>
                      <a:pt x="6342" y="15610"/>
                      <a:pt x="8572" y="16412"/>
                    </a:cubicBezTo>
                    <a:cubicBezTo>
                      <a:pt x="9170" y="16615"/>
                      <a:pt x="9748" y="16728"/>
                      <a:pt x="10280" y="16728"/>
                    </a:cubicBezTo>
                    <a:cubicBezTo>
                      <a:pt x="10798" y="16728"/>
                      <a:pt x="11272" y="16621"/>
                      <a:pt x="11680" y="16387"/>
                    </a:cubicBezTo>
                    <a:cubicBezTo>
                      <a:pt x="14111" y="14983"/>
                      <a:pt x="13810" y="9344"/>
                      <a:pt x="11680" y="5685"/>
                    </a:cubicBezTo>
                    <a:cubicBezTo>
                      <a:pt x="9930" y="2643"/>
                      <a:pt x="6380" y="0"/>
                      <a:pt x="3835"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4" name="Google Shape;784;p28"/>
              <p:cNvSpPr/>
              <p:nvPr/>
            </p:nvSpPr>
            <p:spPr>
              <a:xfrm>
                <a:off x="7480376" y="2103621"/>
                <a:ext cx="293676" cy="382700"/>
              </a:xfrm>
              <a:custGeom>
                <a:avLst/>
                <a:gdLst/>
                <a:ahLst/>
                <a:cxnLst/>
                <a:rect l="l" t="t" r="r" b="b"/>
                <a:pathLst>
                  <a:path w="13159" h="17148" extrusionOk="0">
                    <a:moveTo>
                      <a:pt x="3359" y="406"/>
                    </a:moveTo>
                    <a:cubicBezTo>
                      <a:pt x="4287" y="406"/>
                      <a:pt x="5389" y="782"/>
                      <a:pt x="6592" y="1509"/>
                    </a:cubicBezTo>
                    <a:cubicBezTo>
                      <a:pt x="8372" y="2561"/>
                      <a:pt x="10026" y="4266"/>
                      <a:pt x="11029" y="5995"/>
                    </a:cubicBezTo>
                    <a:cubicBezTo>
                      <a:pt x="12031" y="7749"/>
                      <a:pt x="12658" y="10030"/>
                      <a:pt x="12708" y="12085"/>
                    </a:cubicBezTo>
                    <a:cubicBezTo>
                      <a:pt x="12758" y="14241"/>
                      <a:pt x="12156" y="15795"/>
                      <a:pt x="11104" y="16421"/>
                    </a:cubicBezTo>
                    <a:cubicBezTo>
                      <a:pt x="10735" y="16625"/>
                      <a:pt x="10288" y="16731"/>
                      <a:pt x="9784" y="16731"/>
                    </a:cubicBezTo>
                    <a:cubicBezTo>
                      <a:pt x="9295" y="16731"/>
                      <a:pt x="8751" y="16631"/>
                      <a:pt x="8171" y="16421"/>
                    </a:cubicBezTo>
                    <a:cubicBezTo>
                      <a:pt x="5966" y="15619"/>
                      <a:pt x="3485" y="13464"/>
                      <a:pt x="2131" y="11133"/>
                    </a:cubicBezTo>
                    <a:cubicBezTo>
                      <a:pt x="1129" y="9404"/>
                      <a:pt x="502" y="7123"/>
                      <a:pt x="452" y="5043"/>
                    </a:cubicBezTo>
                    <a:cubicBezTo>
                      <a:pt x="427" y="2912"/>
                      <a:pt x="1003" y="1333"/>
                      <a:pt x="2056" y="732"/>
                    </a:cubicBezTo>
                    <a:cubicBezTo>
                      <a:pt x="2432" y="531"/>
                      <a:pt x="2858" y="406"/>
                      <a:pt x="3359" y="406"/>
                    </a:cubicBezTo>
                    <a:close/>
                    <a:moveTo>
                      <a:pt x="3361" y="1"/>
                    </a:moveTo>
                    <a:cubicBezTo>
                      <a:pt x="2791" y="1"/>
                      <a:pt x="2282" y="127"/>
                      <a:pt x="1856" y="381"/>
                    </a:cubicBezTo>
                    <a:cubicBezTo>
                      <a:pt x="653" y="1058"/>
                      <a:pt x="1" y="2762"/>
                      <a:pt x="51" y="5043"/>
                    </a:cubicBezTo>
                    <a:cubicBezTo>
                      <a:pt x="76" y="7198"/>
                      <a:pt x="728" y="9554"/>
                      <a:pt x="1780" y="11358"/>
                    </a:cubicBezTo>
                    <a:cubicBezTo>
                      <a:pt x="3184" y="13790"/>
                      <a:pt x="5690" y="15970"/>
                      <a:pt x="8046" y="16797"/>
                    </a:cubicBezTo>
                    <a:cubicBezTo>
                      <a:pt x="8673" y="17023"/>
                      <a:pt x="9274" y="17148"/>
                      <a:pt x="9800" y="17148"/>
                    </a:cubicBezTo>
                    <a:cubicBezTo>
                      <a:pt x="10377" y="17148"/>
                      <a:pt x="10878" y="17023"/>
                      <a:pt x="11304" y="16772"/>
                    </a:cubicBezTo>
                    <a:cubicBezTo>
                      <a:pt x="12507" y="16095"/>
                      <a:pt x="13159" y="14366"/>
                      <a:pt x="13134" y="12085"/>
                    </a:cubicBezTo>
                    <a:cubicBezTo>
                      <a:pt x="13084" y="9955"/>
                      <a:pt x="12432" y="7599"/>
                      <a:pt x="11379" y="5794"/>
                    </a:cubicBezTo>
                    <a:cubicBezTo>
                      <a:pt x="10352" y="3990"/>
                      <a:pt x="8623" y="2261"/>
                      <a:pt x="6818" y="1158"/>
                    </a:cubicBezTo>
                    <a:cubicBezTo>
                      <a:pt x="5555" y="391"/>
                      <a:pt x="4364" y="1"/>
                      <a:pt x="336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5" name="Google Shape;785;p28"/>
              <p:cNvSpPr/>
              <p:nvPr/>
            </p:nvSpPr>
            <p:spPr>
              <a:xfrm>
                <a:off x="7494926" y="2117703"/>
                <a:ext cx="264596" cy="354089"/>
              </a:xfrm>
              <a:custGeom>
                <a:avLst/>
                <a:gdLst/>
                <a:ahLst/>
                <a:cxnLst/>
                <a:rect l="l" t="t" r="r" b="b"/>
                <a:pathLst>
                  <a:path w="11856" h="15866" extrusionOk="0">
                    <a:moveTo>
                      <a:pt x="2707" y="301"/>
                    </a:moveTo>
                    <a:cubicBezTo>
                      <a:pt x="4963" y="301"/>
                      <a:pt x="8271" y="2732"/>
                      <a:pt x="9925" y="5640"/>
                    </a:cubicBezTo>
                    <a:cubicBezTo>
                      <a:pt x="10903" y="7294"/>
                      <a:pt x="11504" y="9449"/>
                      <a:pt x="11529" y="11429"/>
                    </a:cubicBezTo>
                    <a:cubicBezTo>
                      <a:pt x="11580" y="13359"/>
                      <a:pt x="11078" y="14838"/>
                      <a:pt x="10201" y="15339"/>
                    </a:cubicBezTo>
                    <a:cubicBezTo>
                      <a:pt x="9925" y="15489"/>
                      <a:pt x="9575" y="15590"/>
                      <a:pt x="9148" y="15590"/>
                    </a:cubicBezTo>
                    <a:cubicBezTo>
                      <a:pt x="6893" y="15590"/>
                      <a:pt x="3585" y="13133"/>
                      <a:pt x="1930" y="10251"/>
                    </a:cubicBezTo>
                    <a:cubicBezTo>
                      <a:pt x="953" y="8572"/>
                      <a:pt x="351" y="6392"/>
                      <a:pt x="326" y="4412"/>
                    </a:cubicBezTo>
                    <a:cubicBezTo>
                      <a:pt x="276" y="2457"/>
                      <a:pt x="778" y="1053"/>
                      <a:pt x="1655" y="552"/>
                    </a:cubicBezTo>
                    <a:cubicBezTo>
                      <a:pt x="1955" y="376"/>
                      <a:pt x="2306" y="301"/>
                      <a:pt x="2707" y="301"/>
                    </a:cubicBezTo>
                    <a:close/>
                    <a:moveTo>
                      <a:pt x="2707" y="1"/>
                    </a:moveTo>
                    <a:cubicBezTo>
                      <a:pt x="2256" y="1"/>
                      <a:pt x="1855" y="101"/>
                      <a:pt x="1504" y="301"/>
                    </a:cubicBezTo>
                    <a:cubicBezTo>
                      <a:pt x="527" y="878"/>
                      <a:pt x="1" y="2356"/>
                      <a:pt x="26" y="4412"/>
                    </a:cubicBezTo>
                    <a:cubicBezTo>
                      <a:pt x="76" y="6442"/>
                      <a:pt x="677" y="8672"/>
                      <a:pt x="1680" y="10402"/>
                    </a:cubicBezTo>
                    <a:cubicBezTo>
                      <a:pt x="3384" y="13359"/>
                      <a:pt x="6818" y="15865"/>
                      <a:pt x="9148" y="15865"/>
                    </a:cubicBezTo>
                    <a:cubicBezTo>
                      <a:pt x="9625" y="15865"/>
                      <a:pt x="10001" y="15765"/>
                      <a:pt x="10351" y="15590"/>
                    </a:cubicBezTo>
                    <a:cubicBezTo>
                      <a:pt x="11329" y="15013"/>
                      <a:pt x="11855" y="13509"/>
                      <a:pt x="11830" y="11429"/>
                    </a:cubicBezTo>
                    <a:cubicBezTo>
                      <a:pt x="11780" y="9399"/>
                      <a:pt x="11179" y="7194"/>
                      <a:pt x="10176" y="5489"/>
                    </a:cubicBezTo>
                    <a:cubicBezTo>
                      <a:pt x="8472" y="2507"/>
                      <a:pt x="5038" y="1"/>
                      <a:pt x="2707"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6" name="Google Shape;786;p28"/>
              <p:cNvSpPr/>
              <p:nvPr/>
            </p:nvSpPr>
            <p:spPr>
              <a:xfrm>
                <a:off x="7517869" y="2167359"/>
                <a:ext cx="207530" cy="255201"/>
              </a:xfrm>
              <a:custGeom>
                <a:avLst/>
                <a:gdLst/>
                <a:ahLst/>
                <a:cxnLst/>
                <a:rect l="l" t="t" r="r" b="b"/>
                <a:pathLst>
                  <a:path w="9299" h="11435" extrusionOk="0">
                    <a:moveTo>
                      <a:pt x="2757" y="282"/>
                    </a:moveTo>
                    <a:cubicBezTo>
                      <a:pt x="3359" y="282"/>
                      <a:pt x="4110" y="532"/>
                      <a:pt x="4912" y="1009"/>
                    </a:cubicBezTo>
                    <a:cubicBezTo>
                      <a:pt x="6090" y="1710"/>
                      <a:pt x="7193" y="2838"/>
                      <a:pt x="7870" y="4016"/>
                    </a:cubicBezTo>
                    <a:cubicBezTo>
                      <a:pt x="8547" y="5169"/>
                      <a:pt x="8948" y="6698"/>
                      <a:pt x="8973" y="8076"/>
                    </a:cubicBezTo>
                    <a:cubicBezTo>
                      <a:pt x="8998" y="9480"/>
                      <a:pt x="8622" y="10533"/>
                      <a:pt x="7920" y="10934"/>
                    </a:cubicBezTo>
                    <a:cubicBezTo>
                      <a:pt x="7664" y="11080"/>
                      <a:pt x="7368" y="11147"/>
                      <a:pt x="7046" y="11147"/>
                    </a:cubicBezTo>
                    <a:cubicBezTo>
                      <a:pt x="5387" y="11147"/>
                      <a:pt x="3043" y="9356"/>
                      <a:pt x="1930" y="7425"/>
                    </a:cubicBezTo>
                    <a:cubicBezTo>
                      <a:pt x="602" y="5119"/>
                      <a:pt x="326" y="1410"/>
                      <a:pt x="1880" y="507"/>
                    </a:cubicBezTo>
                    <a:cubicBezTo>
                      <a:pt x="2130" y="357"/>
                      <a:pt x="2431" y="282"/>
                      <a:pt x="2757" y="282"/>
                    </a:cubicBezTo>
                    <a:close/>
                    <a:moveTo>
                      <a:pt x="2750" y="1"/>
                    </a:moveTo>
                    <a:cubicBezTo>
                      <a:pt x="2372" y="1"/>
                      <a:pt x="2035" y="85"/>
                      <a:pt x="1755" y="257"/>
                    </a:cubicBezTo>
                    <a:cubicBezTo>
                      <a:pt x="0" y="1234"/>
                      <a:pt x="276" y="5119"/>
                      <a:pt x="1679" y="7575"/>
                    </a:cubicBezTo>
                    <a:cubicBezTo>
                      <a:pt x="2857" y="9605"/>
                      <a:pt x="5288" y="11435"/>
                      <a:pt x="7043" y="11435"/>
                    </a:cubicBezTo>
                    <a:cubicBezTo>
                      <a:pt x="7419" y="11435"/>
                      <a:pt x="7770" y="11360"/>
                      <a:pt x="8070" y="11184"/>
                    </a:cubicBezTo>
                    <a:cubicBezTo>
                      <a:pt x="8847" y="10733"/>
                      <a:pt x="9298" y="9580"/>
                      <a:pt x="9273" y="8051"/>
                    </a:cubicBezTo>
                    <a:cubicBezTo>
                      <a:pt x="9248" y="6648"/>
                      <a:pt x="8822" y="5069"/>
                      <a:pt x="8120" y="3866"/>
                    </a:cubicBezTo>
                    <a:cubicBezTo>
                      <a:pt x="7419" y="2663"/>
                      <a:pt x="6266" y="1510"/>
                      <a:pt x="5063" y="758"/>
                    </a:cubicBezTo>
                    <a:cubicBezTo>
                      <a:pt x="4215" y="262"/>
                      <a:pt x="3418" y="1"/>
                      <a:pt x="2750"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7" name="Google Shape;787;p28"/>
              <p:cNvSpPr/>
              <p:nvPr/>
            </p:nvSpPr>
            <p:spPr>
              <a:xfrm>
                <a:off x="7589463" y="2246765"/>
                <a:ext cx="75522" cy="96367"/>
              </a:xfrm>
              <a:custGeom>
                <a:avLst/>
                <a:gdLst/>
                <a:ahLst/>
                <a:cxnLst/>
                <a:rect l="l" t="t" r="r" b="b"/>
                <a:pathLst>
                  <a:path w="3384" h="4318" extrusionOk="0">
                    <a:moveTo>
                      <a:pt x="978" y="283"/>
                    </a:moveTo>
                    <a:cubicBezTo>
                      <a:pt x="1153" y="283"/>
                      <a:pt x="1354" y="358"/>
                      <a:pt x="1579" y="483"/>
                    </a:cubicBezTo>
                    <a:lnTo>
                      <a:pt x="1679" y="533"/>
                    </a:lnTo>
                    <a:cubicBezTo>
                      <a:pt x="2431" y="984"/>
                      <a:pt x="3083" y="2112"/>
                      <a:pt x="3083" y="2990"/>
                    </a:cubicBezTo>
                    <a:lnTo>
                      <a:pt x="3083" y="3090"/>
                    </a:lnTo>
                    <a:cubicBezTo>
                      <a:pt x="3083" y="3516"/>
                      <a:pt x="2958" y="3817"/>
                      <a:pt x="2732" y="3942"/>
                    </a:cubicBezTo>
                    <a:cubicBezTo>
                      <a:pt x="2633" y="4001"/>
                      <a:pt x="2523" y="4029"/>
                      <a:pt x="2403" y="4029"/>
                    </a:cubicBezTo>
                    <a:cubicBezTo>
                      <a:pt x="2220" y="4029"/>
                      <a:pt x="2017" y="3963"/>
                      <a:pt x="1805" y="3842"/>
                    </a:cubicBezTo>
                    <a:lnTo>
                      <a:pt x="1729" y="3792"/>
                    </a:lnTo>
                    <a:cubicBezTo>
                      <a:pt x="953" y="3340"/>
                      <a:pt x="301" y="2213"/>
                      <a:pt x="301" y="1310"/>
                    </a:cubicBezTo>
                    <a:lnTo>
                      <a:pt x="301" y="1210"/>
                    </a:lnTo>
                    <a:cubicBezTo>
                      <a:pt x="301" y="809"/>
                      <a:pt x="426" y="508"/>
                      <a:pt x="652" y="383"/>
                    </a:cubicBezTo>
                    <a:cubicBezTo>
                      <a:pt x="752" y="308"/>
                      <a:pt x="877" y="283"/>
                      <a:pt x="978" y="283"/>
                    </a:cubicBezTo>
                    <a:close/>
                    <a:moveTo>
                      <a:pt x="1001" y="1"/>
                    </a:moveTo>
                    <a:cubicBezTo>
                      <a:pt x="828" y="1"/>
                      <a:pt x="668" y="45"/>
                      <a:pt x="526" y="132"/>
                    </a:cubicBezTo>
                    <a:cubicBezTo>
                      <a:pt x="176" y="308"/>
                      <a:pt x="0" y="709"/>
                      <a:pt x="0" y="1210"/>
                    </a:cubicBezTo>
                    <a:lnTo>
                      <a:pt x="0" y="1310"/>
                    </a:lnTo>
                    <a:cubicBezTo>
                      <a:pt x="0" y="2313"/>
                      <a:pt x="702" y="3541"/>
                      <a:pt x="1579" y="4042"/>
                    </a:cubicBezTo>
                    <a:lnTo>
                      <a:pt x="1654" y="4092"/>
                    </a:lnTo>
                    <a:cubicBezTo>
                      <a:pt x="1930" y="4243"/>
                      <a:pt x="2181" y="4318"/>
                      <a:pt x="2406" y="4318"/>
                    </a:cubicBezTo>
                    <a:cubicBezTo>
                      <a:pt x="2582" y="4318"/>
                      <a:pt x="2732" y="4268"/>
                      <a:pt x="2857" y="4193"/>
                    </a:cubicBezTo>
                    <a:cubicBezTo>
                      <a:pt x="3208" y="3992"/>
                      <a:pt x="3384" y="3616"/>
                      <a:pt x="3384" y="3090"/>
                    </a:cubicBezTo>
                    <a:lnTo>
                      <a:pt x="3384" y="2990"/>
                    </a:lnTo>
                    <a:cubicBezTo>
                      <a:pt x="3384" y="1987"/>
                      <a:pt x="2682" y="784"/>
                      <a:pt x="1805" y="283"/>
                    </a:cubicBezTo>
                    <a:lnTo>
                      <a:pt x="1729" y="233"/>
                    </a:lnTo>
                    <a:cubicBezTo>
                      <a:pt x="1474" y="77"/>
                      <a:pt x="1227" y="1"/>
                      <a:pt x="1001"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88" name="Google Shape;788;p28"/>
            <p:cNvGrpSpPr/>
            <p:nvPr/>
          </p:nvGrpSpPr>
          <p:grpSpPr>
            <a:xfrm>
              <a:off x="6647560" y="2874485"/>
              <a:ext cx="707038" cy="328356"/>
              <a:chOff x="6499860" y="2874485"/>
              <a:chExt cx="707038" cy="328356"/>
            </a:xfrm>
          </p:grpSpPr>
          <p:sp>
            <p:nvSpPr>
              <p:cNvPr id="789" name="Google Shape;789;p28"/>
              <p:cNvSpPr/>
              <p:nvPr/>
            </p:nvSpPr>
            <p:spPr>
              <a:xfrm>
                <a:off x="6856716" y="2979086"/>
                <a:ext cx="75545" cy="65457"/>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0" name="Google Shape;790;p28"/>
              <p:cNvSpPr/>
              <p:nvPr/>
            </p:nvSpPr>
            <p:spPr>
              <a:xfrm>
                <a:off x="6856716" y="2935456"/>
                <a:ext cx="75545" cy="872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1" name="Google Shape;791;p28"/>
              <p:cNvSpPr/>
              <p:nvPr/>
            </p:nvSpPr>
            <p:spPr>
              <a:xfrm>
                <a:off x="6851694" y="2930412"/>
                <a:ext cx="85030" cy="96791"/>
              </a:xfrm>
              <a:custGeom>
                <a:avLst/>
                <a:gdLst/>
                <a:ahLst/>
                <a:cxnLst/>
                <a:rect l="l" t="t" r="r" b="b"/>
                <a:pathLst>
                  <a:path w="3810" h="4337" extrusionOk="0">
                    <a:moveTo>
                      <a:pt x="426" y="427"/>
                    </a:moveTo>
                    <a:cubicBezTo>
                      <a:pt x="1880" y="502"/>
                      <a:pt x="3384" y="1379"/>
                      <a:pt x="3384" y="2181"/>
                    </a:cubicBezTo>
                    <a:cubicBezTo>
                      <a:pt x="3384" y="2958"/>
                      <a:pt x="1880" y="3835"/>
                      <a:pt x="426" y="3911"/>
                    </a:cubicBezTo>
                    <a:lnTo>
                      <a:pt x="426" y="427"/>
                    </a:lnTo>
                    <a:close/>
                    <a:moveTo>
                      <a:pt x="226" y="1"/>
                    </a:moveTo>
                    <a:cubicBezTo>
                      <a:pt x="101" y="1"/>
                      <a:pt x="0" y="101"/>
                      <a:pt x="0" y="226"/>
                    </a:cubicBezTo>
                    <a:lnTo>
                      <a:pt x="0" y="4136"/>
                    </a:lnTo>
                    <a:cubicBezTo>
                      <a:pt x="0" y="4186"/>
                      <a:pt x="25" y="4236"/>
                      <a:pt x="76" y="4287"/>
                    </a:cubicBezTo>
                    <a:cubicBezTo>
                      <a:pt x="101" y="4312"/>
                      <a:pt x="151" y="4337"/>
                      <a:pt x="226" y="4337"/>
                    </a:cubicBezTo>
                    <a:cubicBezTo>
                      <a:pt x="1855" y="4337"/>
                      <a:pt x="3810" y="3384"/>
                      <a:pt x="3810" y="2181"/>
                    </a:cubicBezTo>
                    <a:cubicBezTo>
                      <a:pt x="3810" y="978"/>
                      <a:pt x="1855" y="1"/>
                      <a:pt x="22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2" name="Google Shape;792;p28"/>
              <p:cNvSpPr/>
              <p:nvPr/>
            </p:nvSpPr>
            <p:spPr>
              <a:xfrm>
                <a:off x="6780658" y="2935456"/>
                <a:ext cx="76080" cy="872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3" name="Google Shape;793;p28"/>
              <p:cNvSpPr/>
              <p:nvPr/>
            </p:nvSpPr>
            <p:spPr>
              <a:xfrm>
                <a:off x="6776172" y="2930412"/>
                <a:ext cx="85052" cy="96791"/>
              </a:xfrm>
              <a:custGeom>
                <a:avLst/>
                <a:gdLst/>
                <a:ahLst/>
                <a:cxnLst/>
                <a:rect l="l" t="t" r="r" b="b"/>
                <a:pathLst>
                  <a:path w="3811" h="4337" extrusionOk="0">
                    <a:moveTo>
                      <a:pt x="3384" y="427"/>
                    </a:moveTo>
                    <a:lnTo>
                      <a:pt x="3384" y="3911"/>
                    </a:lnTo>
                    <a:cubicBezTo>
                      <a:pt x="1931" y="3835"/>
                      <a:pt x="427" y="2958"/>
                      <a:pt x="427" y="2181"/>
                    </a:cubicBezTo>
                    <a:cubicBezTo>
                      <a:pt x="427" y="1780"/>
                      <a:pt x="778" y="1354"/>
                      <a:pt x="1429" y="1003"/>
                    </a:cubicBezTo>
                    <a:cubicBezTo>
                      <a:pt x="2006" y="677"/>
                      <a:pt x="2733" y="477"/>
                      <a:pt x="3384" y="427"/>
                    </a:cubicBezTo>
                    <a:close/>
                    <a:moveTo>
                      <a:pt x="3610" y="1"/>
                    </a:moveTo>
                    <a:cubicBezTo>
                      <a:pt x="2808" y="1"/>
                      <a:pt x="1931" y="251"/>
                      <a:pt x="1229" y="627"/>
                    </a:cubicBezTo>
                    <a:cubicBezTo>
                      <a:pt x="427" y="1053"/>
                      <a:pt x="1" y="1605"/>
                      <a:pt x="1" y="2181"/>
                    </a:cubicBezTo>
                    <a:cubicBezTo>
                      <a:pt x="1" y="3384"/>
                      <a:pt x="1981" y="4337"/>
                      <a:pt x="3610" y="4337"/>
                    </a:cubicBezTo>
                    <a:cubicBezTo>
                      <a:pt x="3660" y="4337"/>
                      <a:pt x="3710" y="4312"/>
                      <a:pt x="3735" y="4287"/>
                    </a:cubicBezTo>
                    <a:cubicBezTo>
                      <a:pt x="3785" y="4236"/>
                      <a:pt x="3810" y="4186"/>
                      <a:pt x="3810" y="4136"/>
                    </a:cubicBezTo>
                    <a:lnTo>
                      <a:pt x="3810" y="226"/>
                    </a:lnTo>
                    <a:cubicBezTo>
                      <a:pt x="3810" y="101"/>
                      <a:pt x="3710" y="1"/>
                      <a:pt x="361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4" name="Google Shape;794;p28"/>
              <p:cNvSpPr/>
              <p:nvPr/>
            </p:nvSpPr>
            <p:spPr>
              <a:xfrm>
                <a:off x="6780658" y="2979086"/>
                <a:ext cx="76080" cy="65457"/>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5" name="Google Shape;795;p28"/>
              <p:cNvSpPr/>
              <p:nvPr/>
            </p:nvSpPr>
            <p:spPr>
              <a:xfrm>
                <a:off x="7126890" y="3033340"/>
                <a:ext cx="75522" cy="65457"/>
              </a:xfrm>
              <a:custGeom>
                <a:avLst/>
                <a:gdLst/>
                <a:ahLst/>
                <a:cxnLst/>
                <a:rect l="l" t="t" r="r" b="b"/>
                <a:pathLst>
                  <a:path w="3384" h="2933" extrusionOk="0">
                    <a:moveTo>
                      <a:pt x="3384" y="0"/>
                    </a:moveTo>
                    <a:cubicBezTo>
                      <a:pt x="3384" y="1028"/>
                      <a:pt x="1554" y="1955"/>
                      <a:pt x="0" y="1955"/>
                    </a:cubicBezTo>
                    <a:lnTo>
                      <a:pt x="0" y="2933"/>
                    </a:lnTo>
                    <a:cubicBezTo>
                      <a:pt x="1554" y="2933"/>
                      <a:pt x="3384" y="2005"/>
                      <a:pt x="3384" y="978"/>
                    </a:cubicBezTo>
                    <a:lnTo>
                      <a:pt x="338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6" name="Google Shape;796;p28"/>
              <p:cNvSpPr/>
              <p:nvPr/>
            </p:nvSpPr>
            <p:spPr>
              <a:xfrm>
                <a:off x="7126890" y="2989709"/>
                <a:ext cx="75522" cy="87284"/>
              </a:xfrm>
              <a:custGeom>
                <a:avLst/>
                <a:gdLst/>
                <a:ahLst/>
                <a:cxnLst/>
                <a:rect l="l" t="t" r="r" b="b"/>
                <a:pathLst>
                  <a:path w="3384" h="3911" extrusionOk="0">
                    <a:moveTo>
                      <a:pt x="0" y="0"/>
                    </a:moveTo>
                    <a:lnTo>
                      <a:pt x="0" y="3910"/>
                    </a:lnTo>
                    <a:cubicBezTo>
                      <a:pt x="1554" y="3910"/>
                      <a:pt x="3384" y="2983"/>
                      <a:pt x="3384" y="1955"/>
                    </a:cubicBezTo>
                    <a:cubicBezTo>
                      <a:pt x="3384" y="928"/>
                      <a:pt x="1554" y="0"/>
                      <a:pt x="0"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7" name="Google Shape;797;p28"/>
              <p:cNvSpPr/>
              <p:nvPr/>
            </p:nvSpPr>
            <p:spPr>
              <a:xfrm>
                <a:off x="7051368" y="2989709"/>
                <a:ext cx="75545" cy="87284"/>
              </a:xfrm>
              <a:custGeom>
                <a:avLst/>
                <a:gdLst/>
                <a:ahLst/>
                <a:cxnLst/>
                <a:rect l="l" t="t" r="r" b="b"/>
                <a:pathLst>
                  <a:path w="3385" h="3911" extrusionOk="0">
                    <a:moveTo>
                      <a:pt x="3384" y="0"/>
                    </a:moveTo>
                    <a:cubicBezTo>
                      <a:pt x="1830" y="0"/>
                      <a:pt x="1" y="928"/>
                      <a:pt x="1" y="1955"/>
                    </a:cubicBezTo>
                    <a:cubicBezTo>
                      <a:pt x="1" y="2983"/>
                      <a:pt x="1830" y="3910"/>
                      <a:pt x="3384" y="3910"/>
                    </a:cubicBezTo>
                    <a:lnTo>
                      <a:pt x="3384"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8" name="Google Shape;798;p28"/>
              <p:cNvSpPr/>
              <p:nvPr/>
            </p:nvSpPr>
            <p:spPr>
              <a:xfrm>
                <a:off x="7046347" y="2985224"/>
                <a:ext cx="85030" cy="96791"/>
              </a:xfrm>
              <a:custGeom>
                <a:avLst/>
                <a:gdLst/>
                <a:ahLst/>
                <a:cxnLst/>
                <a:rect l="l" t="t" r="r" b="b"/>
                <a:pathLst>
                  <a:path w="3810" h="4337" extrusionOk="0">
                    <a:moveTo>
                      <a:pt x="3409" y="427"/>
                    </a:moveTo>
                    <a:lnTo>
                      <a:pt x="3409" y="3911"/>
                    </a:lnTo>
                    <a:cubicBezTo>
                      <a:pt x="1955" y="3836"/>
                      <a:pt x="426" y="2958"/>
                      <a:pt x="426" y="2156"/>
                    </a:cubicBezTo>
                    <a:cubicBezTo>
                      <a:pt x="426" y="1755"/>
                      <a:pt x="802" y="1329"/>
                      <a:pt x="1429" y="978"/>
                    </a:cubicBezTo>
                    <a:cubicBezTo>
                      <a:pt x="2005" y="653"/>
                      <a:pt x="2732" y="452"/>
                      <a:pt x="3409" y="427"/>
                    </a:cubicBezTo>
                    <a:close/>
                    <a:moveTo>
                      <a:pt x="3609" y="1"/>
                    </a:moveTo>
                    <a:cubicBezTo>
                      <a:pt x="2832" y="1"/>
                      <a:pt x="1930" y="226"/>
                      <a:pt x="1228" y="628"/>
                    </a:cubicBezTo>
                    <a:cubicBezTo>
                      <a:pt x="451" y="1054"/>
                      <a:pt x="0" y="1605"/>
                      <a:pt x="0" y="2156"/>
                    </a:cubicBezTo>
                    <a:cubicBezTo>
                      <a:pt x="0" y="3359"/>
                      <a:pt x="1980" y="4337"/>
                      <a:pt x="3609" y="4337"/>
                    </a:cubicBezTo>
                    <a:cubicBezTo>
                      <a:pt x="3659" y="4337"/>
                      <a:pt x="3709" y="4312"/>
                      <a:pt x="3760" y="4262"/>
                    </a:cubicBezTo>
                    <a:cubicBezTo>
                      <a:pt x="3785" y="4237"/>
                      <a:pt x="3810" y="4186"/>
                      <a:pt x="3810" y="4111"/>
                    </a:cubicBezTo>
                    <a:lnTo>
                      <a:pt x="3810" y="201"/>
                    </a:lnTo>
                    <a:cubicBezTo>
                      <a:pt x="3810" y="101"/>
                      <a:pt x="3735" y="1"/>
                      <a:pt x="360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9" name="Google Shape;799;p28"/>
              <p:cNvSpPr/>
              <p:nvPr/>
            </p:nvSpPr>
            <p:spPr>
              <a:xfrm>
                <a:off x="7051368" y="3033340"/>
                <a:ext cx="75545" cy="65457"/>
              </a:xfrm>
              <a:custGeom>
                <a:avLst/>
                <a:gdLst/>
                <a:ahLst/>
                <a:cxnLst/>
                <a:rect l="l" t="t" r="r" b="b"/>
                <a:pathLst>
                  <a:path w="3385" h="2933" extrusionOk="0">
                    <a:moveTo>
                      <a:pt x="1" y="0"/>
                    </a:moveTo>
                    <a:lnTo>
                      <a:pt x="1" y="978"/>
                    </a:lnTo>
                    <a:cubicBezTo>
                      <a:pt x="1" y="2005"/>
                      <a:pt x="1830" y="2933"/>
                      <a:pt x="3384" y="2933"/>
                    </a:cubicBezTo>
                    <a:lnTo>
                      <a:pt x="3384" y="1955"/>
                    </a:lnTo>
                    <a:cubicBezTo>
                      <a:pt x="1830" y="1955"/>
                      <a:pt x="1" y="1028"/>
                      <a:pt x="1"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0" name="Google Shape;800;p28"/>
              <p:cNvSpPr/>
              <p:nvPr/>
            </p:nvSpPr>
            <p:spPr>
              <a:xfrm>
                <a:off x="6638585" y="2999775"/>
                <a:ext cx="74964" cy="80298"/>
              </a:xfrm>
              <a:custGeom>
                <a:avLst/>
                <a:gdLst/>
                <a:ahLst/>
                <a:cxnLst/>
                <a:rect l="l" t="t" r="r" b="b"/>
                <a:pathLst>
                  <a:path w="3359" h="3598" extrusionOk="0">
                    <a:moveTo>
                      <a:pt x="0" y="1"/>
                    </a:moveTo>
                    <a:lnTo>
                      <a:pt x="0" y="1955"/>
                    </a:lnTo>
                    <a:cubicBezTo>
                      <a:pt x="0" y="2482"/>
                      <a:pt x="376" y="3108"/>
                      <a:pt x="827" y="3384"/>
                    </a:cubicBezTo>
                    <a:lnTo>
                      <a:pt x="878" y="3409"/>
                    </a:lnTo>
                    <a:cubicBezTo>
                      <a:pt x="1103" y="3534"/>
                      <a:pt x="1398" y="3597"/>
                      <a:pt x="1692" y="3597"/>
                    </a:cubicBezTo>
                    <a:cubicBezTo>
                      <a:pt x="1987" y="3597"/>
                      <a:pt x="2281" y="3534"/>
                      <a:pt x="2507" y="3409"/>
                    </a:cubicBezTo>
                    <a:lnTo>
                      <a:pt x="2557" y="3384"/>
                    </a:lnTo>
                    <a:cubicBezTo>
                      <a:pt x="3008" y="3108"/>
                      <a:pt x="3359" y="2482"/>
                      <a:pt x="3359" y="1955"/>
                    </a:cubicBezTo>
                    <a:lnTo>
                      <a:pt x="3359" y="26"/>
                    </a:lnTo>
                    <a:cubicBezTo>
                      <a:pt x="3334" y="527"/>
                      <a:pt x="2432" y="953"/>
                      <a:pt x="1680" y="953"/>
                    </a:cubicBezTo>
                    <a:cubicBezTo>
                      <a:pt x="928" y="953"/>
                      <a:pt x="0" y="502"/>
                      <a:pt x="0"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1" name="Google Shape;801;p28"/>
              <p:cNvSpPr/>
              <p:nvPr/>
            </p:nvSpPr>
            <p:spPr>
              <a:xfrm>
                <a:off x="6634100" y="2994731"/>
                <a:ext cx="84494" cy="90096"/>
              </a:xfrm>
              <a:custGeom>
                <a:avLst/>
                <a:gdLst/>
                <a:ahLst/>
                <a:cxnLst/>
                <a:rect l="l" t="t" r="r" b="b"/>
                <a:pathLst>
                  <a:path w="3786" h="4037" extrusionOk="0">
                    <a:moveTo>
                      <a:pt x="3359" y="928"/>
                    </a:moveTo>
                    <a:lnTo>
                      <a:pt x="3359" y="2181"/>
                    </a:lnTo>
                    <a:cubicBezTo>
                      <a:pt x="3359" y="2633"/>
                      <a:pt x="3034" y="3184"/>
                      <a:pt x="2658" y="3410"/>
                    </a:cubicBezTo>
                    <a:lnTo>
                      <a:pt x="2607" y="3435"/>
                    </a:lnTo>
                    <a:cubicBezTo>
                      <a:pt x="2407" y="3547"/>
                      <a:pt x="2144" y="3604"/>
                      <a:pt x="1884" y="3604"/>
                    </a:cubicBezTo>
                    <a:cubicBezTo>
                      <a:pt x="1624" y="3604"/>
                      <a:pt x="1367" y="3547"/>
                      <a:pt x="1179" y="3435"/>
                    </a:cubicBezTo>
                    <a:lnTo>
                      <a:pt x="1129" y="3410"/>
                    </a:lnTo>
                    <a:cubicBezTo>
                      <a:pt x="753" y="3184"/>
                      <a:pt x="427" y="2633"/>
                      <a:pt x="427" y="2181"/>
                    </a:cubicBezTo>
                    <a:lnTo>
                      <a:pt x="427" y="928"/>
                    </a:lnTo>
                    <a:cubicBezTo>
                      <a:pt x="803" y="1204"/>
                      <a:pt x="1354" y="1405"/>
                      <a:pt x="1881" y="1405"/>
                    </a:cubicBezTo>
                    <a:cubicBezTo>
                      <a:pt x="2407" y="1405"/>
                      <a:pt x="2983" y="1204"/>
                      <a:pt x="3359" y="928"/>
                    </a:cubicBezTo>
                    <a:close/>
                    <a:moveTo>
                      <a:pt x="201" y="1"/>
                    </a:moveTo>
                    <a:cubicBezTo>
                      <a:pt x="101" y="1"/>
                      <a:pt x="1" y="101"/>
                      <a:pt x="1" y="227"/>
                    </a:cubicBezTo>
                    <a:lnTo>
                      <a:pt x="1" y="2181"/>
                    </a:lnTo>
                    <a:cubicBezTo>
                      <a:pt x="1" y="2783"/>
                      <a:pt x="402" y="3485"/>
                      <a:pt x="928" y="3785"/>
                    </a:cubicBezTo>
                    <a:lnTo>
                      <a:pt x="978" y="3811"/>
                    </a:lnTo>
                    <a:cubicBezTo>
                      <a:pt x="1229" y="3961"/>
                      <a:pt x="1555" y="4036"/>
                      <a:pt x="1881" y="4036"/>
                    </a:cubicBezTo>
                    <a:cubicBezTo>
                      <a:pt x="2206" y="4036"/>
                      <a:pt x="2557" y="3961"/>
                      <a:pt x="2808" y="3811"/>
                    </a:cubicBezTo>
                    <a:lnTo>
                      <a:pt x="2858" y="3785"/>
                    </a:lnTo>
                    <a:cubicBezTo>
                      <a:pt x="3359" y="3485"/>
                      <a:pt x="3785" y="2783"/>
                      <a:pt x="3785" y="2181"/>
                    </a:cubicBezTo>
                    <a:lnTo>
                      <a:pt x="3785" y="252"/>
                    </a:lnTo>
                    <a:cubicBezTo>
                      <a:pt x="3785" y="151"/>
                      <a:pt x="3685" y="51"/>
                      <a:pt x="3585" y="51"/>
                    </a:cubicBezTo>
                    <a:cubicBezTo>
                      <a:pt x="3460" y="51"/>
                      <a:pt x="3359" y="126"/>
                      <a:pt x="3359" y="252"/>
                    </a:cubicBezTo>
                    <a:cubicBezTo>
                      <a:pt x="3334" y="552"/>
                      <a:pt x="2607" y="978"/>
                      <a:pt x="1881" y="978"/>
                    </a:cubicBezTo>
                    <a:cubicBezTo>
                      <a:pt x="1179" y="978"/>
                      <a:pt x="452" y="552"/>
                      <a:pt x="427" y="227"/>
                    </a:cubicBezTo>
                    <a:cubicBezTo>
                      <a:pt x="427" y="101"/>
                      <a:pt x="327" y="1"/>
                      <a:pt x="2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2" name="Google Shape;802;p28"/>
              <p:cNvSpPr/>
              <p:nvPr/>
            </p:nvSpPr>
            <p:spPr>
              <a:xfrm>
                <a:off x="6638585" y="2930144"/>
                <a:ext cx="74964" cy="90899"/>
              </a:xfrm>
              <a:custGeom>
                <a:avLst/>
                <a:gdLst/>
                <a:ahLst/>
                <a:cxnLst/>
                <a:rect l="l" t="t" r="r" b="b"/>
                <a:pathLst>
                  <a:path w="3359" h="4073" extrusionOk="0">
                    <a:moveTo>
                      <a:pt x="1692" y="0"/>
                    </a:moveTo>
                    <a:cubicBezTo>
                      <a:pt x="1398" y="0"/>
                      <a:pt x="1103" y="63"/>
                      <a:pt x="878" y="188"/>
                    </a:cubicBezTo>
                    <a:lnTo>
                      <a:pt x="827" y="213"/>
                    </a:lnTo>
                    <a:cubicBezTo>
                      <a:pt x="376" y="489"/>
                      <a:pt x="0" y="1116"/>
                      <a:pt x="0" y="1642"/>
                    </a:cubicBezTo>
                    <a:lnTo>
                      <a:pt x="0" y="3121"/>
                    </a:lnTo>
                    <a:cubicBezTo>
                      <a:pt x="0" y="3196"/>
                      <a:pt x="25" y="3271"/>
                      <a:pt x="76" y="3346"/>
                    </a:cubicBezTo>
                    <a:cubicBezTo>
                      <a:pt x="301" y="3747"/>
                      <a:pt x="1053" y="4073"/>
                      <a:pt x="1680" y="4073"/>
                    </a:cubicBezTo>
                    <a:cubicBezTo>
                      <a:pt x="2331" y="4073"/>
                      <a:pt x="3083" y="3747"/>
                      <a:pt x="3309" y="3346"/>
                    </a:cubicBezTo>
                    <a:cubicBezTo>
                      <a:pt x="3334" y="3296"/>
                      <a:pt x="3359" y="3221"/>
                      <a:pt x="3359" y="3146"/>
                    </a:cubicBezTo>
                    <a:lnTo>
                      <a:pt x="3359" y="1642"/>
                    </a:lnTo>
                    <a:cubicBezTo>
                      <a:pt x="3359" y="1116"/>
                      <a:pt x="3008" y="489"/>
                      <a:pt x="2557" y="213"/>
                    </a:cubicBezTo>
                    <a:lnTo>
                      <a:pt x="2507" y="188"/>
                    </a:lnTo>
                    <a:cubicBezTo>
                      <a:pt x="2281" y="63"/>
                      <a:pt x="1987" y="0"/>
                      <a:pt x="1692"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3" name="Google Shape;803;p28"/>
              <p:cNvSpPr/>
              <p:nvPr/>
            </p:nvSpPr>
            <p:spPr>
              <a:xfrm>
                <a:off x="6634100" y="2925391"/>
                <a:ext cx="84494" cy="100697"/>
              </a:xfrm>
              <a:custGeom>
                <a:avLst/>
                <a:gdLst/>
                <a:ahLst/>
                <a:cxnLst/>
                <a:rect l="l" t="t" r="r" b="b"/>
                <a:pathLst>
                  <a:path w="3786" h="4512" extrusionOk="0">
                    <a:moveTo>
                      <a:pt x="1881" y="426"/>
                    </a:moveTo>
                    <a:cubicBezTo>
                      <a:pt x="2156" y="426"/>
                      <a:pt x="2407" y="476"/>
                      <a:pt x="2607" y="577"/>
                    </a:cubicBezTo>
                    <a:lnTo>
                      <a:pt x="2658" y="602"/>
                    </a:lnTo>
                    <a:cubicBezTo>
                      <a:pt x="3034" y="827"/>
                      <a:pt x="3359" y="1404"/>
                      <a:pt x="3359" y="1855"/>
                    </a:cubicBezTo>
                    <a:lnTo>
                      <a:pt x="3359" y="3359"/>
                    </a:lnTo>
                    <a:cubicBezTo>
                      <a:pt x="3359" y="3384"/>
                      <a:pt x="3334" y="3434"/>
                      <a:pt x="3309" y="3459"/>
                    </a:cubicBezTo>
                    <a:cubicBezTo>
                      <a:pt x="3134" y="3785"/>
                      <a:pt x="2457" y="4085"/>
                      <a:pt x="1881" y="4085"/>
                    </a:cubicBezTo>
                    <a:cubicBezTo>
                      <a:pt x="1304" y="4085"/>
                      <a:pt x="653" y="3785"/>
                      <a:pt x="452" y="3459"/>
                    </a:cubicBezTo>
                    <a:cubicBezTo>
                      <a:pt x="427" y="3409"/>
                      <a:pt x="427" y="3359"/>
                      <a:pt x="427" y="3334"/>
                    </a:cubicBezTo>
                    <a:lnTo>
                      <a:pt x="427" y="1855"/>
                    </a:lnTo>
                    <a:cubicBezTo>
                      <a:pt x="427" y="1404"/>
                      <a:pt x="753" y="827"/>
                      <a:pt x="1129" y="602"/>
                    </a:cubicBezTo>
                    <a:lnTo>
                      <a:pt x="1179" y="577"/>
                    </a:lnTo>
                    <a:cubicBezTo>
                      <a:pt x="1379" y="476"/>
                      <a:pt x="1630" y="426"/>
                      <a:pt x="1881" y="426"/>
                    </a:cubicBezTo>
                    <a:close/>
                    <a:moveTo>
                      <a:pt x="1884" y="0"/>
                    </a:moveTo>
                    <a:cubicBezTo>
                      <a:pt x="1555" y="0"/>
                      <a:pt x="1229" y="75"/>
                      <a:pt x="978" y="226"/>
                    </a:cubicBezTo>
                    <a:lnTo>
                      <a:pt x="928" y="251"/>
                    </a:lnTo>
                    <a:cubicBezTo>
                      <a:pt x="402" y="552"/>
                      <a:pt x="1" y="1253"/>
                      <a:pt x="1" y="1855"/>
                    </a:cubicBezTo>
                    <a:lnTo>
                      <a:pt x="1" y="3334"/>
                    </a:lnTo>
                    <a:cubicBezTo>
                      <a:pt x="1" y="3434"/>
                      <a:pt x="26" y="3559"/>
                      <a:pt x="101" y="3659"/>
                    </a:cubicBezTo>
                    <a:cubicBezTo>
                      <a:pt x="352" y="4136"/>
                      <a:pt x="1154" y="4512"/>
                      <a:pt x="1881" y="4512"/>
                    </a:cubicBezTo>
                    <a:cubicBezTo>
                      <a:pt x="2633" y="4512"/>
                      <a:pt x="3435" y="4136"/>
                      <a:pt x="3685" y="3659"/>
                    </a:cubicBezTo>
                    <a:cubicBezTo>
                      <a:pt x="3735" y="3584"/>
                      <a:pt x="3760" y="3484"/>
                      <a:pt x="3785" y="3359"/>
                    </a:cubicBezTo>
                    <a:lnTo>
                      <a:pt x="3785" y="1855"/>
                    </a:lnTo>
                    <a:cubicBezTo>
                      <a:pt x="3785" y="1253"/>
                      <a:pt x="3359" y="552"/>
                      <a:pt x="2858" y="251"/>
                    </a:cubicBezTo>
                    <a:lnTo>
                      <a:pt x="2808" y="226"/>
                    </a:lnTo>
                    <a:cubicBezTo>
                      <a:pt x="2545" y="75"/>
                      <a:pt x="2213" y="0"/>
                      <a:pt x="1884"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4" name="Google Shape;804;p28"/>
              <p:cNvSpPr/>
              <p:nvPr/>
            </p:nvSpPr>
            <p:spPr>
              <a:xfrm>
                <a:off x="6697883" y="3075185"/>
                <a:ext cx="95095" cy="94091"/>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5" name="Google Shape;805;p28"/>
              <p:cNvSpPr/>
              <p:nvPr/>
            </p:nvSpPr>
            <p:spPr>
              <a:xfrm>
                <a:off x="6692281" y="3070677"/>
                <a:ext cx="105740" cy="103085"/>
              </a:xfrm>
              <a:custGeom>
                <a:avLst/>
                <a:gdLst/>
                <a:ahLst/>
                <a:cxnLst/>
                <a:rect l="l" t="t" r="r" b="b"/>
                <a:pathLst>
                  <a:path w="4738" h="4619" extrusionOk="0">
                    <a:moveTo>
                      <a:pt x="2819" y="414"/>
                    </a:moveTo>
                    <a:cubicBezTo>
                      <a:pt x="2976" y="414"/>
                      <a:pt x="3127" y="436"/>
                      <a:pt x="3259" y="483"/>
                    </a:cubicBezTo>
                    <a:lnTo>
                      <a:pt x="3309" y="508"/>
                    </a:lnTo>
                    <a:cubicBezTo>
                      <a:pt x="3735" y="658"/>
                      <a:pt x="4136" y="1159"/>
                      <a:pt x="4211" y="1611"/>
                    </a:cubicBezTo>
                    <a:lnTo>
                      <a:pt x="4236" y="1661"/>
                    </a:lnTo>
                    <a:cubicBezTo>
                      <a:pt x="4311" y="2087"/>
                      <a:pt x="4086" y="2713"/>
                      <a:pt x="3735" y="2989"/>
                    </a:cubicBezTo>
                    <a:lnTo>
                      <a:pt x="2757" y="3791"/>
                    </a:lnTo>
                    <a:cubicBezTo>
                      <a:pt x="2757" y="3716"/>
                      <a:pt x="2757" y="3616"/>
                      <a:pt x="2732" y="3515"/>
                    </a:cubicBezTo>
                    <a:cubicBezTo>
                      <a:pt x="2657" y="3114"/>
                      <a:pt x="2457" y="2663"/>
                      <a:pt x="2181" y="2362"/>
                    </a:cubicBezTo>
                    <a:cubicBezTo>
                      <a:pt x="1855" y="1961"/>
                      <a:pt x="1354" y="1636"/>
                      <a:pt x="878" y="1535"/>
                    </a:cubicBezTo>
                    <a:lnTo>
                      <a:pt x="1855" y="733"/>
                    </a:lnTo>
                    <a:cubicBezTo>
                      <a:pt x="2097" y="526"/>
                      <a:pt x="2471" y="414"/>
                      <a:pt x="2819" y="414"/>
                    </a:cubicBezTo>
                    <a:close/>
                    <a:moveTo>
                      <a:pt x="2820" y="1"/>
                    </a:moveTo>
                    <a:cubicBezTo>
                      <a:pt x="2377" y="1"/>
                      <a:pt x="1903" y="152"/>
                      <a:pt x="1579" y="408"/>
                    </a:cubicBezTo>
                    <a:lnTo>
                      <a:pt x="101" y="1636"/>
                    </a:lnTo>
                    <a:cubicBezTo>
                      <a:pt x="26" y="1711"/>
                      <a:pt x="0" y="1836"/>
                      <a:pt x="76" y="1911"/>
                    </a:cubicBezTo>
                    <a:cubicBezTo>
                      <a:pt x="121" y="1972"/>
                      <a:pt x="185" y="2005"/>
                      <a:pt x="245" y="2005"/>
                    </a:cubicBezTo>
                    <a:cubicBezTo>
                      <a:pt x="284" y="2005"/>
                      <a:pt x="322" y="1991"/>
                      <a:pt x="351" y="1961"/>
                    </a:cubicBezTo>
                    <a:cubicBezTo>
                      <a:pt x="405" y="1928"/>
                      <a:pt x="476" y="1911"/>
                      <a:pt x="561" y="1911"/>
                    </a:cubicBezTo>
                    <a:cubicBezTo>
                      <a:pt x="915" y="1911"/>
                      <a:pt x="1491" y="2193"/>
                      <a:pt x="1855" y="2638"/>
                    </a:cubicBezTo>
                    <a:cubicBezTo>
                      <a:pt x="2081" y="2889"/>
                      <a:pt x="2256" y="3240"/>
                      <a:pt x="2306" y="3591"/>
                    </a:cubicBezTo>
                    <a:cubicBezTo>
                      <a:pt x="2381" y="3891"/>
                      <a:pt x="2331" y="4142"/>
                      <a:pt x="2231" y="4242"/>
                    </a:cubicBezTo>
                    <a:cubicBezTo>
                      <a:pt x="2156" y="4317"/>
                      <a:pt x="2131" y="4418"/>
                      <a:pt x="2156" y="4493"/>
                    </a:cubicBezTo>
                    <a:cubicBezTo>
                      <a:pt x="2206" y="4568"/>
                      <a:pt x="2256" y="4593"/>
                      <a:pt x="2306" y="4618"/>
                    </a:cubicBezTo>
                    <a:lnTo>
                      <a:pt x="2356" y="4618"/>
                    </a:lnTo>
                    <a:cubicBezTo>
                      <a:pt x="2406" y="4618"/>
                      <a:pt x="2457" y="4593"/>
                      <a:pt x="2482" y="4568"/>
                    </a:cubicBezTo>
                    <a:lnTo>
                      <a:pt x="4010" y="3315"/>
                    </a:lnTo>
                    <a:cubicBezTo>
                      <a:pt x="4462" y="2939"/>
                      <a:pt x="4737" y="2162"/>
                      <a:pt x="4637" y="1585"/>
                    </a:cubicBezTo>
                    <a:lnTo>
                      <a:pt x="4637" y="1535"/>
                    </a:lnTo>
                    <a:cubicBezTo>
                      <a:pt x="4537" y="934"/>
                      <a:pt x="4010" y="332"/>
                      <a:pt x="3459" y="107"/>
                    </a:cubicBezTo>
                    <a:lnTo>
                      <a:pt x="3409" y="107"/>
                    </a:lnTo>
                    <a:cubicBezTo>
                      <a:pt x="3232" y="34"/>
                      <a:pt x="3030" y="1"/>
                      <a:pt x="282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6" name="Google Shape;806;p28"/>
              <p:cNvSpPr/>
              <p:nvPr/>
            </p:nvSpPr>
            <p:spPr>
              <a:xfrm>
                <a:off x="6657042" y="3108639"/>
                <a:ext cx="94559" cy="8927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7" name="Google Shape;807;p28"/>
              <p:cNvSpPr/>
              <p:nvPr/>
            </p:nvSpPr>
            <p:spPr>
              <a:xfrm>
                <a:off x="6651998" y="3104019"/>
                <a:ext cx="104624" cy="98822"/>
              </a:xfrm>
              <a:custGeom>
                <a:avLst/>
                <a:gdLst/>
                <a:ahLst/>
                <a:cxnLst/>
                <a:rect l="l" t="t" r="r" b="b"/>
                <a:pathLst>
                  <a:path w="4688" h="4428" extrusionOk="0">
                    <a:moveTo>
                      <a:pt x="2362" y="412"/>
                    </a:moveTo>
                    <a:cubicBezTo>
                      <a:pt x="2745" y="412"/>
                      <a:pt x="3333" y="724"/>
                      <a:pt x="3660" y="1144"/>
                    </a:cubicBezTo>
                    <a:cubicBezTo>
                      <a:pt x="4036" y="1570"/>
                      <a:pt x="4237" y="2272"/>
                      <a:pt x="4111" y="2623"/>
                    </a:cubicBezTo>
                    <a:cubicBezTo>
                      <a:pt x="4086" y="2673"/>
                      <a:pt x="4061" y="2723"/>
                      <a:pt x="4036" y="2748"/>
                    </a:cubicBezTo>
                    <a:cubicBezTo>
                      <a:pt x="4011" y="2748"/>
                      <a:pt x="4011" y="2748"/>
                      <a:pt x="4011" y="2773"/>
                    </a:cubicBezTo>
                    <a:lnTo>
                      <a:pt x="2883" y="3701"/>
                    </a:lnTo>
                    <a:cubicBezTo>
                      <a:pt x="2643" y="3889"/>
                      <a:pt x="2275" y="4007"/>
                      <a:pt x="1930" y="4007"/>
                    </a:cubicBezTo>
                    <a:cubicBezTo>
                      <a:pt x="1770" y="4007"/>
                      <a:pt x="1615" y="3982"/>
                      <a:pt x="1480" y="3926"/>
                    </a:cubicBezTo>
                    <a:lnTo>
                      <a:pt x="1430" y="3926"/>
                    </a:lnTo>
                    <a:cubicBezTo>
                      <a:pt x="1003" y="3751"/>
                      <a:pt x="602" y="3249"/>
                      <a:pt x="527" y="2823"/>
                    </a:cubicBezTo>
                    <a:lnTo>
                      <a:pt x="502" y="2773"/>
                    </a:lnTo>
                    <a:cubicBezTo>
                      <a:pt x="427" y="2322"/>
                      <a:pt x="653" y="1721"/>
                      <a:pt x="1003" y="1445"/>
                    </a:cubicBezTo>
                    <a:lnTo>
                      <a:pt x="2156" y="467"/>
                    </a:lnTo>
                    <a:cubicBezTo>
                      <a:pt x="2206" y="442"/>
                      <a:pt x="2232" y="442"/>
                      <a:pt x="2282" y="417"/>
                    </a:cubicBezTo>
                    <a:cubicBezTo>
                      <a:pt x="2307" y="414"/>
                      <a:pt x="2334" y="412"/>
                      <a:pt x="2362" y="412"/>
                    </a:cubicBezTo>
                    <a:close/>
                    <a:moveTo>
                      <a:pt x="2387" y="0"/>
                    </a:moveTo>
                    <a:cubicBezTo>
                      <a:pt x="2324" y="0"/>
                      <a:pt x="2264" y="5"/>
                      <a:pt x="2206" y="16"/>
                    </a:cubicBezTo>
                    <a:cubicBezTo>
                      <a:pt x="2106" y="41"/>
                      <a:pt x="2006" y="66"/>
                      <a:pt x="1906" y="142"/>
                    </a:cubicBezTo>
                    <a:lnTo>
                      <a:pt x="753" y="1119"/>
                    </a:lnTo>
                    <a:cubicBezTo>
                      <a:pt x="277" y="1495"/>
                      <a:pt x="1" y="2247"/>
                      <a:pt x="101" y="2848"/>
                    </a:cubicBezTo>
                    <a:lnTo>
                      <a:pt x="101" y="2899"/>
                    </a:lnTo>
                    <a:cubicBezTo>
                      <a:pt x="201" y="3475"/>
                      <a:pt x="728" y="4102"/>
                      <a:pt x="1279" y="4302"/>
                    </a:cubicBezTo>
                    <a:lnTo>
                      <a:pt x="1329" y="4327"/>
                    </a:lnTo>
                    <a:cubicBezTo>
                      <a:pt x="1505" y="4402"/>
                      <a:pt x="1705" y="4427"/>
                      <a:pt x="1931" y="4427"/>
                    </a:cubicBezTo>
                    <a:cubicBezTo>
                      <a:pt x="2357" y="4427"/>
                      <a:pt x="2833" y="4277"/>
                      <a:pt x="3159" y="4026"/>
                    </a:cubicBezTo>
                    <a:lnTo>
                      <a:pt x="4287" y="3074"/>
                    </a:lnTo>
                    <a:cubicBezTo>
                      <a:pt x="4287" y="3074"/>
                      <a:pt x="4312" y="3074"/>
                      <a:pt x="4312" y="3049"/>
                    </a:cubicBezTo>
                    <a:cubicBezTo>
                      <a:pt x="4387" y="2974"/>
                      <a:pt x="4462" y="2899"/>
                      <a:pt x="4487" y="2773"/>
                    </a:cubicBezTo>
                    <a:cubicBezTo>
                      <a:pt x="4688" y="2297"/>
                      <a:pt x="4462" y="1420"/>
                      <a:pt x="3986" y="868"/>
                    </a:cubicBezTo>
                    <a:cubicBezTo>
                      <a:pt x="3584" y="355"/>
                      <a:pt x="2903" y="0"/>
                      <a:pt x="238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8" name="Google Shape;808;p28"/>
              <p:cNvSpPr/>
              <p:nvPr/>
            </p:nvSpPr>
            <p:spPr>
              <a:xfrm>
                <a:off x="6504904" y="3059630"/>
                <a:ext cx="74964" cy="8027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9" name="Google Shape;809;p28"/>
              <p:cNvSpPr/>
              <p:nvPr/>
            </p:nvSpPr>
            <p:spPr>
              <a:xfrm>
                <a:off x="6499860" y="3054586"/>
                <a:ext cx="84494" cy="90073"/>
              </a:xfrm>
              <a:custGeom>
                <a:avLst/>
                <a:gdLst/>
                <a:ahLst/>
                <a:cxnLst/>
                <a:rect l="l" t="t" r="r" b="b"/>
                <a:pathLst>
                  <a:path w="3786" h="4036" extrusionOk="0">
                    <a:moveTo>
                      <a:pt x="427" y="903"/>
                    </a:moveTo>
                    <a:cubicBezTo>
                      <a:pt x="803" y="1204"/>
                      <a:pt x="1379" y="1404"/>
                      <a:pt x="1906" y="1404"/>
                    </a:cubicBezTo>
                    <a:cubicBezTo>
                      <a:pt x="2407" y="1404"/>
                      <a:pt x="2983" y="1204"/>
                      <a:pt x="3359" y="928"/>
                    </a:cubicBezTo>
                    <a:lnTo>
                      <a:pt x="3359" y="2181"/>
                    </a:lnTo>
                    <a:cubicBezTo>
                      <a:pt x="3359" y="2632"/>
                      <a:pt x="3033" y="3184"/>
                      <a:pt x="2658" y="3409"/>
                    </a:cubicBezTo>
                    <a:lnTo>
                      <a:pt x="2607" y="3434"/>
                    </a:lnTo>
                    <a:cubicBezTo>
                      <a:pt x="2419" y="3547"/>
                      <a:pt x="2163" y="3603"/>
                      <a:pt x="1902" y="3603"/>
                    </a:cubicBezTo>
                    <a:cubicBezTo>
                      <a:pt x="1642" y="3603"/>
                      <a:pt x="1379" y="3547"/>
                      <a:pt x="1179" y="3434"/>
                    </a:cubicBezTo>
                    <a:lnTo>
                      <a:pt x="1129" y="3409"/>
                    </a:lnTo>
                    <a:cubicBezTo>
                      <a:pt x="753" y="3184"/>
                      <a:pt x="427" y="2632"/>
                      <a:pt x="427" y="2181"/>
                    </a:cubicBezTo>
                    <a:lnTo>
                      <a:pt x="427" y="903"/>
                    </a:lnTo>
                    <a:close/>
                    <a:moveTo>
                      <a:pt x="226" y="1"/>
                    </a:moveTo>
                    <a:cubicBezTo>
                      <a:pt x="101" y="1"/>
                      <a:pt x="1" y="101"/>
                      <a:pt x="1" y="226"/>
                    </a:cubicBezTo>
                    <a:lnTo>
                      <a:pt x="1" y="2181"/>
                    </a:lnTo>
                    <a:cubicBezTo>
                      <a:pt x="1" y="2783"/>
                      <a:pt x="402" y="3484"/>
                      <a:pt x="928" y="3785"/>
                    </a:cubicBezTo>
                    <a:lnTo>
                      <a:pt x="978" y="3810"/>
                    </a:lnTo>
                    <a:cubicBezTo>
                      <a:pt x="1229" y="3961"/>
                      <a:pt x="1555" y="4036"/>
                      <a:pt x="1906" y="4036"/>
                    </a:cubicBezTo>
                    <a:cubicBezTo>
                      <a:pt x="2231" y="4036"/>
                      <a:pt x="2557" y="3961"/>
                      <a:pt x="2808" y="3810"/>
                    </a:cubicBezTo>
                    <a:lnTo>
                      <a:pt x="2858" y="3785"/>
                    </a:lnTo>
                    <a:cubicBezTo>
                      <a:pt x="3384" y="3484"/>
                      <a:pt x="3785" y="2783"/>
                      <a:pt x="3785" y="2181"/>
                    </a:cubicBezTo>
                    <a:lnTo>
                      <a:pt x="3785" y="251"/>
                    </a:lnTo>
                    <a:cubicBezTo>
                      <a:pt x="3785" y="151"/>
                      <a:pt x="3685" y="51"/>
                      <a:pt x="3585" y="51"/>
                    </a:cubicBezTo>
                    <a:cubicBezTo>
                      <a:pt x="3460" y="51"/>
                      <a:pt x="3384" y="126"/>
                      <a:pt x="3359" y="226"/>
                    </a:cubicBezTo>
                    <a:cubicBezTo>
                      <a:pt x="3334" y="552"/>
                      <a:pt x="2607" y="978"/>
                      <a:pt x="1906" y="978"/>
                    </a:cubicBezTo>
                    <a:cubicBezTo>
                      <a:pt x="1179" y="978"/>
                      <a:pt x="452" y="552"/>
                      <a:pt x="427" y="226"/>
                    </a:cubicBezTo>
                    <a:cubicBezTo>
                      <a:pt x="427" y="101"/>
                      <a:pt x="327" y="1"/>
                      <a:pt x="22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0" name="Google Shape;810;p28"/>
              <p:cNvSpPr/>
              <p:nvPr/>
            </p:nvSpPr>
            <p:spPr>
              <a:xfrm>
                <a:off x="6504904" y="2989977"/>
                <a:ext cx="74964" cy="90921"/>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rgbClr val="F9F8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1" name="Google Shape;811;p28"/>
              <p:cNvSpPr/>
              <p:nvPr/>
            </p:nvSpPr>
            <p:spPr>
              <a:xfrm>
                <a:off x="6499860" y="2985224"/>
                <a:ext cx="84494" cy="100719"/>
              </a:xfrm>
              <a:custGeom>
                <a:avLst/>
                <a:gdLst/>
                <a:ahLst/>
                <a:cxnLst/>
                <a:rect l="l" t="t" r="r" b="b"/>
                <a:pathLst>
                  <a:path w="3786" h="4513" extrusionOk="0">
                    <a:moveTo>
                      <a:pt x="1906" y="427"/>
                    </a:moveTo>
                    <a:cubicBezTo>
                      <a:pt x="2156" y="427"/>
                      <a:pt x="2407" y="477"/>
                      <a:pt x="2607" y="577"/>
                    </a:cubicBezTo>
                    <a:lnTo>
                      <a:pt x="2658" y="602"/>
                    </a:lnTo>
                    <a:cubicBezTo>
                      <a:pt x="3033" y="828"/>
                      <a:pt x="3359" y="1404"/>
                      <a:pt x="3359" y="1856"/>
                    </a:cubicBezTo>
                    <a:lnTo>
                      <a:pt x="3359" y="3359"/>
                    </a:lnTo>
                    <a:cubicBezTo>
                      <a:pt x="3359" y="3384"/>
                      <a:pt x="3359" y="3435"/>
                      <a:pt x="3334" y="3460"/>
                    </a:cubicBezTo>
                    <a:cubicBezTo>
                      <a:pt x="3134" y="3785"/>
                      <a:pt x="2482" y="4086"/>
                      <a:pt x="1906" y="4086"/>
                    </a:cubicBezTo>
                    <a:cubicBezTo>
                      <a:pt x="1329" y="4086"/>
                      <a:pt x="652" y="3785"/>
                      <a:pt x="477" y="3460"/>
                    </a:cubicBezTo>
                    <a:cubicBezTo>
                      <a:pt x="452" y="3409"/>
                      <a:pt x="427" y="3359"/>
                      <a:pt x="427" y="3334"/>
                    </a:cubicBezTo>
                    <a:lnTo>
                      <a:pt x="427" y="1856"/>
                    </a:lnTo>
                    <a:cubicBezTo>
                      <a:pt x="427" y="1404"/>
                      <a:pt x="753" y="828"/>
                      <a:pt x="1129" y="602"/>
                    </a:cubicBezTo>
                    <a:lnTo>
                      <a:pt x="1179" y="577"/>
                    </a:lnTo>
                    <a:cubicBezTo>
                      <a:pt x="1379" y="477"/>
                      <a:pt x="1630" y="427"/>
                      <a:pt x="1906" y="427"/>
                    </a:cubicBezTo>
                    <a:close/>
                    <a:moveTo>
                      <a:pt x="1902" y="1"/>
                    </a:moveTo>
                    <a:cubicBezTo>
                      <a:pt x="1574" y="1"/>
                      <a:pt x="1241" y="76"/>
                      <a:pt x="978" y="226"/>
                    </a:cubicBezTo>
                    <a:lnTo>
                      <a:pt x="928" y="252"/>
                    </a:lnTo>
                    <a:cubicBezTo>
                      <a:pt x="402" y="552"/>
                      <a:pt x="1" y="1254"/>
                      <a:pt x="1" y="1856"/>
                    </a:cubicBezTo>
                    <a:lnTo>
                      <a:pt x="1" y="3334"/>
                    </a:lnTo>
                    <a:cubicBezTo>
                      <a:pt x="1" y="3435"/>
                      <a:pt x="51" y="3560"/>
                      <a:pt x="101" y="3660"/>
                    </a:cubicBezTo>
                    <a:cubicBezTo>
                      <a:pt x="352" y="4136"/>
                      <a:pt x="1154" y="4512"/>
                      <a:pt x="1906" y="4512"/>
                    </a:cubicBezTo>
                    <a:cubicBezTo>
                      <a:pt x="2632" y="4512"/>
                      <a:pt x="3434" y="4136"/>
                      <a:pt x="3685" y="3660"/>
                    </a:cubicBezTo>
                    <a:cubicBezTo>
                      <a:pt x="3735" y="3585"/>
                      <a:pt x="3785" y="3485"/>
                      <a:pt x="3785" y="3359"/>
                    </a:cubicBezTo>
                    <a:lnTo>
                      <a:pt x="3785" y="1856"/>
                    </a:lnTo>
                    <a:cubicBezTo>
                      <a:pt x="3785" y="1254"/>
                      <a:pt x="3384" y="552"/>
                      <a:pt x="2858" y="252"/>
                    </a:cubicBezTo>
                    <a:lnTo>
                      <a:pt x="2808" y="226"/>
                    </a:lnTo>
                    <a:cubicBezTo>
                      <a:pt x="2557" y="76"/>
                      <a:pt x="2231" y="1"/>
                      <a:pt x="1902"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2" name="Google Shape;812;p28"/>
              <p:cNvSpPr/>
              <p:nvPr/>
            </p:nvSpPr>
            <p:spPr>
              <a:xfrm>
                <a:off x="6776172" y="2974043"/>
                <a:ext cx="85052" cy="74987"/>
              </a:xfrm>
              <a:custGeom>
                <a:avLst/>
                <a:gdLst/>
                <a:ahLst/>
                <a:cxnLst/>
                <a:rect l="l" t="t" r="r" b="b"/>
                <a:pathLst>
                  <a:path w="3811" h="3360" extrusionOk="0">
                    <a:moveTo>
                      <a:pt x="427" y="1154"/>
                    </a:moveTo>
                    <a:cubicBezTo>
                      <a:pt x="1054" y="1855"/>
                      <a:pt x="2282" y="2332"/>
                      <a:pt x="3384" y="2382"/>
                    </a:cubicBezTo>
                    <a:lnTo>
                      <a:pt x="3384" y="2933"/>
                    </a:lnTo>
                    <a:cubicBezTo>
                      <a:pt x="1931" y="2858"/>
                      <a:pt x="427" y="1981"/>
                      <a:pt x="427" y="1204"/>
                    </a:cubicBezTo>
                    <a:lnTo>
                      <a:pt x="427" y="1154"/>
                    </a:lnTo>
                    <a:close/>
                    <a:moveTo>
                      <a:pt x="201" y="1"/>
                    </a:moveTo>
                    <a:cubicBezTo>
                      <a:pt x="101" y="1"/>
                      <a:pt x="1" y="101"/>
                      <a:pt x="1" y="226"/>
                    </a:cubicBezTo>
                    <a:lnTo>
                      <a:pt x="1" y="1204"/>
                    </a:lnTo>
                    <a:cubicBezTo>
                      <a:pt x="1" y="2407"/>
                      <a:pt x="1981" y="3359"/>
                      <a:pt x="3610" y="3359"/>
                    </a:cubicBezTo>
                    <a:cubicBezTo>
                      <a:pt x="3660" y="3359"/>
                      <a:pt x="3710" y="3334"/>
                      <a:pt x="3735" y="3309"/>
                    </a:cubicBezTo>
                    <a:cubicBezTo>
                      <a:pt x="3785" y="3259"/>
                      <a:pt x="3810" y="3209"/>
                      <a:pt x="3810" y="3159"/>
                    </a:cubicBezTo>
                    <a:lnTo>
                      <a:pt x="3810" y="2181"/>
                    </a:lnTo>
                    <a:cubicBezTo>
                      <a:pt x="3810" y="2056"/>
                      <a:pt x="3710" y="1956"/>
                      <a:pt x="3610" y="1956"/>
                    </a:cubicBezTo>
                    <a:cubicBezTo>
                      <a:pt x="2081" y="1956"/>
                      <a:pt x="427" y="1053"/>
                      <a:pt x="427" y="226"/>
                    </a:cubicBezTo>
                    <a:cubicBezTo>
                      <a:pt x="427" y="101"/>
                      <a:pt x="327" y="1"/>
                      <a:pt x="2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3" name="Google Shape;813;p28"/>
              <p:cNvSpPr/>
              <p:nvPr/>
            </p:nvSpPr>
            <p:spPr>
              <a:xfrm>
                <a:off x="6851694" y="2974043"/>
                <a:ext cx="85030" cy="74987"/>
              </a:xfrm>
              <a:custGeom>
                <a:avLst/>
                <a:gdLst/>
                <a:ahLst/>
                <a:cxnLst/>
                <a:rect l="l" t="t" r="r" b="b"/>
                <a:pathLst>
                  <a:path w="3810" h="3360" extrusionOk="0">
                    <a:moveTo>
                      <a:pt x="3384" y="1154"/>
                    </a:moveTo>
                    <a:lnTo>
                      <a:pt x="3384" y="1204"/>
                    </a:lnTo>
                    <a:cubicBezTo>
                      <a:pt x="3384" y="1981"/>
                      <a:pt x="1880" y="2858"/>
                      <a:pt x="426" y="2933"/>
                    </a:cubicBezTo>
                    <a:lnTo>
                      <a:pt x="426" y="2382"/>
                    </a:lnTo>
                    <a:cubicBezTo>
                      <a:pt x="1554" y="2332"/>
                      <a:pt x="2757" y="1855"/>
                      <a:pt x="3384" y="1154"/>
                    </a:cubicBezTo>
                    <a:close/>
                    <a:moveTo>
                      <a:pt x="3609" y="1"/>
                    </a:moveTo>
                    <a:cubicBezTo>
                      <a:pt x="3484" y="1"/>
                      <a:pt x="3384" y="101"/>
                      <a:pt x="3384" y="226"/>
                    </a:cubicBezTo>
                    <a:cubicBezTo>
                      <a:pt x="3384" y="1053"/>
                      <a:pt x="1730" y="1956"/>
                      <a:pt x="226" y="1956"/>
                    </a:cubicBezTo>
                    <a:cubicBezTo>
                      <a:pt x="101" y="1956"/>
                      <a:pt x="0" y="2056"/>
                      <a:pt x="0" y="2181"/>
                    </a:cubicBezTo>
                    <a:lnTo>
                      <a:pt x="0" y="3159"/>
                    </a:lnTo>
                    <a:cubicBezTo>
                      <a:pt x="0" y="3259"/>
                      <a:pt x="101" y="3359"/>
                      <a:pt x="226" y="3359"/>
                    </a:cubicBezTo>
                    <a:cubicBezTo>
                      <a:pt x="1855" y="3359"/>
                      <a:pt x="3810" y="2407"/>
                      <a:pt x="3810" y="1204"/>
                    </a:cubicBezTo>
                    <a:lnTo>
                      <a:pt x="3810" y="226"/>
                    </a:lnTo>
                    <a:cubicBezTo>
                      <a:pt x="3810" y="101"/>
                      <a:pt x="3710" y="1"/>
                      <a:pt x="360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4" name="Google Shape;814;p28"/>
              <p:cNvSpPr/>
              <p:nvPr/>
            </p:nvSpPr>
            <p:spPr>
              <a:xfrm>
                <a:off x="7122404" y="2985224"/>
                <a:ext cx="84494" cy="96791"/>
              </a:xfrm>
              <a:custGeom>
                <a:avLst/>
                <a:gdLst/>
                <a:ahLst/>
                <a:cxnLst/>
                <a:rect l="l" t="t" r="r" b="b"/>
                <a:pathLst>
                  <a:path w="3786" h="4337" extrusionOk="0">
                    <a:moveTo>
                      <a:pt x="402" y="427"/>
                    </a:moveTo>
                    <a:cubicBezTo>
                      <a:pt x="1855" y="502"/>
                      <a:pt x="3384" y="1379"/>
                      <a:pt x="3384" y="2156"/>
                    </a:cubicBezTo>
                    <a:cubicBezTo>
                      <a:pt x="3384" y="2958"/>
                      <a:pt x="1855" y="3836"/>
                      <a:pt x="402" y="3911"/>
                    </a:cubicBezTo>
                    <a:lnTo>
                      <a:pt x="402" y="427"/>
                    </a:lnTo>
                    <a:close/>
                    <a:moveTo>
                      <a:pt x="201" y="1"/>
                    </a:moveTo>
                    <a:cubicBezTo>
                      <a:pt x="76" y="1"/>
                      <a:pt x="1" y="101"/>
                      <a:pt x="1" y="201"/>
                    </a:cubicBezTo>
                    <a:lnTo>
                      <a:pt x="1" y="4111"/>
                    </a:lnTo>
                    <a:cubicBezTo>
                      <a:pt x="1" y="4186"/>
                      <a:pt x="26" y="4237"/>
                      <a:pt x="51" y="4262"/>
                    </a:cubicBezTo>
                    <a:cubicBezTo>
                      <a:pt x="101" y="4312"/>
                      <a:pt x="151" y="4337"/>
                      <a:pt x="201" y="4337"/>
                    </a:cubicBezTo>
                    <a:cubicBezTo>
                      <a:pt x="1830" y="4337"/>
                      <a:pt x="3785" y="3359"/>
                      <a:pt x="3785" y="2156"/>
                    </a:cubicBezTo>
                    <a:cubicBezTo>
                      <a:pt x="3785" y="953"/>
                      <a:pt x="1830" y="1"/>
                      <a:pt x="2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5" name="Google Shape;815;p28"/>
              <p:cNvSpPr/>
              <p:nvPr/>
            </p:nvSpPr>
            <p:spPr>
              <a:xfrm>
                <a:off x="7046347" y="3028854"/>
                <a:ext cx="85030" cy="74987"/>
              </a:xfrm>
              <a:custGeom>
                <a:avLst/>
                <a:gdLst/>
                <a:ahLst/>
                <a:cxnLst/>
                <a:rect l="l" t="t" r="r" b="b"/>
                <a:pathLst>
                  <a:path w="3810" h="3360" extrusionOk="0">
                    <a:moveTo>
                      <a:pt x="426" y="1154"/>
                    </a:moveTo>
                    <a:cubicBezTo>
                      <a:pt x="1053" y="1830"/>
                      <a:pt x="2281" y="2307"/>
                      <a:pt x="3409" y="2357"/>
                    </a:cubicBezTo>
                    <a:lnTo>
                      <a:pt x="3409" y="2933"/>
                    </a:lnTo>
                    <a:cubicBezTo>
                      <a:pt x="1955" y="2858"/>
                      <a:pt x="426" y="1981"/>
                      <a:pt x="426" y="1179"/>
                    </a:cubicBezTo>
                    <a:lnTo>
                      <a:pt x="426" y="1154"/>
                    </a:lnTo>
                    <a:close/>
                    <a:moveTo>
                      <a:pt x="226" y="1"/>
                    </a:moveTo>
                    <a:cubicBezTo>
                      <a:pt x="100" y="1"/>
                      <a:pt x="0" y="101"/>
                      <a:pt x="0" y="201"/>
                    </a:cubicBezTo>
                    <a:lnTo>
                      <a:pt x="0" y="1179"/>
                    </a:lnTo>
                    <a:cubicBezTo>
                      <a:pt x="0" y="2382"/>
                      <a:pt x="1980" y="3359"/>
                      <a:pt x="3609" y="3359"/>
                    </a:cubicBezTo>
                    <a:cubicBezTo>
                      <a:pt x="3659" y="3359"/>
                      <a:pt x="3709" y="3334"/>
                      <a:pt x="3760" y="3284"/>
                    </a:cubicBezTo>
                    <a:cubicBezTo>
                      <a:pt x="3785" y="3259"/>
                      <a:pt x="3810" y="3209"/>
                      <a:pt x="3810" y="3134"/>
                    </a:cubicBezTo>
                    <a:lnTo>
                      <a:pt x="3810" y="2156"/>
                    </a:lnTo>
                    <a:cubicBezTo>
                      <a:pt x="3810" y="2056"/>
                      <a:pt x="3735" y="1956"/>
                      <a:pt x="3609" y="1956"/>
                    </a:cubicBezTo>
                    <a:cubicBezTo>
                      <a:pt x="2105" y="1956"/>
                      <a:pt x="426" y="1053"/>
                      <a:pt x="426" y="201"/>
                    </a:cubicBezTo>
                    <a:cubicBezTo>
                      <a:pt x="426" y="101"/>
                      <a:pt x="326" y="1"/>
                      <a:pt x="22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6" name="Google Shape;816;p28"/>
              <p:cNvSpPr/>
              <p:nvPr/>
            </p:nvSpPr>
            <p:spPr>
              <a:xfrm>
                <a:off x="7122404" y="3028854"/>
                <a:ext cx="84494" cy="74987"/>
              </a:xfrm>
              <a:custGeom>
                <a:avLst/>
                <a:gdLst/>
                <a:ahLst/>
                <a:cxnLst/>
                <a:rect l="l" t="t" r="r" b="b"/>
                <a:pathLst>
                  <a:path w="3786" h="3360" extrusionOk="0">
                    <a:moveTo>
                      <a:pt x="3384" y="1154"/>
                    </a:moveTo>
                    <a:lnTo>
                      <a:pt x="3384" y="1179"/>
                    </a:lnTo>
                    <a:cubicBezTo>
                      <a:pt x="3384" y="1981"/>
                      <a:pt x="1855" y="2858"/>
                      <a:pt x="402" y="2933"/>
                    </a:cubicBezTo>
                    <a:lnTo>
                      <a:pt x="402" y="2382"/>
                    </a:lnTo>
                    <a:cubicBezTo>
                      <a:pt x="1530" y="2307"/>
                      <a:pt x="2758" y="1830"/>
                      <a:pt x="3384" y="1154"/>
                    </a:cubicBezTo>
                    <a:close/>
                    <a:moveTo>
                      <a:pt x="3585" y="1"/>
                    </a:moveTo>
                    <a:cubicBezTo>
                      <a:pt x="3484" y="1"/>
                      <a:pt x="3384" y="101"/>
                      <a:pt x="3384" y="201"/>
                    </a:cubicBezTo>
                    <a:cubicBezTo>
                      <a:pt x="3384" y="1053"/>
                      <a:pt x="1705" y="1956"/>
                      <a:pt x="201" y="1956"/>
                    </a:cubicBezTo>
                    <a:cubicBezTo>
                      <a:pt x="76" y="1956"/>
                      <a:pt x="1" y="2056"/>
                      <a:pt x="1" y="2156"/>
                    </a:cubicBezTo>
                    <a:lnTo>
                      <a:pt x="1" y="3134"/>
                    </a:lnTo>
                    <a:cubicBezTo>
                      <a:pt x="1" y="3259"/>
                      <a:pt x="76" y="3359"/>
                      <a:pt x="201" y="3359"/>
                    </a:cubicBezTo>
                    <a:cubicBezTo>
                      <a:pt x="1830" y="3359"/>
                      <a:pt x="3785" y="2382"/>
                      <a:pt x="3785" y="1179"/>
                    </a:cubicBezTo>
                    <a:lnTo>
                      <a:pt x="3785" y="201"/>
                    </a:lnTo>
                    <a:cubicBezTo>
                      <a:pt x="3785" y="101"/>
                      <a:pt x="3710" y="1"/>
                      <a:pt x="358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817" name="Google Shape;817;p28"/>
              <p:cNvGrpSpPr/>
              <p:nvPr/>
            </p:nvGrpSpPr>
            <p:grpSpPr>
              <a:xfrm>
                <a:off x="6970825" y="2874485"/>
                <a:ext cx="117479" cy="87284"/>
                <a:chOff x="6970825" y="2874485"/>
                <a:chExt cx="117479" cy="87284"/>
              </a:xfrm>
            </p:grpSpPr>
            <p:sp>
              <p:nvSpPr>
                <p:cNvPr id="818" name="Google Shape;818;p28"/>
                <p:cNvSpPr/>
                <p:nvPr/>
              </p:nvSpPr>
              <p:spPr>
                <a:xfrm>
                  <a:off x="7029564" y="2910282"/>
                  <a:ext cx="53718" cy="47001"/>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9" name="Google Shape;819;p28"/>
                <p:cNvSpPr/>
                <p:nvPr/>
              </p:nvSpPr>
              <p:spPr>
                <a:xfrm>
                  <a:off x="7029564" y="2879529"/>
                  <a:ext cx="53718" cy="62110"/>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20" name="Google Shape;820;p28"/>
                <p:cNvSpPr/>
                <p:nvPr/>
              </p:nvSpPr>
              <p:spPr>
                <a:xfrm>
                  <a:off x="7025078" y="2874485"/>
                  <a:ext cx="63225" cy="71617"/>
                </a:xfrm>
                <a:custGeom>
                  <a:avLst/>
                  <a:gdLst/>
                  <a:ahLst/>
                  <a:cxnLst/>
                  <a:rect l="l" t="t" r="r" b="b"/>
                  <a:pathLst>
                    <a:path w="2833" h="3209" extrusionOk="0">
                      <a:moveTo>
                        <a:pt x="402" y="427"/>
                      </a:moveTo>
                      <a:cubicBezTo>
                        <a:pt x="1404" y="502"/>
                        <a:pt x="2407" y="1078"/>
                        <a:pt x="2407" y="1605"/>
                      </a:cubicBezTo>
                      <a:cubicBezTo>
                        <a:pt x="2407" y="2131"/>
                        <a:pt x="1404" y="2707"/>
                        <a:pt x="402" y="2782"/>
                      </a:cubicBezTo>
                      <a:lnTo>
                        <a:pt x="402" y="427"/>
                      </a:lnTo>
                      <a:close/>
                      <a:moveTo>
                        <a:pt x="201" y="0"/>
                      </a:moveTo>
                      <a:cubicBezTo>
                        <a:pt x="76" y="0"/>
                        <a:pt x="1" y="101"/>
                        <a:pt x="1" y="226"/>
                      </a:cubicBezTo>
                      <a:lnTo>
                        <a:pt x="1" y="3008"/>
                      </a:lnTo>
                      <a:cubicBezTo>
                        <a:pt x="1" y="3058"/>
                        <a:pt x="26" y="3108"/>
                        <a:pt x="51" y="3158"/>
                      </a:cubicBezTo>
                      <a:cubicBezTo>
                        <a:pt x="101" y="3183"/>
                        <a:pt x="151" y="3209"/>
                        <a:pt x="201" y="3209"/>
                      </a:cubicBezTo>
                      <a:cubicBezTo>
                        <a:pt x="1379" y="3209"/>
                        <a:pt x="2833" y="2507"/>
                        <a:pt x="2833" y="1605"/>
                      </a:cubicBezTo>
                      <a:cubicBezTo>
                        <a:pt x="2833" y="727"/>
                        <a:pt x="1379" y="0"/>
                        <a:pt x="20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21" name="Google Shape;821;p28"/>
                <p:cNvSpPr/>
                <p:nvPr/>
              </p:nvSpPr>
              <p:spPr>
                <a:xfrm>
                  <a:off x="6975868" y="2879529"/>
                  <a:ext cx="53718" cy="62110"/>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22" name="Google Shape;822;p28"/>
                <p:cNvSpPr/>
                <p:nvPr/>
              </p:nvSpPr>
              <p:spPr>
                <a:xfrm>
                  <a:off x="6970825" y="2874485"/>
                  <a:ext cx="63225" cy="71617"/>
                </a:xfrm>
                <a:custGeom>
                  <a:avLst/>
                  <a:gdLst/>
                  <a:ahLst/>
                  <a:cxnLst/>
                  <a:rect l="l" t="t" r="r" b="b"/>
                  <a:pathLst>
                    <a:path w="2833" h="3209" extrusionOk="0">
                      <a:moveTo>
                        <a:pt x="2432" y="427"/>
                      </a:moveTo>
                      <a:lnTo>
                        <a:pt x="2432" y="2782"/>
                      </a:lnTo>
                      <a:cubicBezTo>
                        <a:pt x="1429" y="2707"/>
                        <a:pt x="427" y="2131"/>
                        <a:pt x="427" y="1605"/>
                      </a:cubicBezTo>
                      <a:cubicBezTo>
                        <a:pt x="427" y="1354"/>
                        <a:pt x="677" y="1053"/>
                        <a:pt x="1103" y="828"/>
                      </a:cubicBezTo>
                      <a:cubicBezTo>
                        <a:pt x="1504" y="602"/>
                        <a:pt x="1981" y="477"/>
                        <a:pt x="2432" y="427"/>
                      </a:cubicBezTo>
                      <a:close/>
                      <a:moveTo>
                        <a:pt x="2632" y="0"/>
                      </a:moveTo>
                      <a:cubicBezTo>
                        <a:pt x="2056" y="0"/>
                        <a:pt x="1429" y="176"/>
                        <a:pt x="903" y="452"/>
                      </a:cubicBezTo>
                      <a:cubicBezTo>
                        <a:pt x="327" y="777"/>
                        <a:pt x="1" y="1178"/>
                        <a:pt x="1" y="1605"/>
                      </a:cubicBezTo>
                      <a:cubicBezTo>
                        <a:pt x="1" y="2507"/>
                        <a:pt x="1454" y="3209"/>
                        <a:pt x="2632" y="3209"/>
                      </a:cubicBezTo>
                      <a:cubicBezTo>
                        <a:pt x="2682" y="3209"/>
                        <a:pt x="2733" y="3183"/>
                        <a:pt x="2783" y="3158"/>
                      </a:cubicBezTo>
                      <a:cubicBezTo>
                        <a:pt x="2808" y="3108"/>
                        <a:pt x="2833" y="3058"/>
                        <a:pt x="2833" y="3008"/>
                      </a:cubicBezTo>
                      <a:lnTo>
                        <a:pt x="2833" y="226"/>
                      </a:lnTo>
                      <a:cubicBezTo>
                        <a:pt x="2833" y="101"/>
                        <a:pt x="2758" y="0"/>
                        <a:pt x="2632"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23" name="Google Shape;823;p28"/>
                <p:cNvSpPr/>
                <p:nvPr/>
              </p:nvSpPr>
              <p:spPr>
                <a:xfrm>
                  <a:off x="6975868" y="2910282"/>
                  <a:ext cx="53718" cy="47001"/>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24" name="Google Shape;824;p28"/>
                <p:cNvSpPr/>
                <p:nvPr/>
              </p:nvSpPr>
              <p:spPr>
                <a:xfrm>
                  <a:off x="7025078" y="2905819"/>
                  <a:ext cx="63225" cy="55950"/>
                </a:xfrm>
                <a:custGeom>
                  <a:avLst/>
                  <a:gdLst/>
                  <a:ahLst/>
                  <a:cxnLst/>
                  <a:rect l="l" t="t" r="r" b="b"/>
                  <a:pathLst>
                    <a:path w="2833" h="2507" extrusionOk="0">
                      <a:moveTo>
                        <a:pt x="2382" y="1028"/>
                      </a:moveTo>
                      <a:lnTo>
                        <a:pt x="2382" y="1028"/>
                      </a:lnTo>
                      <a:cubicBezTo>
                        <a:pt x="2231" y="1529"/>
                        <a:pt x="1329" y="2005"/>
                        <a:pt x="402" y="2080"/>
                      </a:cubicBezTo>
                      <a:lnTo>
                        <a:pt x="402" y="1805"/>
                      </a:lnTo>
                      <a:cubicBezTo>
                        <a:pt x="1129" y="1754"/>
                        <a:pt x="1906" y="1454"/>
                        <a:pt x="2382" y="1028"/>
                      </a:cubicBezTo>
                      <a:close/>
                      <a:moveTo>
                        <a:pt x="2607" y="0"/>
                      </a:moveTo>
                      <a:cubicBezTo>
                        <a:pt x="2507" y="0"/>
                        <a:pt x="2407" y="100"/>
                        <a:pt x="2407" y="201"/>
                      </a:cubicBezTo>
                      <a:cubicBezTo>
                        <a:pt x="2407" y="777"/>
                        <a:pt x="1254" y="1404"/>
                        <a:pt x="201" y="1404"/>
                      </a:cubicBezTo>
                      <a:cubicBezTo>
                        <a:pt x="76" y="1404"/>
                        <a:pt x="1" y="1479"/>
                        <a:pt x="1" y="1604"/>
                      </a:cubicBezTo>
                      <a:lnTo>
                        <a:pt x="1" y="2306"/>
                      </a:lnTo>
                      <a:cubicBezTo>
                        <a:pt x="1" y="2406"/>
                        <a:pt x="76" y="2506"/>
                        <a:pt x="201" y="2506"/>
                      </a:cubicBezTo>
                      <a:cubicBezTo>
                        <a:pt x="1379" y="2506"/>
                        <a:pt x="2833" y="1805"/>
                        <a:pt x="2833" y="902"/>
                      </a:cubicBezTo>
                      <a:lnTo>
                        <a:pt x="2833" y="201"/>
                      </a:lnTo>
                      <a:cubicBezTo>
                        <a:pt x="2833" y="100"/>
                        <a:pt x="2733" y="0"/>
                        <a:pt x="260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25" name="Google Shape;825;p28"/>
                <p:cNvSpPr/>
                <p:nvPr/>
              </p:nvSpPr>
              <p:spPr>
                <a:xfrm>
                  <a:off x="6970825" y="2905819"/>
                  <a:ext cx="63225" cy="55950"/>
                </a:xfrm>
                <a:custGeom>
                  <a:avLst/>
                  <a:gdLst/>
                  <a:ahLst/>
                  <a:cxnLst/>
                  <a:rect l="l" t="t" r="r" b="b"/>
                  <a:pathLst>
                    <a:path w="2833" h="2507" extrusionOk="0">
                      <a:moveTo>
                        <a:pt x="452" y="1028"/>
                      </a:moveTo>
                      <a:cubicBezTo>
                        <a:pt x="928" y="1454"/>
                        <a:pt x="1705" y="1754"/>
                        <a:pt x="2432" y="1805"/>
                      </a:cubicBezTo>
                      <a:lnTo>
                        <a:pt x="2432" y="2080"/>
                      </a:lnTo>
                      <a:cubicBezTo>
                        <a:pt x="1504" y="2005"/>
                        <a:pt x="602" y="1529"/>
                        <a:pt x="452" y="1028"/>
                      </a:cubicBezTo>
                      <a:close/>
                      <a:moveTo>
                        <a:pt x="226" y="0"/>
                      </a:moveTo>
                      <a:cubicBezTo>
                        <a:pt x="101" y="0"/>
                        <a:pt x="1" y="100"/>
                        <a:pt x="1" y="201"/>
                      </a:cubicBezTo>
                      <a:lnTo>
                        <a:pt x="1" y="902"/>
                      </a:lnTo>
                      <a:cubicBezTo>
                        <a:pt x="1" y="1805"/>
                        <a:pt x="1454" y="2506"/>
                        <a:pt x="2632" y="2506"/>
                      </a:cubicBezTo>
                      <a:cubicBezTo>
                        <a:pt x="2682" y="2506"/>
                        <a:pt x="2733" y="2481"/>
                        <a:pt x="2783" y="2456"/>
                      </a:cubicBezTo>
                      <a:cubicBezTo>
                        <a:pt x="2808" y="2406"/>
                        <a:pt x="2833" y="2356"/>
                        <a:pt x="2833" y="2306"/>
                      </a:cubicBezTo>
                      <a:lnTo>
                        <a:pt x="2833" y="1604"/>
                      </a:lnTo>
                      <a:cubicBezTo>
                        <a:pt x="2833" y="1479"/>
                        <a:pt x="2758" y="1404"/>
                        <a:pt x="2632" y="1404"/>
                      </a:cubicBezTo>
                      <a:cubicBezTo>
                        <a:pt x="1580" y="1404"/>
                        <a:pt x="427" y="777"/>
                        <a:pt x="427" y="201"/>
                      </a:cubicBezTo>
                      <a:cubicBezTo>
                        <a:pt x="427" y="100"/>
                        <a:pt x="327" y="0"/>
                        <a:pt x="22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grpSp>
          <p:nvGrpSpPr>
            <p:cNvPr id="826" name="Google Shape;826;p28"/>
            <p:cNvGrpSpPr/>
            <p:nvPr/>
          </p:nvGrpSpPr>
          <p:grpSpPr>
            <a:xfrm>
              <a:off x="5940009" y="3391868"/>
              <a:ext cx="344024" cy="545372"/>
              <a:chOff x="5792309" y="3391868"/>
              <a:chExt cx="344024" cy="545372"/>
            </a:xfrm>
          </p:grpSpPr>
          <p:sp>
            <p:nvSpPr>
              <p:cNvPr id="827" name="Google Shape;827;p28"/>
              <p:cNvSpPr/>
              <p:nvPr/>
            </p:nvSpPr>
            <p:spPr>
              <a:xfrm>
                <a:off x="5796773" y="3527223"/>
                <a:ext cx="335075" cy="405554"/>
              </a:xfrm>
              <a:custGeom>
                <a:avLst/>
                <a:gdLst/>
                <a:ahLst/>
                <a:cxnLst/>
                <a:rect l="l" t="t" r="r" b="b"/>
                <a:pathLst>
                  <a:path w="15014" h="18172" extrusionOk="0">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28" name="Google Shape;828;p28"/>
              <p:cNvSpPr/>
              <p:nvPr/>
            </p:nvSpPr>
            <p:spPr>
              <a:xfrm>
                <a:off x="5792309" y="3522715"/>
                <a:ext cx="344024" cy="414525"/>
              </a:xfrm>
              <a:custGeom>
                <a:avLst/>
                <a:gdLst/>
                <a:ahLst/>
                <a:cxnLst/>
                <a:rect l="l" t="t" r="r" b="b"/>
                <a:pathLst>
                  <a:path w="15415" h="18574" extrusionOk="0">
                    <a:moveTo>
                      <a:pt x="12833" y="604"/>
                    </a:moveTo>
                    <a:cubicBezTo>
                      <a:pt x="14111" y="1832"/>
                      <a:pt x="14988" y="3737"/>
                      <a:pt x="14988" y="5291"/>
                    </a:cubicBezTo>
                    <a:lnTo>
                      <a:pt x="14988" y="14037"/>
                    </a:lnTo>
                    <a:cubicBezTo>
                      <a:pt x="14988" y="16218"/>
                      <a:pt x="10928" y="18148"/>
                      <a:pt x="7695" y="18148"/>
                    </a:cubicBezTo>
                    <a:cubicBezTo>
                      <a:pt x="4487" y="18148"/>
                      <a:pt x="401" y="16218"/>
                      <a:pt x="401" y="14037"/>
                    </a:cubicBezTo>
                    <a:lnTo>
                      <a:pt x="401" y="5291"/>
                    </a:lnTo>
                    <a:cubicBezTo>
                      <a:pt x="401" y="3737"/>
                      <a:pt x="1304" y="1832"/>
                      <a:pt x="2582" y="604"/>
                    </a:cubicBezTo>
                    <a:cubicBezTo>
                      <a:pt x="3058" y="2082"/>
                      <a:pt x="5614" y="3210"/>
                      <a:pt x="7695" y="3210"/>
                    </a:cubicBezTo>
                    <a:cubicBezTo>
                      <a:pt x="9775" y="3210"/>
                      <a:pt x="12331" y="2082"/>
                      <a:pt x="12833" y="604"/>
                    </a:cubicBezTo>
                    <a:close/>
                    <a:moveTo>
                      <a:pt x="2698" y="0"/>
                    </a:moveTo>
                    <a:cubicBezTo>
                      <a:pt x="2653" y="0"/>
                      <a:pt x="2613" y="21"/>
                      <a:pt x="2582" y="52"/>
                    </a:cubicBezTo>
                    <a:cubicBezTo>
                      <a:pt x="1053" y="1331"/>
                      <a:pt x="0" y="3486"/>
                      <a:pt x="0" y="5291"/>
                    </a:cubicBezTo>
                    <a:lnTo>
                      <a:pt x="0" y="14037"/>
                    </a:lnTo>
                    <a:cubicBezTo>
                      <a:pt x="0" y="16469"/>
                      <a:pt x="4236" y="18574"/>
                      <a:pt x="7695" y="18574"/>
                    </a:cubicBezTo>
                    <a:cubicBezTo>
                      <a:pt x="11178" y="18574"/>
                      <a:pt x="15414" y="16469"/>
                      <a:pt x="15414" y="14037"/>
                    </a:cubicBezTo>
                    <a:lnTo>
                      <a:pt x="15414" y="5291"/>
                    </a:lnTo>
                    <a:cubicBezTo>
                      <a:pt x="15414" y="3486"/>
                      <a:pt x="14361" y="1331"/>
                      <a:pt x="12833" y="52"/>
                    </a:cubicBezTo>
                    <a:cubicBezTo>
                      <a:pt x="12794" y="22"/>
                      <a:pt x="12749" y="8"/>
                      <a:pt x="12704" y="8"/>
                    </a:cubicBezTo>
                    <a:cubicBezTo>
                      <a:pt x="12601" y="8"/>
                      <a:pt x="12499" y="81"/>
                      <a:pt x="12482" y="203"/>
                    </a:cubicBezTo>
                    <a:cubicBezTo>
                      <a:pt x="12381" y="1481"/>
                      <a:pt x="9975" y="2784"/>
                      <a:pt x="7695" y="2784"/>
                    </a:cubicBezTo>
                    <a:cubicBezTo>
                      <a:pt x="5439" y="2784"/>
                      <a:pt x="3008" y="1481"/>
                      <a:pt x="2908" y="203"/>
                    </a:cubicBezTo>
                    <a:cubicBezTo>
                      <a:pt x="2908" y="103"/>
                      <a:pt x="2858" y="52"/>
                      <a:pt x="2782" y="27"/>
                    </a:cubicBezTo>
                    <a:cubicBezTo>
                      <a:pt x="2754" y="8"/>
                      <a:pt x="2725" y="0"/>
                      <a:pt x="2698"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29" name="Google Shape;829;p28"/>
              <p:cNvSpPr/>
              <p:nvPr/>
            </p:nvSpPr>
            <p:spPr>
              <a:xfrm>
                <a:off x="5829222" y="3680476"/>
                <a:ext cx="269618" cy="139864"/>
              </a:xfrm>
              <a:custGeom>
                <a:avLst/>
                <a:gdLst/>
                <a:ahLst/>
                <a:cxnLst/>
                <a:rect l="l" t="t" r="r" b="b"/>
                <a:pathLst>
                  <a:path w="12081" h="6267" extrusionOk="0">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0" name="Google Shape;830;p28"/>
              <p:cNvSpPr/>
              <p:nvPr/>
            </p:nvSpPr>
            <p:spPr>
              <a:xfrm>
                <a:off x="5824759" y="3670969"/>
                <a:ext cx="279125" cy="153857"/>
              </a:xfrm>
              <a:custGeom>
                <a:avLst/>
                <a:gdLst/>
                <a:ahLst/>
                <a:cxnLst/>
                <a:rect l="l" t="t" r="r" b="b"/>
                <a:pathLst>
                  <a:path w="12507" h="6894" extrusionOk="0">
                    <a:moveTo>
                      <a:pt x="12080" y="828"/>
                    </a:moveTo>
                    <a:lnTo>
                      <a:pt x="12080" y="4262"/>
                    </a:lnTo>
                    <a:lnTo>
                      <a:pt x="12080" y="4562"/>
                    </a:lnTo>
                    <a:cubicBezTo>
                      <a:pt x="10652" y="5715"/>
                      <a:pt x="8296" y="6492"/>
                      <a:pt x="6241" y="6492"/>
                    </a:cubicBezTo>
                    <a:cubicBezTo>
                      <a:pt x="4211" y="6492"/>
                      <a:pt x="1855" y="5715"/>
                      <a:pt x="426" y="4562"/>
                    </a:cubicBezTo>
                    <a:lnTo>
                      <a:pt x="426" y="4262"/>
                    </a:lnTo>
                    <a:lnTo>
                      <a:pt x="426" y="828"/>
                    </a:lnTo>
                    <a:cubicBezTo>
                      <a:pt x="2005" y="1881"/>
                      <a:pt x="4236" y="2557"/>
                      <a:pt x="6241" y="2557"/>
                    </a:cubicBezTo>
                    <a:cubicBezTo>
                      <a:pt x="8271" y="2557"/>
                      <a:pt x="10501" y="1881"/>
                      <a:pt x="12080" y="828"/>
                    </a:cubicBezTo>
                    <a:close/>
                    <a:moveTo>
                      <a:pt x="0" y="1"/>
                    </a:moveTo>
                    <a:lnTo>
                      <a:pt x="0" y="4262"/>
                    </a:lnTo>
                    <a:lnTo>
                      <a:pt x="0" y="4763"/>
                    </a:lnTo>
                    <a:cubicBezTo>
                      <a:pt x="1479" y="6016"/>
                      <a:pt x="4010" y="6893"/>
                      <a:pt x="6241" y="6893"/>
                    </a:cubicBezTo>
                    <a:cubicBezTo>
                      <a:pt x="8496" y="6893"/>
                      <a:pt x="11028" y="6016"/>
                      <a:pt x="12506" y="4763"/>
                    </a:cubicBezTo>
                    <a:lnTo>
                      <a:pt x="12506" y="4262"/>
                    </a:lnTo>
                    <a:lnTo>
                      <a:pt x="12506" y="1"/>
                    </a:lnTo>
                    <a:cubicBezTo>
                      <a:pt x="11028" y="1254"/>
                      <a:pt x="8496" y="2131"/>
                      <a:pt x="6241" y="2131"/>
                    </a:cubicBezTo>
                    <a:cubicBezTo>
                      <a:pt x="4010" y="2131"/>
                      <a:pt x="1479" y="1254"/>
                      <a:pt x="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1" name="Google Shape;831;p28"/>
              <p:cNvSpPr/>
              <p:nvPr/>
            </p:nvSpPr>
            <p:spPr>
              <a:xfrm>
                <a:off x="5852723" y="3396354"/>
                <a:ext cx="223197" cy="128660"/>
              </a:xfrm>
              <a:custGeom>
                <a:avLst/>
                <a:gdLst/>
                <a:ahLst/>
                <a:cxnLst/>
                <a:rect l="l" t="t" r="r" b="b"/>
                <a:pathLst>
                  <a:path w="10001" h="5765" extrusionOk="0">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2" name="Google Shape;832;p28"/>
              <p:cNvSpPr/>
              <p:nvPr/>
            </p:nvSpPr>
            <p:spPr>
              <a:xfrm>
                <a:off x="5848237" y="3391868"/>
                <a:ext cx="232147" cy="138190"/>
              </a:xfrm>
              <a:custGeom>
                <a:avLst/>
                <a:gdLst/>
                <a:ahLst/>
                <a:cxnLst/>
                <a:rect l="l" t="t" r="r" b="b"/>
                <a:pathLst>
                  <a:path w="10402" h="6192" extrusionOk="0">
                    <a:moveTo>
                      <a:pt x="5189" y="402"/>
                    </a:moveTo>
                    <a:cubicBezTo>
                      <a:pt x="7520" y="402"/>
                      <a:pt x="10001" y="1780"/>
                      <a:pt x="10001" y="3083"/>
                    </a:cubicBezTo>
                    <a:cubicBezTo>
                      <a:pt x="10001" y="4387"/>
                      <a:pt x="7520" y="5765"/>
                      <a:pt x="5189" y="5765"/>
                    </a:cubicBezTo>
                    <a:cubicBezTo>
                      <a:pt x="2858" y="5765"/>
                      <a:pt x="402" y="4387"/>
                      <a:pt x="402" y="3083"/>
                    </a:cubicBezTo>
                    <a:cubicBezTo>
                      <a:pt x="402" y="1780"/>
                      <a:pt x="2883" y="402"/>
                      <a:pt x="5189" y="402"/>
                    </a:cubicBezTo>
                    <a:close/>
                    <a:moveTo>
                      <a:pt x="5189" y="1"/>
                    </a:moveTo>
                    <a:cubicBezTo>
                      <a:pt x="2858" y="1"/>
                      <a:pt x="1" y="1429"/>
                      <a:pt x="1" y="3083"/>
                    </a:cubicBezTo>
                    <a:cubicBezTo>
                      <a:pt x="1" y="4763"/>
                      <a:pt x="2858" y="6191"/>
                      <a:pt x="5189" y="6191"/>
                    </a:cubicBezTo>
                    <a:cubicBezTo>
                      <a:pt x="7545" y="6191"/>
                      <a:pt x="10402" y="4763"/>
                      <a:pt x="10402" y="3083"/>
                    </a:cubicBezTo>
                    <a:cubicBezTo>
                      <a:pt x="10402" y="1429"/>
                      <a:pt x="7545" y="1"/>
                      <a:pt x="518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3" name="Google Shape;833;p28"/>
              <p:cNvSpPr/>
              <p:nvPr/>
            </p:nvSpPr>
            <p:spPr>
              <a:xfrm>
                <a:off x="5852723" y="3460673"/>
                <a:ext cx="223197" cy="129218"/>
              </a:xfrm>
              <a:custGeom>
                <a:avLst/>
                <a:gdLst/>
                <a:ahLst/>
                <a:cxnLst/>
                <a:rect l="l" t="t" r="r" b="b"/>
                <a:pathLst>
                  <a:path w="10001" h="5790" extrusionOk="0">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4" name="Google Shape;834;p28"/>
              <p:cNvSpPr/>
              <p:nvPr/>
            </p:nvSpPr>
            <p:spPr>
              <a:xfrm>
                <a:off x="5848237" y="3456187"/>
                <a:ext cx="232147" cy="138190"/>
              </a:xfrm>
              <a:custGeom>
                <a:avLst/>
                <a:gdLst/>
                <a:ahLst/>
                <a:cxnLst/>
                <a:rect l="l" t="t" r="r" b="b"/>
                <a:pathLst>
                  <a:path w="10402" h="6192" extrusionOk="0">
                    <a:moveTo>
                      <a:pt x="10001" y="1304"/>
                    </a:moveTo>
                    <a:lnTo>
                      <a:pt x="10001" y="3084"/>
                    </a:lnTo>
                    <a:cubicBezTo>
                      <a:pt x="10001" y="3109"/>
                      <a:pt x="10001" y="3109"/>
                      <a:pt x="10001" y="3109"/>
                    </a:cubicBezTo>
                    <a:cubicBezTo>
                      <a:pt x="10001" y="3134"/>
                      <a:pt x="9976" y="3159"/>
                      <a:pt x="9976" y="3184"/>
                    </a:cubicBezTo>
                    <a:cubicBezTo>
                      <a:pt x="9875" y="4462"/>
                      <a:pt x="7469" y="5765"/>
                      <a:pt x="5189" y="5765"/>
                    </a:cubicBezTo>
                    <a:cubicBezTo>
                      <a:pt x="2933" y="5765"/>
                      <a:pt x="502" y="4462"/>
                      <a:pt x="402" y="3184"/>
                    </a:cubicBezTo>
                    <a:cubicBezTo>
                      <a:pt x="402" y="3159"/>
                      <a:pt x="402" y="3109"/>
                      <a:pt x="402" y="3084"/>
                    </a:cubicBezTo>
                    <a:lnTo>
                      <a:pt x="402" y="1304"/>
                    </a:lnTo>
                    <a:cubicBezTo>
                      <a:pt x="1279" y="2457"/>
                      <a:pt x="3384" y="3309"/>
                      <a:pt x="5189" y="3309"/>
                    </a:cubicBezTo>
                    <a:cubicBezTo>
                      <a:pt x="6993" y="3309"/>
                      <a:pt x="9098" y="2457"/>
                      <a:pt x="10001" y="1304"/>
                    </a:cubicBezTo>
                    <a:close/>
                    <a:moveTo>
                      <a:pt x="201" y="1"/>
                    </a:moveTo>
                    <a:cubicBezTo>
                      <a:pt x="76" y="1"/>
                      <a:pt x="1" y="101"/>
                      <a:pt x="1" y="201"/>
                    </a:cubicBezTo>
                    <a:lnTo>
                      <a:pt x="1" y="3084"/>
                    </a:lnTo>
                    <a:cubicBezTo>
                      <a:pt x="1" y="3134"/>
                      <a:pt x="1" y="3159"/>
                      <a:pt x="1" y="3209"/>
                    </a:cubicBezTo>
                    <a:cubicBezTo>
                      <a:pt x="126" y="4863"/>
                      <a:pt x="2933" y="6191"/>
                      <a:pt x="5189" y="6191"/>
                    </a:cubicBezTo>
                    <a:cubicBezTo>
                      <a:pt x="7444" y="6191"/>
                      <a:pt x="10276" y="4863"/>
                      <a:pt x="10402" y="3209"/>
                    </a:cubicBezTo>
                    <a:cubicBezTo>
                      <a:pt x="10402" y="3184"/>
                      <a:pt x="10402" y="3134"/>
                      <a:pt x="10402" y="3084"/>
                    </a:cubicBezTo>
                    <a:cubicBezTo>
                      <a:pt x="10402" y="3084"/>
                      <a:pt x="10402" y="3058"/>
                      <a:pt x="10402" y="3058"/>
                    </a:cubicBezTo>
                    <a:lnTo>
                      <a:pt x="10402" y="201"/>
                    </a:lnTo>
                    <a:cubicBezTo>
                      <a:pt x="10402" y="101"/>
                      <a:pt x="10301" y="1"/>
                      <a:pt x="10201" y="1"/>
                    </a:cubicBezTo>
                    <a:cubicBezTo>
                      <a:pt x="10076" y="1"/>
                      <a:pt x="10001" y="101"/>
                      <a:pt x="10001" y="201"/>
                    </a:cubicBezTo>
                    <a:cubicBezTo>
                      <a:pt x="10001" y="1505"/>
                      <a:pt x="7520" y="2883"/>
                      <a:pt x="5189" y="2883"/>
                    </a:cubicBezTo>
                    <a:cubicBezTo>
                      <a:pt x="2858" y="2883"/>
                      <a:pt x="402" y="1505"/>
                      <a:pt x="402" y="201"/>
                    </a:cubicBezTo>
                    <a:cubicBezTo>
                      <a:pt x="402" y="101"/>
                      <a:pt x="301" y="1"/>
                      <a:pt x="2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835" name="Google Shape;835;p28"/>
            <p:cNvGrpSpPr/>
            <p:nvPr/>
          </p:nvGrpSpPr>
          <p:grpSpPr>
            <a:xfrm>
              <a:off x="6973662" y="3110692"/>
              <a:ext cx="874821" cy="561996"/>
              <a:chOff x="6825962" y="3110692"/>
              <a:chExt cx="874821" cy="561996"/>
            </a:xfrm>
          </p:grpSpPr>
          <p:sp>
            <p:nvSpPr>
              <p:cNvPr id="836" name="Google Shape;836;p28"/>
              <p:cNvSpPr/>
              <p:nvPr/>
            </p:nvSpPr>
            <p:spPr>
              <a:xfrm>
                <a:off x="6831564" y="3572527"/>
                <a:ext cx="154950" cy="95675"/>
              </a:xfrm>
              <a:custGeom>
                <a:avLst/>
                <a:gdLst/>
                <a:ahLst/>
                <a:cxnLst/>
                <a:rect l="l" t="t" r="r" b="b"/>
                <a:pathLst>
                  <a:path w="6943" h="4287" extrusionOk="0">
                    <a:moveTo>
                      <a:pt x="6692" y="1"/>
                    </a:moveTo>
                    <a:lnTo>
                      <a:pt x="0" y="3861"/>
                    </a:lnTo>
                    <a:lnTo>
                      <a:pt x="226" y="4287"/>
                    </a:lnTo>
                    <a:lnTo>
                      <a:pt x="6942" y="402"/>
                    </a:lnTo>
                    <a:lnTo>
                      <a:pt x="6692" y="1"/>
                    </a:lnTo>
                    <a:close/>
                  </a:path>
                </a:pathLst>
              </a:custGeom>
              <a:solidFill>
                <a:srgbClr val="E9E5D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7" name="Google Shape;837;p28"/>
              <p:cNvSpPr/>
              <p:nvPr/>
            </p:nvSpPr>
            <p:spPr>
              <a:xfrm>
                <a:off x="6825962" y="3567818"/>
                <a:ext cx="165596" cy="104870"/>
              </a:xfrm>
              <a:custGeom>
                <a:avLst/>
                <a:gdLst/>
                <a:ahLst/>
                <a:cxnLst/>
                <a:rect l="l" t="t" r="r" b="b"/>
                <a:pathLst>
                  <a:path w="7420" h="4699" extrusionOk="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8" name="Google Shape;838;p28"/>
              <p:cNvSpPr/>
              <p:nvPr/>
            </p:nvSpPr>
            <p:spPr>
              <a:xfrm>
                <a:off x="7273984" y="3193266"/>
                <a:ext cx="241654" cy="300594"/>
              </a:xfrm>
              <a:custGeom>
                <a:avLst/>
                <a:gdLst/>
                <a:ahLst/>
                <a:cxnLst/>
                <a:rect l="l" t="t" r="r" b="b"/>
                <a:pathLst>
                  <a:path w="10828" h="13469" extrusionOk="0">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9" name="Google Shape;839;p28"/>
              <p:cNvSpPr/>
              <p:nvPr/>
            </p:nvSpPr>
            <p:spPr>
              <a:xfrm>
                <a:off x="7269521" y="3188557"/>
                <a:ext cx="252835" cy="310169"/>
              </a:xfrm>
              <a:custGeom>
                <a:avLst/>
                <a:gdLst/>
                <a:ahLst/>
                <a:cxnLst/>
                <a:rect l="l" t="t" r="r" b="b"/>
                <a:pathLst>
                  <a:path w="11329" h="13898" extrusionOk="0">
                    <a:moveTo>
                      <a:pt x="2744" y="420"/>
                    </a:moveTo>
                    <a:cubicBezTo>
                      <a:pt x="3484" y="420"/>
                      <a:pt x="4384" y="715"/>
                      <a:pt x="5339" y="1291"/>
                    </a:cubicBezTo>
                    <a:cubicBezTo>
                      <a:pt x="6767" y="2143"/>
                      <a:pt x="8096" y="3497"/>
                      <a:pt x="8898" y="4900"/>
                    </a:cubicBezTo>
                    <a:cubicBezTo>
                      <a:pt x="10476" y="7632"/>
                      <a:pt x="10852" y="11993"/>
                      <a:pt x="9048" y="13171"/>
                    </a:cubicBezTo>
                    <a:cubicBezTo>
                      <a:pt x="9023" y="13196"/>
                      <a:pt x="8998" y="13196"/>
                      <a:pt x="8973" y="13221"/>
                    </a:cubicBezTo>
                    <a:cubicBezTo>
                      <a:pt x="8677" y="13387"/>
                      <a:pt x="8328" y="13468"/>
                      <a:pt x="7938" y="13468"/>
                    </a:cubicBezTo>
                    <a:cubicBezTo>
                      <a:pt x="7268" y="13468"/>
                      <a:pt x="6479" y="13229"/>
                      <a:pt x="5639" y="12770"/>
                    </a:cubicBezTo>
                    <a:lnTo>
                      <a:pt x="7945" y="11441"/>
                    </a:lnTo>
                    <a:cubicBezTo>
                      <a:pt x="9374" y="10614"/>
                      <a:pt x="9173" y="7431"/>
                      <a:pt x="8020" y="5401"/>
                    </a:cubicBezTo>
                    <a:cubicBezTo>
                      <a:pt x="7045" y="3742"/>
                      <a:pt x="5057" y="2236"/>
                      <a:pt x="3591" y="2236"/>
                    </a:cubicBezTo>
                    <a:cubicBezTo>
                      <a:pt x="3286" y="2236"/>
                      <a:pt x="3003" y="2301"/>
                      <a:pt x="2757" y="2444"/>
                    </a:cubicBezTo>
                    <a:lnTo>
                      <a:pt x="451" y="3772"/>
                    </a:lnTo>
                    <a:cubicBezTo>
                      <a:pt x="476" y="2243"/>
                      <a:pt x="953" y="1116"/>
                      <a:pt x="1730" y="664"/>
                    </a:cubicBezTo>
                    <a:cubicBezTo>
                      <a:pt x="2014" y="501"/>
                      <a:pt x="2357" y="420"/>
                      <a:pt x="2744" y="420"/>
                    </a:cubicBezTo>
                    <a:close/>
                    <a:moveTo>
                      <a:pt x="2757" y="0"/>
                    </a:moveTo>
                    <a:cubicBezTo>
                      <a:pt x="2291" y="0"/>
                      <a:pt x="1875" y="104"/>
                      <a:pt x="1529" y="314"/>
                    </a:cubicBezTo>
                    <a:cubicBezTo>
                      <a:pt x="527" y="865"/>
                      <a:pt x="0" y="2268"/>
                      <a:pt x="50" y="4148"/>
                    </a:cubicBezTo>
                    <a:cubicBezTo>
                      <a:pt x="50" y="4223"/>
                      <a:pt x="75" y="4299"/>
                      <a:pt x="151" y="4324"/>
                    </a:cubicBezTo>
                    <a:cubicBezTo>
                      <a:pt x="176" y="4349"/>
                      <a:pt x="213" y="4361"/>
                      <a:pt x="251" y="4361"/>
                    </a:cubicBezTo>
                    <a:cubicBezTo>
                      <a:pt x="288" y="4361"/>
                      <a:pt x="326" y="4349"/>
                      <a:pt x="351" y="4324"/>
                    </a:cubicBezTo>
                    <a:lnTo>
                      <a:pt x="2958" y="2820"/>
                    </a:lnTo>
                    <a:cubicBezTo>
                      <a:pt x="3144" y="2712"/>
                      <a:pt x="3364" y="2662"/>
                      <a:pt x="3608" y="2662"/>
                    </a:cubicBezTo>
                    <a:cubicBezTo>
                      <a:pt x="4844" y="2662"/>
                      <a:pt x="6681" y="3952"/>
                      <a:pt x="7644" y="5627"/>
                    </a:cubicBezTo>
                    <a:cubicBezTo>
                      <a:pt x="8797" y="7632"/>
                      <a:pt x="8847" y="10414"/>
                      <a:pt x="7720" y="11065"/>
                    </a:cubicBezTo>
                    <a:lnTo>
                      <a:pt x="5113" y="12569"/>
                    </a:lnTo>
                    <a:cubicBezTo>
                      <a:pt x="5063" y="12619"/>
                      <a:pt x="5013" y="12695"/>
                      <a:pt x="5013" y="12745"/>
                    </a:cubicBezTo>
                    <a:cubicBezTo>
                      <a:pt x="5013" y="12820"/>
                      <a:pt x="5038" y="12895"/>
                      <a:pt x="5113" y="12945"/>
                    </a:cubicBezTo>
                    <a:cubicBezTo>
                      <a:pt x="6141" y="13572"/>
                      <a:pt x="7118" y="13898"/>
                      <a:pt x="7945" y="13898"/>
                    </a:cubicBezTo>
                    <a:cubicBezTo>
                      <a:pt x="8421" y="13898"/>
                      <a:pt x="8822" y="13797"/>
                      <a:pt x="9173" y="13572"/>
                    </a:cubicBezTo>
                    <a:cubicBezTo>
                      <a:pt x="9223" y="13572"/>
                      <a:pt x="9248" y="13547"/>
                      <a:pt x="9273" y="13522"/>
                    </a:cubicBezTo>
                    <a:cubicBezTo>
                      <a:pt x="11329" y="12193"/>
                      <a:pt x="10928" y="7607"/>
                      <a:pt x="9248" y="4700"/>
                    </a:cubicBezTo>
                    <a:cubicBezTo>
                      <a:pt x="8421" y="3221"/>
                      <a:pt x="7018" y="1817"/>
                      <a:pt x="5564" y="940"/>
                    </a:cubicBezTo>
                    <a:cubicBezTo>
                      <a:pt x="4543" y="318"/>
                      <a:pt x="3573" y="0"/>
                      <a:pt x="275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0" name="Google Shape;840;p28"/>
              <p:cNvSpPr/>
              <p:nvPr/>
            </p:nvSpPr>
            <p:spPr>
              <a:xfrm>
                <a:off x="7032354" y="3403295"/>
                <a:ext cx="159994" cy="200523"/>
              </a:xfrm>
              <a:custGeom>
                <a:avLst/>
                <a:gdLst/>
                <a:ahLst/>
                <a:cxnLst/>
                <a:rect l="l" t="t" r="r" b="b"/>
                <a:pathLst>
                  <a:path w="7169" h="8985" extrusionOk="0">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1" name="Google Shape;841;p28"/>
              <p:cNvSpPr/>
              <p:nvPr/>
            </p:nvSpPr>
            <p:spPr>
              <a:xfrm>
                <a:off x="7027890" y="3398586"/>
                <a:ext cx="169501" cy="209762"/>
              </a:xfrm>
              <a:custGeom>
                <a:avLst/>
                <a:gdLst/>
                <a:ahLst/>
                <a:cxnLst/>
                <a:rect l="l" t="t" r="r" b="b"/>
                <a:pathLst>
                  <a:path w="7595" h="9399" extrusionOk="0">
                    <a:moveTo>
                      <a:pt x="2023" y="424"/>
                    </a:moveTo>
                    <a:cubicBezTo>
                      <a:pt x="2161" y="424"/>
                      <a:pt x="2305" y="441"/>
                      <a:pt x="2456" y="477"/>
                    </a:cubicBezTo>
                    <a:cubicBezTo>
                      <a:pt x="3709" y="727"/>
                      <a:pt x="5238" y="1980"/>
                      <a:pt x="6040" y="3384"/>
                    </a:cubicBezTo>
                    <a:cubicBezTo>
                      <a:pt x="6842" y="4762"/>
                      <a:pt x="7168" y="6742"/>
                      <a:pt x="6767" y="7945"/>
                    </a:cubicBezTo>
                    <a:cubicBezTo>
                      <a:pt x="6617" y="8371"/>
                      <a:pt x="6391" y="8672"/>
                      <a:pt x="6115" y="8822"/>
                    </a:cubicBezTo>
                    <a:cubicBezTo>
                      <a:pt x="5936" y="8930"/>
                      <a:pt x="5717" y="8982"/>
                      <a:pt x="5470" y="8982"/>
                    </a:cubicBezTo>
                    <a:cubicBezTo>
                      <a:pt x="4856" y="8982"/>
                      <a:pt x="4070" y="8660"/>
                      <a:pt x="3283" y="8071"/>
                    </a:cubicBezTo>
                    <a:lnTo>
                      <a:pt x="5063" y="7043"/>
                    </a:lnTo>
                    <a:lnTo>
                      <a:pt x="5088" y="7043"/>
                    </a:lnTo>
                    <a:cubicBezTo>
                      <a:pt x="5890" y="6592"/>
                      <a:pt x="5765" y="4938"/>
                      <a:pt x="5163" y="3885"/>
                    </a:cubicBezTo>
                    <a:cubicBezTo>
                      <a:pt x="4666" y="3015"/>
                      <a:pt x="3673" y="2248"/>
                      <a:pt x="2890" y="2248"/>
                    </a:cubicBezTo>
                    <a:cubicBezTo>
                      <a:pt x="2726" y="2248"/>
                      <a:pt x="2571" y="2282"/>
                      <a:pt x="2431" y="2356"/>
                    </a:cubicBezTo>
                    <a:lnTo>
                      <a:pt x="2406" y="2356"/>
                    </a:lnTo>
                    <a:lnTo>
                      <a:pt x="602" y="3409"/>
                    </a:lnTo>
                    <a:cubicBezTo>
                      <a:pt x="426" y="2030"/>
                      <a:pt x="727" y="953"/>
                      <a:pt x="1354" y="577"/>
                    </a:cubicBezTo>
                    <a:cubicBezTo>
                      <a:pt x="1548" y="480"/>
                      <a:pt x="1773" y="424"/>
                      <a:pt x="2023" y="424"/>
                    </a:cubicBezTo>
                    <a:close/>
                    <a:moveTo>
                      <a:pt x="2024" y="0"/>
                    </a:moveTo>
                    <a:cubicBezTo>
                      <a:pt x="1699" y="0"/>
                      <a:pt x="1404" y="67"/>
                      <a:pt x="1153" y="201"/>
                    </a:cubicBezTo>
                    <a:cubicBezTo>
                      <a:pt x="125" y="802"/>
                      <a:pt x="0" y="2431"/>
                      <a:pt x="226" y="3785"/>
                    </a:cubicBezTo>
                    <a:cubicBezTo>
                      <a:pt x="226" y="3835"/>
                      <a:pt x="276" y="3910"/>
                      <a:pt x="351" y="3935"/>
                    </a:cubicBezTo>
                    <a:cubicBezTo>
                      <a:pt x="376" y="3948"/>
                      <a:pt x="407" y="3954"/>
                      <a:pt x="439" y="3954"/>
                    </a:cubicBezTo>
                    <a:cubicBezTo>
                      <a:pt x="470" y="3954"/>
                      <a:pt x="501" y="3948"/>
                      <a:pt x="526" y="3935"/>
                    </a:cubicBezTo>
                    <a:lnTo>
                      <a:pt x="2582" y="2732"/>
                    </a:lnTo>
                    <a:lnTo>
                      <a:pt x="2607" y="2732"/>
                    </a:lnTo>
                    <a:cubicBezTo>
                      <a:pt x="2685" y="2685"/>
                      <a:pt x="2779" y="2663"/>
                      <a:pt x="2884" y="2663"/>
                    </a:cubicBezTo>
                    <a:cubicBezTo>
                      <a:pt x="3453" y="2663"/>
                      <a:pt x="4347" y="3303"/>
                      <a:pt x="4812" y="4086"/>
                    </a:cubicBezTo>
                    <a:cubicBezTo>
                      <a:pt x="5338" y="5013"/>
                      <a:pt x="5389" y="6341"/>
                      <a:pt x="4912" y="6667"/>
                    </a:cubicBezTo>
                    <a:lnTo>
                      <a:pt x="4887" y="6667"/>
                    </a:lnTo>
                    <a:lnTo>
                      <a:pt x="2807" y="7870"/>
                    </a:lnTo>
                    <a:cubicBezTo>
                      <a:pt x="2757" y="7895"/>
                      <a:pt x="2732" y="7945"/>
                      <a:pt x="2707" y="7995"/>
                    </a:cubicBezTo>
                    <a:cubicBezTo>
                      <a:pt x="2707" y="8045"/>
                      <a:pt x="2707" y="8121"/>
                      <a:pt x="2732" y="8146"/>
                    </a:cubicBezTo>
                    <a:cubicBezTo>
                      <a:pt x="2757" y="8171"/>
                      <a:pt x="2757" y="8196"/>
                      <a:pt x="2782" y="8221"/>
                    </a:cubicBezTo>
                    <a:cubicBezTo>
                      <a:pt x="3559" y="8848"/>
                      <a:pt x="4587" y="9399"/>
                      <a:pt x="5489" y="9399"/>
                    </a:cubicBezTo>
                    <a:cubicBezTo>
                      <a:pt x="5790" y="9399"/>
                      <a:pt x="6065" y="9349"/>
                      <a:pt x="6341" y="9198"/>
                    </a:cubicBezTo>
                    <a:cubicBezTo>
                      <a:pt x="6692" y="8973"/>
                      <a:pt x="6993" y="8597"/>
                      <a:pt x="7168" y="8071"/>
                    </a:cubicBezTo>
                    <a:cubicBezTo>
                      <a:pt x="7594" y="6742"/>
                      <a:pt x="7293" y="4687"/>
                      <a:pt x="6416" y="3158"/>
                    </a:cubicBezTo>
                    <a:cubicBezTo>
                      <a:pt x="5539" y="1654"/>
                      <a:pt x="3910" y="351"/>
                      <a:pt x="2531" y="50"/>
                    </a:cubicBezTo>
                    <a:cubicBezTo>
                      <a:pt x="2356" y="17"/>
                      <a:pt x="2186" y="0"/>
                      <a:pt x="2024"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2" name="Google Shape;842;p28"/>
              <p:cNvSpPr/>
              <p:nvPr/>
            </p:nvSpPr>
            <p:spPr>
              <a:xfrm>
                <a:off x="7503876" y="3131045"/>
                <a:ext cx="163900" cy="200612"/>
              </a:xfrm>
              <a:custGeom>
                <a:avLst/>
                <a:gdLst/>
                <a:ahLst/>
                <a:cxnLst/>
                <a:rect l="l" t="t" r="r" b="b"/>
                <a:pathLst>
                  <a:path w="7344" h="8989" extrusionOk="0">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3" name="Google Shape;843;p28"/>
              <p:cNvSpPr/>
              <p:nvPr/>
            </p:nvSpPr>
            <p:spPr>
              <a:xfrm>
                <a:off x="7499412" y="3126693"/>
                <a:ext cx="173407" cy="209829"/>
              </a:xfrm>
              <a:custGeom>
                <a:avLst/>
                <a:gdLst/>
                <a:ahLst/>
                <a:cxnLst/>
                <a:rect l="l" t="t" r="r" b="b"/>
                <a:pathLst>
                  <a:path w="7770" h="9402" extrusionOk="0">
                    <a:moveTo>
                      <a:pt x="2038" y="410"/>
                    </a:moveTo>
                    <a:cubicBezTo>
                      <a:pt x="2511" y="410"/>
                      <a:pt x="3089" y="605"/>
                      <a:pt x="3709" y="980"/>
                    </a:cubicBezTo>
                    <a:cubicBezTo>
                      <a:pt x="4637" y="1557"/>
                      <a:pt x="5514" y="2434"/>
                      <a:pt x="6040" y="3361"/>
                    </a:cubicBezTo>
                    <a:cubicBezTo>
                      <a:pt x="7218" y="5366"/>
                      <a:pt x="7243" y="8173"/>
                      <a:pt x="6115" y="8825"/>
                    </a:cubicBezTo>
                    <a:cubicBezTo>
                      <a:pt x="5936" y="8933"/>
                      <a:pt x="5717" y="8985"/>
                      <a:pt x="5470" y="8985"/>
                    </a:cubicBezTo>
                    <a:cubicBezTo>
                      <a:pt x="4856" y="8985"/>
                      <a:pt x="4070" y="8663"/>
                      <a:pt x="3283" y="8073"/>
                    </a:cubicBezTo>
                    <a:lnTo>
                      <a:pt x="5088" y="7045"/>
                    </a:lnTo>
                    <a:cubicBezTo>
                      <a:pt x="5113" y="7020"/>
                      <a:pt x="5113" y="7020"/>
                      <a:pt x="5113" y="7020"/>
                    </a:cubicBezTo>
                    <a:cubicBezTo>
                      <a:pt x="5890" y="6544"/>
                      <a:pt x="5764" y="4915"/>
                      <a:pt x="5163" y="3888"/>
                    </a:cubicBezTo>
                    <a:cubicBezTo>
                      <a:pt x="4670" y="3005"/>
                      <a:pt x="3656" y="2240"/>
                      <a:pt x="2879" y="2240"/>
                    </a:cubicBezTo>
                    <a:cubicBezTo>
                      <a:pt x="2707" y="2240"/>
                      <a:pt x="2547" y="2277"/>
                      <a:pt x="2406" y="2359"/>
                    </a:cubicBezTo>
                    <a:cubicBezTo>
                      <a:pt x="2406" y="2359"/>
                      <a:pt x="2381" y="2384"/>
                      <a:pt x="2381" y="2384"/>
                    </a:cubicBezTo>
                    <a:lnTo>
                      <a:pt x="602" y="3411"/>
                    </a:lnTo>
                    <a:cubicBezTo>
                      <a:pt x="426" y="2033"/>
                      <a:pt x="727" y="930"/>
                      <a:pt x="1379" y="579"/>
                    </a:cubicBezTo>
                    <a:cubicBezTo>
                      <a:pt x="1562" y="466"/>
                      <a:pt x="1785" y="410"/>
                      <a:pt x="2038" y="410"/>
                    </a:cubicBezTo>
                    <a:close/>
                    <a:moveTo>
                      <a:pt x="1999" y="1"/>
                    </a:moveTo>
                    <a:cubicBezTo>
                      <a:pt x="1683" y="1"/>
                      <a:pt x="1397" y="68"/>
                      <a:pt x="1153" y="203"/>
                    </a:cubicBezTo>
                    <a:cubicBezTo>
                      <a:pt x="150" y="805"/>
                      <a:pt x="0" y="2434"/>
                      <a:pt x="226" y="3787"/>
                    </a:cubicBezTo>
                    <a:cubicBezTo>
                      <a:pt x="226" y="3837"/>
                      <a:pt x="276" y="3913"/>
                      <a:pt x="351" y="3938"/>
                    </a:cubicBezTo>
                    <a:cubicBezTo>
                      <a:pt x="372" y="3948"/>
                      <a:pt x="397" y="3954"/>
                      <a:pt x="423" y="3954"/>
                    </a:cubicBezTo>
                    <a:cubicBezTo>
                      <a:pt x="459" y="3954"/>
                      <a:pt x="497" y="3942"/>
                      <a:pt x="526" y="3913"/>
                    </a:cubicBezTo>
                    <a:lnTo>
                      <a:pt x="2607" y="2735"/>
                    </a:lnTo>
                    <a:cubicBezTo>
                      <a:pt x="2607" y="2735"/>
                      <a:pt x="2632" y="2710"/>
                      <a:pt x="2632" y="2710"/>
                    </a:cubicBezTo>
                    <a:cubicBezTo>
                      <a:pt x="2705" y="2675"/>
                      <a:pt x="2790" y="2658"/>
                      <a:pt x="2883" y="2658"/>
                    </a:cubicBezTo>
                    <a:cubicBezTo>
                      <a:pt x="3460" y="2658"/>
                      <a:pt x="4359" y="3290"/>
                      <a:pt x="4812" y="4088"/>
                    </a:cubicBezTo>
                    <a:cubicBezTo>
                      <a:pt x="5363" y="5015"/>
                      <a:pt x="5389" y="6369"/>
                      <a:pt x="4887" y="6670"/>
                    </a:cubicBezTo>
                    <a:cubicBezTo>
                      <a:pt x="4887" y="6670"/>
                      <a:pt x="4862" y="6670"/>
                      <a:pt x="4862" y="6695"/>
                    </a:cubicBezTo>
                    <a:lnTo>
                      <a:pt x="2807" y="7873"/>
                    </a:lnTo>
                    <a:cubicBezTo>
                      <a:pt x="2757" y="7898"/>
                      <a:pt x="2707" y="7973"/>
                      <a:pt x="2707" y="8023"/>
                    </a:cubicBezTo>
                    <a:cubicBezTo>
                      <a:pt x="2707" y="8098"/>
                      <a:pt x="2732" y="8173"/>
                      <a:pt x="2782" y="8198"/>
                    </a:cubicBezTo>
                    <a:cubicBezTo>
                      <a:pt x="3559" y="8850"/>
                      <a:pt x="4587" y="9401"/>
                      <a:pt x="5489" y="9401"/>
                    </a:cubicBezTo>
                    <a:cubicBezTo>
                      <a:pt x="5790" y="9401"/>
                      <a:pt x="6065" y="9326"/>
                      <a:pt x="6341" y="9176"/>
                    </a:cubicBezTo>
                    <a:cubicBezTo>
                      <a:pt x="7770" y="8349"/>
                      <a:pt x="7569" y="5191"/>
                      <a:pt x="6416" y="3161"/>
                    </a:cubicBezTo>
                    <a:cubicBezTo>
                      <a:pt x="5840" y="2183"/>
                      <a:pt x="4912" y="1231"/>
                      <a:pt x="3910" y="629"/>
                    </a:cubicBezTo>
                    <a:cubicBezTo>
                      <a:pt x="3220" y="212"/>
                      <a:pt x="2562" y="1"/>
                      <a:pt x="199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4" name="Google Shape;844;p28"/>
              <p:cNvSpPr/>
              <p:nvPr/>
            </p:nvSpPr>
            <p:spPr>
              <a:xfrm>
                <a:off x="7028448" y="3453576"/>
                <a:ext cx="125313" cy="129620"/>
              </a:xfrm>
              <a:custGeom>
                <a:avLst/>
                <a:gdLst/>
                <a:ahLst/>
                <a:cxnLst/>
                <a:rect l="l" t="t" r="r" b="b"/>
                <a:pathLst>
                  <a:path w="5615" h="5808" extrusionOk="0">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5" name="Google Shape;845;p28"/>
              <p:cNvSpPr/>
              <p:nvPr/>
            </p:nvSpPr>
            <p:spPr>
              <a:xfrm>
                <a:off x="7023404" y="3448755"/>
                <a:ext cx="135936" cy="138904"/>
              </a:xfrm>
              <a:custGeom>
                <a:avLst/>
                <a:gdLst/>
                <a:ahLst/>
                <a:cxnLst/>
                <a:rect l="l" t="t" r="r" b="b"/>
                <a:pathLst>
                  <a:path w="6091" h="6224" extrusionOk="0">
                    <a:moveTo>
                      <a:pt x="3085" y="415"/>
                    </a:moveTo>
                    <a:cubicBezTo>
                      <a:pt x="3654" y="415"/>
                      <a:pt x="4548" y="1055"/>
                      <a:pt x="5013" y="1838"/>
                    </a:cubicBezTo>
                    <a:cubicBezTo>
                      <a:pt x="5539" y="2765"/>
                      <a:pt x="5590" y="4093"/>
                      <a:pt x="5113" y="4419"/>
                    </a:cubicBezTo>
                    <a:lnTo>
                      <a:pt x="5088" y="4419"/>
                    </a:lnTo>
                    <a:lnTo>
                      <a:pt x="3309" y="5447"/>
                    </a:lnTo>
                    <a:cubicBezTo>
                      <a:pt x="3459" y="4745"/>
                      <a:pt x="3284" y="3767"/>
                      <a:pt x="2883" y="3066"/>
                    </a:cubicBezTo>
                    <a:cubicBezTo>
                      <a:pt x="2582" y="2564"/>
                      <a:pt x="2106" y="2063"/>
                      <a:pt x="1605" y="1762"/>
                    </a:cubicBezTo>
                    <a:cubicBezTo>
                      <a:pt x="1404" y="1637"/>
                      <a:pt x="1204" y="1562"/>
                      <a:pt x="1028" y="1512"/>
                    </a:cubicBezTo>
                    <a:lnTo>
                      <a:pt x="2783" y="484"/>
                    </a:lnTo>
                    <a:lnTo>
                      <a:pt x="2808" y="484"/>
                    </a:lnTo>
                    <a:cubicBezTo>
                      <a:pt x="2886" y="437"/>
                      <a:pt x="2980" y="415"/>
                      <a:pt x="3085" y="415"/>
                    </a:cubicBezTo>
                    <a:close/>
                    <a:moveTo>
                      <a:pt x="3091" y="0"/>
                    </a:moveTo>
                    <a:cubicBezTo>
                      <a:pt x="2927" y="0"/>
                      <a:pt x="2772" y="34"/>
                      <a:pt x="2632" y="108"/>
                    </a:cubicBezTo>
                    <a:lnTo>
                      <a:pt x="2607" y="108"/>
                    </a:lnTo>
                    <a:lnTo>
                      <a:pt x="101" y="1562"/>
                    </a:lnTo>
                    <a:cubicBezTo>
                      <a:pt x="76" y="1587"/>
                      <a:pt x="26" y="1637"/>
                      <a:pt x="26" y="1687"/>
                    </a:cubicBezTo>
                    <a:cubicBezTo>
                      <a:pt x="1" y="1737"/>
                      <a:pt x="1" y="1787"/>
                      <a:pt x="51" y="1838"/>
                    </a:cubicBezTo>
                    <a:cubicBezTo>
                      <a:pt x="84" y="1904"/>
                      <a:pt x="151" y="1938"/>
                      <a:pt x="222" y="1938"/>
                    </a:cubicBezTo>
                    <a:cubicBezTo>
                      <a:pt x="257" y="1938"/>
                      <a:pt x="293" y="1929"/>
                      <a:pt x="326" y="1913"/>
                    </a:cubicBezTo>
                    <a:cubicBezTo>
                      <a:pt x="398" y="1873"/>
                      <a:pt x="488" y="1853"/>
                      <a:pt x="591" y="1853"/>
                    </a:cubicBezTo>
                    <a:cubicBezTo>
                      <a:pt x="810" y="1853"/>
                      <a:pt x="1089" y="1943"/>
                      <a:pt x="1379" y="2113"/>
                    </a:cubicBezTo>
                    <a:cubicBezTo>
                      <a:pt x="1830" y="2389"/>
                      <a:pt x="2256" y="2815"/>
                      <a:pt x="2532" y="3266"/>
                    </a:cubicBezTo>
                    <a:cubicBezTo>
                      <a:pt x="3058" y="4193"/>
                      <a:pt x="3108" y="5522"/>
                      <a:pt x="2607" y="5848"/>
                    </a:cubicBezTo>
                    <a:cubicBezTo>
                      <a:pt x="2532" y="5898"/>
                      <a:pt x="2482" y="6023"/>
                      <a:pt x="2557" y="6123"/>
                    </a:cubicBezTo>
                    <a:cubicBezTo>
                      <a:pt x="2582" y="6198"/>
                      <a:pt x="2657" y="6224"/>
                      <a:pt x="2732" y="6224"/>
                    </a:cubicBezTo>
                    <a:cubicBezTo>
                      <a:pt x="2758" y="6224"/>
                      <a:pt x="2808" y="6224"/>
                      <a:pt x="2833" y="6198"/>
                    </a:cubicBezTo>
                    <a:lnTo>
                      <a:pt x="5264" y="4795"/>
                    </a:lnTo>
                    <a:lnTo>
                      <a:pt x="5289" y="4795"/>
                    </a:lnTo>
                    <a:cubicBezTo>
                      <a:pt x="6091" y="4344"/>
                      <a:pt x="5966" y="2690"/>
                      <a:pt x="5364" y="1637"/>
                    </a:cubicBezTo>
                    <a:cubicBezTo>
                      <a:pt x="4867" y="767"/>
                      <a:pt x="3874" y="0"/>
                      <a:pt x="309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6" name="Google Shape;846;p28"/>
              <p:cNvSpPr/>
              <p:nvPr/>
            </p:nvSpPr>
            <p:spPr>
              <a:xfrm>
                <a:off x="7465847" y="3181215"/>
                <a:ext cx="159436" cy="150264"/>
              </a:xfrm>
              <a:custGeom>
                <a:avLst/>
                <a:gdLst/>
                <a:ahLst/>
                <a:cxnLst/>
                <a:rect l="l" t="t" r="r" b="b"/>
                <a:pathLst>
                  <a:path w="7144" h="6733" extrusionOk="0">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7" name="Google Shape;847;p28"/>
              <p:cNvSpPr/>
              <p:nvPr/>
            </p:nvSpPr>
            <p:spPr>
              <a:xfrm>
                <a:off x="7460803" y="3176662"/>
                <a:ext cx="170059" cy="159302"/>
              </a:xfrm>
              <a:custGeom>
                <a:avLst/>
                <a:gdLst/>
                <a:ahLst/>
                <a:cxnLst/>
                <a:rect l="l" t="t" r="r" b="b"/>
                <a:pathLst>
                  <a:path w="7620" h="7138" extrusionOk="0">
                    <a:moveTo>
                      <a:pt x="4605" y="419"/>
                    </a:moveTo>
                    <a:cubicBezTo>
                      <a:pt x="5171" y="419"/>
                      <a:pt x="6089" y="1051"/>
                      <a:pt x="6542" y="1849"/>
                    </a:cubicBezTo>
                    <a:cubicBezTo>
                      <a:pt x="7093" y="2776"/>
                      <a:pt x="7119" y="4130"/>
                      <a:pt x="6617" y="4431"/>
                    </a:cubicBezTo>
                    <a:cubicBezTo>
                      <a:pt x="6617" y="4431"/>
                      <a:pt x="6592" y="4431"/>
                      <a:pt x="6592" y="4456"/>
                    </a:cubicBezTo>
                    <a:lnTo>
                      <a:pt x="2833" y="6611"/>
                    </a:lnTo>
                    <a:cubicBezTo>
                      <a:pt x="2607" y="5859"/>
                      <a:pt x="2281" y="5132"/>
                      <a:pt x="1931" y="4506"/>
                    </a:cubicBezTo>
                    <a:cubicBezTo>
                      <a:pt x="1555" y="3879"/>
                      <a:pt x="1103" y="3253"/>
                      <a:pt x="552" y="2676"/>
                    </a:cubicBezTo>
                    <a:lnTo>
                      <a:pt x="4337" y="496"/>
                    </a:lnTo>
                    <a:cubicBezTo>
                      <a:pt x="4337" y="496"/>
                      <a:pt x="4362" y="471"/>
                      <a:pt x="4362" y="471"/>
                    </a:cubicBezTo>
                    <a:cubicBezTo>
                      <a:pt x="4431" y="436"/>
                      <a:pt x="4514" y="419"/>
                      <a:pt x="4605" y="419"/>
                    </a:cubicBezTo>
                    <a:close/>
                    <a:moveTo>
                      <a:pt x="4609" y="1"/>
                    </a:moveTo>
                    <a:cubicBezTo>
                      <a:pt x="4437" y="1"/>
                      <a:pt x="4277" y="38"/>
                      <a:pt x="4136" y="120"/>
                    </a:cubicBezTo>
                    <a:cubicBezTo>
                      <a:pt x="4111" y="120"/>
                      <a:pt x="4111" y="145"/>
                      <a:pt x="4111" y="145"/>
                    </a:cubicBezTo>
                    <a:lnTo>
                      <a:pt x="126" y="2451"/>
                    </a:lnTo>
                    <a:cubicBezTo>
                      <a:pt x="76" y="2476"/>
                      <a:pt x="26" y="2526"/>
                      <a:pt x="26" y="2601"/>
                    </a:cubicBezTo>
                    <a:cubicBezTo>
                      <a:pt x="1" y="2651"/>
                      <a:pt x="26" y="2726"/>
                      <a:pt x="76" y="2776"/>
                    </a:cubicBezTo>
                    <a:cubicBezTo>
                      <a:pt x="677" y="3378"/>
                      <a:pt x="1179" y="4030"/>
                      <a:pt x="1580" y="4706"/>
                    </a:cubicBezTo>
                    <a:cubicBezTo>
                      <a:pt x="1956" y="5383"/>
                      <a:pt x="2281" y="6160"/>
                      <a:pt x="2507" y="6987"/>
                    </a:cubicBezTo>
                    <a:cubicBezTo>
                      <a:pt x="2532" y="7037"/>
                      <a:pt x="2582" y="7087"/>
                      <a:pt x="2632" y="7112"/>
                    </a:cubicBezTo>
                    <a:cubicBezTo>
                      <a:pt x="2657" y="7137"/>
                      <a:pt x="2682" y="7137"/>
                      <a:pt x="2708" y="7137"/>
                    </a:cubicBezTo>
                    <a:cubicBezTo>
                      <a:pt x="2758" y="7137"/>
                      <a:pt x="2783" y="7137"/>
                      <a:pt x="2808" y="7112"/>
                    </a:cubicBezTo>
                    <a:lnTo>
                      <a:pt x="6818" y="4806"/>
                    </a:lnTo>
                    <a:cubicBezTo>
                      <a:pt x="6843" y="4781"/>
                      <a:pt x="6843" y="4781"/>
                      <a:pt x="6843" y="4781"/>
                    </a:cubicBezTo>
                    <a:cubicBezTo>
                      <a:pt x="7620" y="4305"/>
                      <a:pt x="7494" y="2676"/>
                      <a:pt x="6893" y="1649"/>
                    </a:cubicBezTo>
                    <a:cubicBezTo>
                      <a:pt x="6400" y="766"/>
                      <a:pt x="5386" y="1"/>
                      <a:pt x="460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8" name="Google Shape;848;p28"/>
              <p:cNvSpPr/>
              <p:nvPr/>
            </p:nvSpPr>
            <p:spPr>
              <a:xfrm>
                <a:off x="7017245" y="3485445"/>
                <a:ext cx="81146" cy="100295"/>
              </a:xfrm>
              <a:custGeom>
                <a:avLst/>
                <a:gdLst/>
                <a:ahLst/>
                <a:cxnLst/>
                <a:rect l="l" t="t" r="r" b="b"/>
                <a:pathLst>
                  <a:path w="3636" h="4494" extrusionOk="0">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9" name="Google Shape;849;p28"/>
              <p:cNvSpPr/>
              <p:nvPr/>
            </p:nvSpPr>
            <p:spPr>
              <a:xfrm>
                <a:off x="6974194" y="3506535"/>
                <a:ext cx="100139" cy="87976"/>
              </a:xfrm>
              <a:custGeom>
                <a:avLst/>
                <a:gdLst/>
                <a:ahLst/>
                <a:cxnLst/>
                <a:rect l="l" t="t" r="r" b="b"/>
                <a:pathLst>
                  <a:path w="4487" h="3942" extrusionOk="0">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0" name="Google Shape;850;p28"/>
              <p:cNvSpPr/>
              <p:nvPr/>
            </p:nvSpPr>
            <p:spPr>
              <a:xfrm>
                <a:off x="7055854" y="3243435"/>
                <a:ext cx="417851" cy="355964"/>
              </a:xfrm>
              <a:custGeom>
                <a:avLst/>
                <a:gdLst/>
                <a:ahLst/>
                <a:cxnLst/>
                <a:rect l="l" t="t" r="r" b="b"/>
                <a:pathLst>
                  <a:path w="18723" h="15950" extrusionOk="0">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1" name="Google Shape;851;p28"/>
              <p:cNvSpPr/>
              <p:nvPr/>
            </p:nvSpPr>
            <p:spPr>
              <a:xfrm>
                <a:off x="7051926" y="3239731"/>
                <a:ext cx="425684" cy="363597"/>
              </a:xfrm>
              <a:custGeom>
                <a:avLst/>
                <a:gdLst/>
                <a:ahLst/>
                <a:cxnLst/>
                <a:rect l="l" t="t" r="r" b="b"/>
                <a:pathLst>
                  <a:path w="19074" h="16292" extrusionOk="0">
                    <a:moveTo>
                      <a:pt x="13374" y="305"/>
                    </a:moveTo>
                    <a:cubicBezTo>
                      <a:pt x="14694" y="305"/>
                      <a:pt x="16562" y="1754"/>
                      <a:pt x="17445" y="3309"/>
                    </a:cubicBezTo>
                    <a:cubicBezTo>
                      <a:pt x="18497" y="5138"/>
                      <a:pt x="18748" y="8096"/>
                      <a:pt x="17495" y="8823"/>
                    </a:cubicBezTo>
                    <a:lnTo>
                      <a:pt x="14888" y="10326"/>
                    </a:lnTo>
                    <a:lnTo>
                      <a:pt x="5891" y="15514"/>
                    </a:lnTo>
                    <a:cubicBezTo>
                      <a:pt x="5941" y="15439"/>
                      <a:pt x="5966" y="15339"/>
                      <a:pt x="6016" y="15239"/>
                    </a:cubicBezTo>
                    <a:lnTo>
                      <a:pt x="13409" y="10978"/>
                    </a:lnTo>
                    <a:cubicBezTo>
                      <a:pt x="13434" y="10953"/>
                      <a:pt x="13460" y="10928"/>
                      <a:pt x="13485" y="10878"/>
                    </a:cubicBezTo>
                    <a:cubicBezTo>
                      <a:pt x="13911" y="9574"/>
                      <a:pt x="13585" y="7494"/>
                      <a:pt x="12733" y="6016"/>
                    </a:cubicBezTo>
                    <a:cubicBezTo>
                      <a:pt x="11881" y="4537"/>
                      <a:pt x="10226" y="3209"/>
                      <a:pt x="8898" y="2933"/>
                    </a:cubicBezTo>
                    <a:cubicBezTo>
                      <a:pt x="8848" y="2933"/>
                      <a:pt x="8823" y="2933"/>
                      <a:pt x="8773" y="2958"/>
                    </a:cubicBezTo>
                    <a:lnTo>
                      <a:pt x="1379" y="7219"/>
                    </a:lnTo>
                    <a:cubicBezTo>
                      <a:pt x="1279" y="7194"/>
                      <a:pt x="1179" y="7194"/>
                      <a:pt x="1079" y="7168"/>
                    </a:cubicBezTo>
                    <a:lnTo>
                      <a:pt x="12683" y="477"/>
                    </a:lnTo>
                    <a:cubicBezTo>
                      <a:pt x="12885" y="359"/>
                      <a:pt x="13119" y="305"/>
                      <a:pt x="13374" y="305"/>
                    </a:cubicBezTo>
                    <a:close/>
                    <a:moveTo>
                      <a:pt x="13349" y="0"/>
                    </a:moveTo>
                    <a:cubicBezTo>
                      <a:pt x="13050" y="0"/>
                      <a:pt x="12773" y="63"/>
                      <a:pt x="12532" y="201"/>
                    </a:cubicBezTo>
                    <a:lnTo>
                      <a:pt x="101" y="7369"/>
                    </a:lnTo>
                    <a:cubicBezTo>
                      <a:pt x="26" y="7419"/>
                      <a:pt x="1" y="7519"/>
                      <a:pt x="51" y="7595"/>
                    </a:cubicBezTo>
                    <a:cubicBezTo>
                      <a:pt x="83" y="7643"/>
                      <a:pt x="126" y="7671"/>
                      <a:pt x="173" y="7671"/>
                    </a:cubicBezTo>
                    <a:cubicBezTo>
                      <a:pt x="198" y="7671"/>
                      <a:pt x="225" y="7662"/>
                      <a:pt x="251" y="7645"/>
                    </a:cubicBezTo>
                    <a:cubicBezTo>
                      <a:pt x="436" y="7537"/>
                      <a:pt x="659" y="7486"/>
                      <a:pt x="902" y="7486"/>
                    </a:cubicBezTo>
                    <a:cubicBezTo>
                      <a:pt x="1055" y="7486"/>
                      <a:pt x="1215" y="7506"/>
                      <a:pt x="1379" y="7544"/>
                    </a:cubicBezTo>
                    <a:cubicBezTo>
                      <a:pt x="1429" y="7544"/>
                      <a:pt x="1454" y="7544"/>
                      <a:pt x="1505" y="7519"/>
                    </a:cubicBezTo>
                    <a:lnTo>
                      <a:pt x="8873" y="3259"/>
                    </a:lnTo>
                    <a:cubicBezTo>
                      <a:pt x="10126" y="3534"/>
                      <a:pt x="11655" y="4787"/>
                      <a:pt x="12457" y="6166"/>
                    </a:cubicBezTo>
                    <a:cubicBezTo>
                      <a:pt x="13259" y="7569"/>
                      <a:pt x="13560" y="9499"/>
                      <a:pt x="13184" y="10727"/>
                    </a:cubicBezTo>
                    <a:lnTo>
                      <a:pt x="5815" y="14988"/>
                    </a:lnTo>
                    <a:cubicBezTo>
                      <a:pt x="5765" y="15013"/>
                      <a:pt x="5740" y="15038"/>
                      <a:pt x="5740" y="15063"/>
                    </a:cubicBezTo>
                    <a:cubicBezTo>
                      <a:pt x="5590" y="15514"/>
                      <a:pt x="5364" y="15815"/>
                      <a:pt x="5064" y="15991"/>
                    </a:cubicBezTo>
                    <a:cubicBezTo>
                      <a:pt x="4988" y="16041"/>
                      <a:pt x="4963" y="16141"/>
                      <a:pt x="5013" y="16216"/>
                    </a:cubicBezTo>
                    <a:cubicBezTo>
                      <a:pt x="5038" y="16266"/>
                      <a:pt x="5089" y="16291"/>
                      <a:pt x="5139" y="16291"/>
                    </a:cubicBezTo>
                    <a:cubicBezTo>
                      <a:pt x="5189" y="16291"/>
                      <a:pt x="5214" y="16266"/>
                      <a:pt x="5239" y="16266"/>
                    </a:cubicBezTo>
                    <a:lnTo>
                      <a:pt x="17670" y="9098"/>
                    </a:lnTo>
                    <a:cubicBezTo>
                      <a:pt x="19074" y="8271"/>
                      <a:pt x="18873" y="5138"/>
                      <a:pt x="17720" y="3133"/>
                    </a:cubicBezTo>
                    <a:cubicBezTo>
                      <a:pt x="16765" y="1472"/>
                      <a:pt x="14795" y="0"/>
                      <a:pt x="1334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2" name="Google Shape;852;p28"/>
              <p:cNvSpPr/>
              <p:nvPr/>
            </p:nvSpPr>
            <p:spPr>
              <a:xfrm>
                <a:off x="7527376" y="3115334"/>
                <a:ext cx="167828" cy="212239"/>
              </a:xfrm>
              <a:custGeom>
                <a:avLst/>
                <a:gdLst/>
                <a:ahLst/>
                <a:cxnLst/>
                <a:rect l="l" t="t" r="r" b="b"/>
                <a:pathLst>
                  <a:path w="7520" h="9510" extrusionOk="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3" name="Google Shape;853;p28"/>
              <p:cNvSpPr/>
              <p:nvPr/>
            </p:nvSpPr>
            <p:spPr>
              <a:xfrm>
                <a:off x="7522332" y="3110692"/>
                <a:ext cx="178451" cy="221903"/>
              </a:xfrm>
              <a:custGeom>
                <a:avLst/>
                <a:gdLst/>
                <a:ahLst/>
                <a:cxnLst/>
                <a:rect l="l" t="t" r="r" b="b"/>
                <a:pathLst>
                  <a:path w="7996" h="9943" extrusionOk="0">
                    <a:moveTo>
                      <a:pt x="2247" y="416"/>
                    </a:moveTo>
                    <a:cubicBezTo>
                      <a:pt x="2428" y="416"/>
                      <a:pt x="2624" y="442"/>
                      <a:pt x="2833" y="494"/>
                    </a:cubicBezTo>
                    <a:cubicBezTo>
                      <a:pt x="4061" y="820"/>
                      <a:pt x="5489" y="2048"/>
                      <a:pt x="6266" y="3376"/>
                    </a:cubicBezTo>
                    <a:cubicBezTo>
                      <a:pt x="7419" y="5382"/>
                      <a:pt x="7469" y="8189"/>
                      <a:pt x="6342" y="8815"/>
                    </a:cubicBezTo>
                    <a:lnTo>
                      <a:pt x="6041" y="8991"/>
                    </a:lnTo>
                    <a:cubicBezTo>
                      <a:pt x="6592" y="7662"/>
                      <a:pt x="6291" y="5432"/>
                      <a:pt x="5389" y="3878"/>
                    </a:cubicBezTo>
                    <a:cubicBezTo>
                      <a:pt x="4813" y="2900"/>
                      <a:pt x="3885" y="1948"/>
                      <a:pt x="2883" y="1346"/>
                    </a:cubicBezTo>
                    <a:cubicBezTo>
                      <a:pt x="2331" y="996"/>
                      <a:pt x="1780" y="795"/>
                      <a:pt x="1304" y="745"/>
                    </a:cubicBezTo>
                    <a:lnTo>
                      <a:pt x="1580" y="569"/>
                    </a:lnTo>
                    <a:cubicBezTo>
                      <a:pt x="1770" y="467"/>
                      <a:pt x="1994" y="416"/>
                      <a:pt x="2247" y="416"/>
                    </a:cubicBezTo>
                    <a:close/>
                    <a:moveTo>
                      <a:pt x="2233" y="0"/>
                    </a:moveTo>
                    <a:cubicBezTo>
                      <a:pt x="1909" y="0"/>
                      <a:pt x="1618" y="69"/>
                      <a:pt x="1379" y="219"/>
                    </a:cubicBezTo>
                    <a:lnTo>
                      <a:pt x="126" y="920"/>
                    </a:lnTo>
                    <a:cubicBezTo>
                      <a:pt x="26" y="996"/>
                      <a:pt x="1" y="1121"/>
                      <a:pt x="51" y="1221"/>
                    </a:cubicBezTo>
                    <a:cubicBezTo>
                      <a:pt x="84" y="1288"/>
                      <a:pt x="151" y="1321"/>
                      <a:pt x="222" y="1321"/>
                    </a:cubicBezTo>
                    <a:cubicBezTo>
                      <a:pt x="257" y="1321"/>
                      <a:pt x="293" y="1313"/>
                      <a:pt x="326" y="1296"/>
                    </a:cubicBezTo>
                    <a:lnTo>
                      <a:pt x="352" y="1296"/>
                    </a:lnTo>
                    <a:cubicBezTo>
                      <a:pt x="535" y="1183"/>
                      <a:pt x="758" y="1127"/>
                      <a:pt x="1011" y="1127"/>
                    </a:cubicBezTo>
                    <a:cubicBezTo>
                      <a:pt x="1484" y="1127"/>
                      <a:pt x="2062" y="1322"/>
                      <a:pt x="2682" y="1697"/>
                    </a:cubicBezTo>
                    <a:cubicBezTo>
                      <a:pt x="3610" y="2274"/>
                      <a:pt x="4487" y="3151"/>
                      <a:pt x="5013" y="4078"/>
                    </a:cubicBezTo>
                    <a:cubicBezTo>
                      <a:pt x="6191" y="6083"/>
                      <a:pt x="6216" y="8890"/>
                      <a:pt x="5088" y="9542"/>
                    </a:cubicBezTo>
                    <a:cubicBezTo>
                      <a:pt x="4988" y="9592"/>
                      <a:pt x="4963" y="9717"/>
                      <a:pt x="5013" y="9818"/>
                    </a:cubicBezTo>
                    <a:cubicBezTo>
                      <a:pt x="5063" y="9893"/>
                      <a:pt x="5139" y="9943"/>
                      <a:pt x="5214" y="9943"/>
                    </a:cubicBezTo>
                    <a:cubicBezTo>
                      <a:pt x="5239" y="9943"/>
                      <a:pt x="5264" y="9918"/>
                      <a:pt x="5314" y="9893"/>
                    </a:cubicBezTo>
                    <a:lnTo>
                      <a:pt x="6542" y="9191"/>
                    </a:lnTo>
                    <a:cubicBezTo>
                      <a:pt x="7996" y="8364"/>
                      <a:pt x="7795" y="5181"/>
                      <a:pt x="6642" y="3151"/>
                    </a:cubicBezTo>
                    <a:cubicBezTo>
                      <a:pt x="5815" y="1747"/>
                      <a:pt x="4261" y="444"/>
                      <a:pt x="2933" y="93"/>
                    </a:cubicBezTo>
                    <a:cubicBezTo>
                      <a:pt x="2689" y="32"/>
                      <a:pt x="2454" y="0"/>
                      <a:pt x="2233"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4" name="Google Shape;854;p28"/>
              <p:cNvSpPr/>
              <p:nvPr/>
            </p:nvSpPr>
            <p:spPr>
              <a:xfrm>
                <a:off x="7305876" y="3177108"/>
                <a:ext cx="231589" cy="309321"/>
              </a:xfrm>
              <a:custGeom>
                <a:avLst/>
                <a:gdLst/>
                <a:ahLst/>
                <a:cxnLst/>
                <a:rect l="l" t="t" r="r" b="b"/>
                <a:pathLst>
                  <a:path w="10377" h="13860" extrusionOk="0">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5" name="Google Shape;855;p28"/>
              <p:cNvSpPr/>
              <p:nvPr/>
            </p:nvSpPr>
            <p:spPr>
              <a:xfrm>
                <a:off x="7300274" y="3172176"/>
                <a:ext cx="241096" cy="318716"/>
              </a:xfrm>
              <a:custGeom>
                <a:avLst/>
                <a:gdLst/>
                <a:ahLst/>
                <a:cxnLst/>
                <a:rect l="l" t="t" r="r" b="b"/>
                <a:pathLst>
                  <a:path w="10803" h="14281" extrusionOk="0">
                    <a:moveTo>
                      <a:pt x="2634" y="435"/>
                    </a:moveTo>
                    <a:cubicBezTo>
                      <a:pt x="4073" y="435"/>
                      <a:pt x="5905" y="1574"/>
                      <a:pt x="7269" y="2977"/>
                    </a:cubicBezTo>
                    <a:cubicBezTo>
                      <a:pt x="7870" y="3579"/>
                      <a:pt x="8372" y="4231"/>
                      <a:pt x="8773" y="4907"/>
                    </a:cubicBezTo>
                    <a:cubicBezTo>
                      <a:pt x="9149" y="5584"/>
                      <a:pt x="9474" y="6361"/>
                      <a:pt x="9700" y="7188"/>
                    </a:cubicBezTo>
                    <a:cubicBezTo>
                      <a:pt x="10377" y="9544"/>
                      <a:pt x="10276" y="12376"/>
                      <a:pt x="8848" y="13228"/>
                    </a:cubicBezTo>
                    <a:lnTo>
                      <a:pt x="8823" y="13228"/>
                    </a:lnTo>
                    <a:lnTo>
                      <a:pt x="8748" y="13278"/>
                    </a:lnTo>
                    <a:cubicBezTo>
                      <a:pt x="9775" y="11373"/>
                      <a:pt x="9274" y="7814"/>
                      <a:pt x="7870" y="5434"/>
                    </a:cubicBezTo>
                    <a:cubicBezTo>
                      <a:pt x="7043" y="3955"/>
                      <a:pt x="5640" y="2551"/>
                      <a:pt x="4186" y="1674"/>
                    </a:cubicBezTo>
                    <a:cubicBezTo>
                      <a:pt x="3209" y="1073"/>
                      <a:pt x="2281" y="772"/>
                      <a:pt x="1504" y="747"/>
                    </a:cubicBezTo>
                    <a:lnTo>
                      <a:pt x="1555" y="697"/>
                    </a:lnTo>
                    <a:lnTo>
                      <a:pt x="1580" y="697"/>
                    </a:lnTo>
                    <a:cubicBezTo>
                      <a:pt x="1892" y="517"/>
                      <a:pt x="2249" y="435"/>
                      <a:pt x="2634" y="435"/>
                    </a:cubicBezTo>
                    <a:close/>
                    <a:moveTo>
                      <a:pt x="2625" y="1"/>
                    </a:moveTo>
                    <a:cubicBezTo>
                      <a:pt x="2187" y="1"/>
                      <a:pt x="1774" y="92"/>
                      <a:pt x="1404" y="296"/>
                    </a:cubicBezTo>
                    <a:cubicBezTo>
                      <a:pt x="1404" y="321"/>
                      <a:pt x="1404" y="321"/>
                      <a:pt x="1379" y="321"/>
                    </a:cubicBezTo>
                    <a:lnTo>
                      <a:pt x="151" y="1048"/>
                    </a:lnTo>
                    <a:cubicBezTo>
                      <a:pt x="51" y="1098"/>
                      <a:pt x="1" y="1198"/>
                      <a:pt x="51" y="1298"/>
                    </a:cubicBezTo>
                    <a:cubicBezTo>
                      <a:pt x="76" y="1348"/>
                      <a:pt x="126" y="1398"/>
                      <a:pt x="176" y="1423"/>
                    </a:cubicBezTo>
                    <a:cubicBezTo>
                      <a:pt x="191" y="1431"/>
                      <a:pt x="208" y="1434"/>
                      <a:pt x="225" y="1434"/>
                    </a:cubicBezTo>
                    <a:cubicBezTo>
                      <a:pt x="268" y="1434"/>
                      <a:pt x="316" y="1416"/>
                      <a:pt x="352" y="1398"/>
                    </a:cubicBezTo>
                    <a:cubicBezTo>
                      <a:pt x="636" y="1235"/>
                      <a:pt x="979" y="1154"/>
                      <a:pt x="1366" y="1154"/>
                    </a:cubicBezTo>
                    <a:cubicBezTo>
                      <a:pt x="2106" y="1154"/>
                      <a:pt x="3006" y="1449"/>
                      <a:pt x="3961" y="2025"/>
                    </a:cubicBezTo>
                    <a:cubicBezTo>
                      <a:pt x="5389" y="2877"/>
                      <a:pt x="6718" y="4231"/>
                      <a:pt x="7520" y="5634"/>
                    </a:cubicBezTo>
                    <a:cubicBezTo>
                      <a:pt x="9098" y="8366"/>
                      <a:pt x="9474" y="12727"/>
                      <a:pt x="7670" y="13905"/>
                    </a:cubicBezTo>
                    <a:cubicBezTo>
                      <a:pt x="7570" y="13980"/>
                      <a:pt x="7545" y="14105"/>
                      <a:pt x="7595" y="14206"/>
                    </a:cubicBezTo>
                    <a:cubicBezTo>
                      <a:pt x="7645" y="14256"/>
                      <a:pt x="7720" y="14281"/>
                      <a:pt x="7795" y="14281"/>
                    </a:cubicBezTo>
                    <a:cubicBezTo>
                      <a:pt x="7820" y="14281"/>
                      <a:pt x="7845" y="14281"/>
                      <a:pt x="7895" y="14256"/>
                    </a:cubicBezTo>
                    <a:lnTo>
                      <a:pt x="9023" y="13604"/>
                    </a:lnTo>
                    <a:lnTo>
                      <a:pt x="9048" y="13604"/>
                    </a:lnTo>
                    <a:cubicBezTo>
                      <a:pt x="10753" y="12601"/>
                      <a:pt x="10803" y="9519"/>
                      <a:pt x="10101" y="7063"/>
                    </a:cubicBezTo>
                    <a:cubicBezTo>
                      <a:pt x="9875" y="6236"/>
                      <a:pt x="9525" y="5408"/>
                      <a:pt x="9124" y="4707"/>
                    </a:cubicBezTo>
                    <a:cubicBezTo>
                      <a:pt x="8723" y="4005"/>
                      <a:pt x="8196" y="3328"/>
                      <a:pt x="7570" y="2677"/>
                    </a:cubicBezTo>
                    <a:cubicBezTo>
                      <a:pt x="6190" y="1238"/>
                      <a:pt x="4237" y="1"/>
                      <a:pt x="262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6" name="Google Shape;856;p28"/>
              <p:cNvSpPr/>
              <p:nvPr/>
            </p:nvSpPr>
            <p:spPr>
              <a:xfrm>
                <a:off x="7084933" y="3304049"/>
                <a:ext cx="278009" cy="274661"/>
              </a:xfrm>
              <a:custGeom>
                <a:avLst/>
                <a:gdLst/>
                <a:ahLst/>
                <a:cxnLst/>
                <a:rect l="l" t="t" r="r" b="b"/>
                <a:pathLst>
                  <a:path w="12457" h="12307" extrusionOk="0">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7" name="Google Shape;857;p28"/>
              <p:cNvSpPr/>
              <p:nvPr/>
            </p:nvSpPr>
            <p:spPr>
              <a:xfrm>
                <a:off x="7206876" y="3508209"/>
                <a:ext cx="14551" cy="51486"/>
              </a:xfrm>
              <a:custGeom>
                <a:avLst/>
                <a:gdLst/>
                <a:ahLst/>
                <a:cxnLst/>
                <a:rect l="l" t="t" r="r" b="b"/>
                <a:pathLst>
                  <a:path w="652" h="2307" extrusionOk="0">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8" name="Google Shape;858;p28"/>
              <p:cNvSpPr/>
              <p:nvPr/>
            </p:nvSpPr>
            <p:spPr>
              <a:xfrm>
                <a:off x="7234281" y="3516042"/>
                <a:ext cx="13993" cy="27986"/>
              </a:xfrm>
              <a:custGeom>
                <a:avLst/>
                <a:gdLst/>
                <a:ahLst/>
                <a:cxnLst/>
                <a:rect l="l" t="t" r="r" b="b"/>
                <a:pathLst>
                  <a:path w="627" h="1254" extrusionOk="0">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9" name="Google Shape;859;p28"/>
              <p:cNvSpPr/>
              <p:nvPr/>
            </p:nvSpPr>
            <p:spPr>
              <a:xfrm>
                <a:off x="7262245" y="3476339"/>
                <a:ext cx="14573" cy="51464"/>
              </a:xfrm>
              <a:custGeom>
                <a:avLst/>
                <a:gdLst/>
                <a:ahLst/>
                <a:cxnLst/>
                <a:rect l="l" t="t" r="r" b="b"/>
                <a:pathLst>
                  <a:path w="653" h="2306" extrusionOk="0">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0" name="Google Shape;860;p28"/>
              <p:cNvSpPr/>
              <p:nvPr/>
            </p:nvSpPr>
            <p:spPr>
              <a:xfrm>
                <a:off x="7290209" y="3484151"/>
                <a:ext cx="13457" cy="28008"/>
              </a:xfrm>
              <a:custGeom>
                <a:avLst/>
                <a:gdLst/>
                <a:ahLst/>
                <a:cxnLst/>
                <a:rect l="l" t="t" r="r" b="b"/>
                <a:pathLst>
                  <a:path w="603" h="1255" extrusionOk="0">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1" name="Google Shape;861;p28"/>
              <p:cNvSpPr/>
              <p:nvPr/>
            </p:nvSpPr>
            <p:spPr>
              <a:xfrm>
                <a:off x="7317615" y="3443890"/>
                <a:ext cx="14573" cy="52044"/>
              </a:xfrm>
              <a:custGeom>
                <a:avLst/>
                <a:gdLst/>
                <a:ahLst/>
                <a:cxnLst/>
                <a:rect l="l" t="t" r="r" b="b"/>
                <a:pathLst>
                  <a:path w="653" h="2332" extrusionOk="0">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2" name="Google Shape;862;p28"/>
              <p:cNvSpPr/>
              <p:nvPr/>
            </p:nvSpPr>
            <p:spPr>
              <a:xfrm>
                <a:off x="7372984" y="3411998"/>
                <a:ext cx="15131" cy="52044"/>
              </a:xfrm>
              <a:custGeom>
                <a:avLst/>
                <a:gdLst/>
                <a:ahLst/>
                <a:cxnLst/>
                <a:rect l="l" t="t" r="r" b="b"/>
                <a:pathLst>
                  <a:path w="678" h="2332" extrusionOk="0">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3" name="Google Shape;863;p28"/>
              <p:cNvSpPr/>
              <p:nvPr/>
            </p:nvSpPr>
            <p:spPr>
              <a:xfrm>
                <a:off x="7400970" y="3420390"/>
                <a:ext cx="13435" cy="27428"/>
              </a:xfrm>
              <a:custGeom>
                <a:avLst/>
                <a:gdLst/>
                <a:ahLst/>
                <a:cxnLst/>
                <a:rect l="l" t="t" r="r" b="b"/>
                <a:pathLst>
                  <a:path w="602" h="1229" extrusionOk="0">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4" name="Google Shape;864;p28"/>
              <p:cNvSpPr/>
              <p:nvPr/>
            </p:nvSpPr>
            <p:spPr>
              <a:xfrm>
                <a:off x="7012223" y="3480736"/>
                <a:ext cx="91189" cy="109713"/>
              </a:xfrm>
              <a:custGeom>
                <a:avLst/>
                <a:gdLst/>
                <a:ahLst/>
                <a:cxnLst/>
                <a:rect l="l" t="t" r="r" b="b"/>
                <a:pathLst>
                  <a:path w="4086" h="4916" extrusionOk="0">
                    <a:moveTo>
                      <a:pt x="1092" y="420"/>
                    </a:moveTo>
                    <a:cubicBezTo>
                      <a:pt x="1311" y="420"/>
                      <a:pt x="1590" y="510"/>
                      <a:pt x="1880" y="680"/>
                    </a:cubicBezTo>
                    <a:cubicBezTo>
                      <a:pt x="2331" y="956"/>
                      <a:pt x="2757" y="1382"/>
                      <a:pt x="3033" y="1833"/>
                    </a:cubicBezTo>
                    <a:cubicBezTo>
                      <a:pt x="3559" y="2760"/>
                      <a:pt x="3609" y="4089"/>
                      <a:pt x="3108" y="4415"/>
                    </a:cubicBezTo>
                    <a:cubicBezTo>
                      <a:pt x="3025" y="4461"/>
                      <a:pt x="2929" y="4483"/>
                      <a:pt x="2822" y="4483"/>
                    </a:cubicBezTo>
                    <a:cubicBezTo>
                      <a:pt x="2637" y="4483"/>
                      <a:pt x="2419" y="4416"/>
                      <a:pt x="2181" y="4289"/>
                    </a:cubicBezTo>
                    <a:lnTo>
                      <a:pt x="2807" y="3938"/>
                    </a:lnTo>
                    <a:cubicBezTo>
                      <a:pt x="2858" y="3913"/>
                      <a:pt x="2908" y="3863"/>
                      <a:pt x="2908" y="3788"/>
                    </a:cubicBezTo>
                    <a:cubicBezTo>
                      <a:pt x="2983" y="3462"/>
                      <a:pt x="2933" y="2710"/>
                      <a:pt x="2582" y="2109"/>
                    </a:cubicBezTo>
                    <a:cubicBezTo>
                      <a:pt x="2231" y="1482"/>
                      <a:pt x="1604" y="1056"/>
                      <a:pt x="1279" y="956"/>
                    </a:cubicBezTo>
                    <a:cubicBezTo>
                      <a:pt x="1264" y="949"/>
                      <a:pt x="1247" y="946"/>
                      <a:pt x="1229" y="946"/>
                    </a:cubicBezTo>
                    <a:cubicBezTo>
                      <a:pt x="1187" y="946"/>
                      <a:pt x="1139" y="963"/>
                      <a:pt x="1103" y="981"/>
                    </a:cubicBezTo>
                    <a:lnTo>
                      <a:pt x="477" y="1357"/>
                    </a:lnTo>
                    <a:cubicBezTo>
                      <a:pt x="477" y="931"/>
                      <a:pt x="602" y="605"/>
                      <a:pt x="827" y="480"/>
                    </a:cubicBezTo>
                    <a:cubicBezTo>
                      <a:pt x="899" y="440"/>
                      <a:pt x="989" y="420"/>
                      <a:pt x="1092" y="420"/>
                    </a:cubicBezTo>
                    <a:close/>
                    <a:moveTo>
                      <a:pt x="1117" y="1"/>
                    </a:moveTo>
                    <a:cubicBezTo>
                      <a:pt x="935" y="1"/>
                      <a:pt x="770" y="43"/>
                      <a:pt x="627" y="129"/>
                    </a:cubicBezTo>
                    <a:cubicBezTo>
                      <a:pt x="201" y="354"/>
                      <a:pt x="0" y="956"/>
                      <a:pt x="76" y="1708"/>
                    </a:cubicBezTo>
                    <a:cubicBezTo>
                      <a:pt x="76" y="1783"/>
                      <a:pt x="101" y="1858"/>
                      <a:pt x="176" y="1883"/>
                    </a:cubicBezTo>
                    <a:cubicBezTo>
                      <a:pt x="197" y="1904"/>
                      <a:pt x="227" y="1912"/>
                      <a:pt x="259" y="1912"/>
                    </a:cubicBezTo>
                    <a:cubicBezTo>
                      <a:pt x="302" y="1912"/>
                      <a:pt x="347" y="1898"/>
                      <a:pt x="376" y="1883"/>
                    </a:cubicBezTo>
                    <a:lnTo>
                      <a:pt x="1228" y="1382"/>
                    </a:lnTo>
                    <a:cubicBezTo>
                      <a:pt x="1504" y="1507"/>
                      <a:pt x="1955" y="1858"/>
                      <a:pt x="2206" y="2309"/>
                    </a:cubicBezTo>
                    <a:cubicBezTo>
                      <a:pt x="2482" y="2735"/>
                      <a:pt x="2557" y="3312"/>
                      <a:pt x="2507" y="3613"/>
                    </a:cubicBezTo>
                    <a:cubicBezTo>
                      <a:pt x="2431" y="3663"/>
                      <a:pt x="2306" y="3738"/>
                      <a:pt x="2156" y="3838"/>
                    </a:cubicBezTo>
                    <a:lnTo>
                      <a:pt x="1655" y="4114"/>
                    </a:lnTo>
                    <a:cubicBezTo>
                      <a:pt x="1604" y="4139"/>
                      <a:pt x="1554" y="4214"/>
                      <a:pt x="1554" y="4289"/>
                    </a:cubicBezTo>
                    <a:cubicBezTo>
                      <a:pt x="1554" y="4364"/>
                      <a:pt x="1579" y="4415"/>
                      <a:pt x="1655" y="4465"/>
                    </a:cubicBezTo>
                    <a:cubicBezTo>
                      <a:pt x="2056" y="4765"/>
                      <a:pt x="2482" y="4916"/>
                      <a:pt x="2832" y="4916"/>
                    </a:cubicBezTo>
                    <a:cubicBezTo>
                      <a:pt x="3008" y="4916"/>
                      <a:pt x="3158" y="4866"/>
                      <a:pt x="3309" y="4791"/>
                    </a:cubicBezTo>
                    <a:cubicBezTo>
                      <a:pt x="3309" y="4791"/>
                      <a:pt x="3334" y="4765"/>
                      <a:pt x="3334" y="4765"/>
                    </a:cubicBezTo>
                    <a:cubicBezTo>
                      <a:pt x="4086" y="4289"/>
                      <a:pt x="3985" y="2660"/>
                      <a:pt x="3384" y="1633"/>
                    </a:cubicBezTo>
                    <a:cubicBezTo>
                      <a:pt x="3083" y="1131"/>
                      <a:pt x="2607" y="630"/>
                      <a:pt x="2106" y="329"/>
                    </a:cubicBezTo>
                    <a:cubicBezTo>
                      <a:pt x="1749" y="112"/>
                      <a:pt x="1411" y="1"/>
                      <a:pt x="1117"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5" name="Google Shape;865;p28"/>
              <p:cNvSpPr/>
              <p:nvPr/>
            </p:nvSpPr>
            <p:spPr>
              <a:xfrm>
                <a:off x="6968593" y="3501826"/>
                <a:ext cx="110204" cy="97572"/>
              </a:xfrm>
              <a:custGeom>
                <a:avLst/>
                <a:gdLst/>
                <a:ahLst/>
                <a:cxnLst/>
                <a:rect l="l" t="t" r="r" b="b"/>
                <a:pathLst>
                  <a:path w="4938" h="4372" extrusionOk="0">
                    <a:moveTo>
                      <a:pt x="3183" y="437"/>
                    </a:moveTo>
                    <a:cubicBezTo>
                      <a:pt x="3459" y="562"/>
                      <a:pt x="3910" y="913"/>
                      <a:pt x="4161" y="1364"/>
                    </a:cubicBezTo>
                    <a:cubicBezTo>
                      <a:pt x="4437" y="1790"/>
                      <a:pt x="4512" y="2367"/>
                      <a:pt x="4462" y="2668"/>
                    </a:cubicBezTo>
                    <a:cubicBezTo>
                      <a:pt x="4386" y="2718"/>
                      <a:pt x="4261" y="2793"/>
                      <a:pt x="4111" y="2893"/>
                    </a:cubicBezTo>
                    <a:lnTo>
                      <a:pt x="2532" y="3795"/>
                    </a:lnTo>
                    <a:cubicBezTo>
                      <a:pt x="2345" y="3901"/>
                      <a:pt x="2142" y="3951"/>
                      <a:pt x="1942" y="3951"/>
                    </a:cubicBezTo>
                    <a:cubicBezTo>
                      <a:pt x="1526" y="3951"/>
                      <a:pt x="1123" y="3734"/>
                      <a:pt x="903" y="3344"/>
                    </a:cubicBezTo>
                    <a:lnTo>
                      <a:pt x="802" y="3194"/>
                    </a:lnTo>
                    <a:cubicBezTo>
                      <a:pt x="477" y="2617"/>
                      <a:pt x="677" y="1891"/>
                      <a:pt x="1254" y="1565"/>
                    </a:cubicBezTo>
                    <a:lnTo>
                      <a:pt x="2331" y="938"/>
                    </a:lnTo>
                    <a:lnTo>
                      <a:pt x="3183" y="437"/>
                    </a:lnTo>
                    <a:close/>
                    <a:moveTo>
                      <a:pt x="3184" y="1"/>
                    </a:moveTo>
                    <a:cubicBezTo>
                      <a:pt x="3142" y="1"/>
                      <a:pt x="3094" y="18"/>
                      <a:pt x="3058" y="36"/>
                    </a:cubicBezTo>
                    <a:lnTo>
                      <a:pt x="2131" y="587"/>
                    </a:lnTo>
                    <a:lnTo>
                      <a:pt x="1028" y="1189"/>
                    </a:lnTo>
                    <a:cubicBezTo>
                      <a:pt x="276" y="1640"/>
                      <a:pt x="0" y="2617"/>
                      <a:pt x="452" y="3394"/>
                    </a:cubicBezTo>
                    <a:lnTo>
                      <a:pt x="552" y="3570"/>
                    </a:lnTo>
                    <a:cubicBezTo>
                      <a:pt x="853" y="4071"/>
                      <a:pt x="1379" y="4372"/>
                      <a:pt x="1930" y="4372"/>
                    </a:cubicBezTo>
                    <a:cubicBezTo>
                      <a:pt x="2206" y="4372"/>
                      <a:pt x="2482" y="4297"/>
                      <a:pt x="2732" y="4146"/>
                    </a:cubicBezTo>
                    <a:lnTo>
                      <a:pt x="4762" y="2993"/>
                    </a:lnTo>
                    <a:cubicBezTo>
                      <a:pt x="4813" y="2968"/>
                      <a:pt x="4863" y="2918"/>
                      <a:pt x="4863" y="2843"/>
                    </a:cubicBezTo>
                    <a:cubicBezTo>
                      <a:pt x="4938" y="2517"/>
                      <a:pt x="4888" y="1765"/>
                      <a:pt x="4537" y="1164"/>
                    </a:cubicBezTo>
                    <a:cubicBezTo>
                      <a:pt x="4186" y="537"/>
                      <a:pt x="3559" y="111"/>
                      <a:pt x="3234" y="11"/>
                    </a:cubicBezTo>
                    <a:cubicBezTo>
                      <a:pt x="3219" y="4"/>
                      <a:pt x="3202" y="1"/>
                      <a:pt x="318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866" name="Google Shape;866;p28"/>
            <p:cNvGrpSpPr/>
            <p:nvPr/>
          </p:nvGrpSpPr>
          <p:grpSpPr>
            <a:xfrm>
              <a:off x="7291931" y="2325768"/>
              <a:ext cx="912853" cy="776957"/>
              <a:chOff x="7144231" y="2325768"/>
              <a:chExt cx="912853" cy="776957"/>
            </a:xfrm>
          </p:grpSpPr>
          <p:sp>
            <p:nvSpPr>
              <p:cNvPr id="867" name="Google Shape;867;p28"/>
              <p:cNvSpPr/>
              <p:nvPr/>
            </p:nvSpPr>
            <p:spPr>
              <a:xfrm>
                <a:off x="7639789" y="2971253"/>
                <a:ext cx="148255" cy="116363"/>
              </a:xfrm>
              <a:custGeom>
                <a:avLst/>
                <a:gdLst/>
                <a:ahLst/>
                <a:cxnLst/>
                <a:rect l="l" t="t" r="r" b="b"/>
                <a:pathLst>
                  <a:path w="6643" h="5214" extrusionOk="0">
                    <a:moveTo>
                      <a:pt x="1" y="0"/>
                    </a:moveTo>
                    <a:lnTo>
                      <a:pt x="1" y="1980"/>
                    </a:lnTo>
                    <a:cubicBezTo>
                      <a:pt x="1" y="2983"/>
                      <a:pt x="728" y="4261"/>
                      <a:pt x="1605" y="4762"/>
                    </a:cubicBezTo>
                    <a:lnTo>
                      <a:pt x="1705" y="4837"/>
                    </a:lnTo>
                    <a:cubicBezTo>
                      <a:pt x="2131" y="5063"/>
                      <a:pt x="2708" y="5213"/>
                      <a:pt x="3309" y="5213"/>
                    </a:cubicBezTo>
                    <a:cubicBezTo>
                      <a:pt x="3911" y="5213"/>
                      <a:pt x="4512" y="5063"/>
                      <a:pt x="4913" y="4837"/>
                    </a:cubicBezTo>
                    <a:lnTo>
                      <a:pt x="5038" y="4762"/>
                    </a:lnTo>
                    <a:cubicBezTo>
                      <a:pt x="5891" y="4261"/>
                      <a:pt x="6642" y="3008"/>
                      <a:pt x="6642" y="1980"/>
                    </a:cubicBezTo>
                    <a:lnTo>
                      <a:pt x="6642" y="0"/>
                    </a:lnTo>
                    <a:lnTo>
                      <a:pt x="3309" y="1930"/>
                    </a:lnTo>
                    <a:lnTo>
                      <a:pt x="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8" name="Google Shape;868;p28"/>
              <p:cNvSpPr/>
              <p:nvPr/>
            </p:nvSpPr>
            <p:spPr>
              <a:xfrm>
                <a:off x="7413825" y="2840920"/>
                <a:ext cx="136494" cy="116363"/>
              </a:xfrm>
              <a:custGeom>
                <a:avLst/>
                <a:gdLst/>
                <a:ahLst/>
                <a:cxnLst/>
                <a:rect l="l" t="t" r="r" b="b"/>
                <a:pathLst>
                  <a:path w="6116" h="5214" extrusionOk="0">
                    <a:moveTo>
                      <a:pt x="0" y="1"/>
                    </a:moveTo>
                    <a:lnTo>
                      <a:pt x="0" y="552"/>
                    </a:lnTo>
                    <a:lnTo>
                      <a:pt x="0" y="1981"/>
                    </a:lnTo>
                    <a:cubicBezTo>
                      <a:pt x="0" y="2983"/>
                      <a:pt x="727" y="4261"/>
                      <a:pt x="1604" y="4763"/>
                    </a:cubicBezTo>
                    <a:lnTo>
                      <a:pt x="1705" y="4838"/>
                    </a:lnTo>
                    <a:cubicBezTo>
                      <a:pt x="2131" y="5063"/>
                      <a:pt x="2707" y="5214"/>
                      <a:pt x="3309" y="5214"/>
                    </a:cubicBezTo>
                    <a:cubicBezTo>
                      <a:pt x="3935" y="5214"/>
                      <a:pt x="4512" y="5063"/>
                      <a:pt x="4913" y="4838"/>
                    </a:cubicBezTo>
                    <a:lnTo>
                      <a:pt x="5038" y="4763"/>
                    </a:lnTo>
                    <a:cubicBezTo>
                      <a:pt x="5339" y="4587"/>
                      <a:pt x="5640" y="4312"/>
                      <a:pt x="5890" y="3961"/>
                    </a:cubicBezTo>
                    <a:cubicBezTo>
                      <a:pt x="6016" y="3810"/>
                      <a:pt x="6066" y="3660"/>
                      <a:pt x="6116" y="3535"/>
                    </a:cubicBezTo>
                    <a:lnTo>
                      <a:pt x="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9" name="Google Shape;869;p28"/>
              <p:cNvSpPr/>
              <p:nvPr/>
            </p:nvSpPr>
            <p:spPr>
              <a:xfrm>
                <a:off x="7713637" y="2786108"/>
                <a:ext cx="338981" cy="228241"/>
              </a:xfrm>
              <a:custGeom>
                <a:avLst/>
                <a:gdLst/>
                <a:ahLst/>
                <a:cxnLst/>
                <a:rect l="l" t="t" r="r" b="b"/>
                <a:pathLst>
                  <a:path w="15189" h="10227" extrusionOk="0">
                    <a:moveTo>
                      <a:pt x="15188" y="1"/>
                    </a:moveTo>
                    <a:lnTo>
                      <a:pt x="3810" y="6567"/>
                    </a:lnTo>
                    <a:lnTo>
                      <a:pt x="0" y="8747"/>
                    </a:lnTo>
                    <a:lnTo>
                      <a:pt x="0" y="10226"/>
                    </a:lnTo>
                    <a:lnTo>
                      <a:pt x="3810" y="8021"/>
                    </a:lnTo>
                    <a:lnTo>
                      <a:pt x="15188" y="1454"/>
                    </a:lnTo>
                    <a:lnTo>
                      <a:pt x="15188"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0" name="Google Shape;870;p28"/>
              <p:cNvSpPr/>
              <p:nvPr/>
            </p:nvSpPr>
            <p:spPr>
              <a:xfrm>
                <a:off x="7709151" y="2781221"/>
                <a:ext cx="347930" cy="237592"/>
              </a:xfrm>
              <a:custGeom>
                <a:avLst/>
                <a:gdLst/>
                <a:ahLst/>
                <a:cxnLst/>
                <a:rect l="l" t="t" r="r" b="b"/>
                <a:pathLst>
                  <a:path w="15590" h="10646" extrusionOk="0">
                    <a:moveTo>
                      <a:pt x="15189" y="570"/>
                    </a:moveTo>
                    <a:lnTo>
                      <a:pt x="15189" y="1548"/>
                    </a:lnTo>
                    <a:lnTo>
                      <a:pt x="427" y="10069"/>
                    </a:lnTo>
                    <a:lnTo>
                      <a:pt x="427" y="9092"/>
                    </a:lnTo>
                    <a:lnTo>
                      <a:pt x="15189" y="570"/>
                    </a:lnTo>
                    <a:close/>
                    <a:moveTo>
                      <a:pt x="15389" y="0"/>
                    </a:moveTo>
                    <a:cubicBezTo>
                      <a:pt x="15352" y="0"/>
                      <a:pt x="15314" y="7"/>
                      <a:pt x="15289" y="19"/>
                    </a:cubicBezTo>
                    <a:lnTo>
                      <a:pt x="101" y="8791"/>
                    </a:lnTo>
                    <a:cubicBezTo>
                      <a:pt x="51" y="8841"/>
                      <a:pt x="1" y="8916"/>
                      <a:pt x="1" y="8966"/>
                    </a:cubicBezTo>
                    <a:lnTo>
                      <a:pt x="1" y="10445"/>
                    </a:lnTo>
                    <a:cubicBezTo>
                      <a:pt x="1" y="10520"/>
                      <a:pt x="26" y="10596"/>
                      <a:pt x="101" y="10621"/>
                    </a:cubicBezTo>
                    <a:cubicBezTo>
                      <a:pt x="126" y="10646"/>
                      <a:pt x="176" y="10646"/>
                      <a:pt x="201" y="10646"/>
                    </a:cubicBezTo>
                    <a:cubicBezTo>
                      <a:pt x="251" y="10646"/>
                      <a:pt x="276" y="10646"/>
                      <a:pt x="301" y="10621"/>
                    </a:cubicBezTo>
                    <a:lnTo>
                      <a:pt x="15489" y="1849"/>
                    </a:lnTo>
                    <a:cubicBezTo>
                      <a:pt x="15565" y="1824"/>
                      <a:pt x="15590" y="1748"/>
                      <a:pt x="15590" y="1673"/>
                    </a:cubicBezTo>
                    <a:lnTo>
                      <a:pt x="15590" y="220"/>
                    </a:lnTo>
                    <a:cubicBezTo>
                      <a:pt x="15590" y="144"/>
                      <a:pt x="15565" y="69"/>
                      <a:pt x="15489" y="19"/>
                    </a:cubicBezTo>
                    <a:cubicBezTo>
                      <a:pt x="15464" y="7"/>
                      <a:pt x="15427" y="0"/>
                      <a:pt x="1538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1" name="Google Shape;871;p28"/>
              <p:cNvSpPr/>
              <p:nvPr/>
            </p:nvSpPr>
            <p:spPr>
              <a:xfrm>
                <a:off x="7798644" y="2745848"/>
                <a:ext cx="27986" cy="56508"/>
              </a:xfrm>
              <a:custGeom>
                <a:avLst/>
                <a:gdLst/>
                <a:ahLst/>
                <a:cxnLst/>
                <a:rect l="l" t="t" r="r" b="b"/>
                <a:pathLst>
                  <a:path w="1254" h="2532" extrusionOk="0">
                    <a:moveTo>
                      <a:pt x="1" y="0"/>
                    </a:moveTo>
                    <a:lnTo>
                      <a:pt x="1" y="1454"/>
                    </a:lnTo>
                    <a:cubicBezTo>
                      <a:pt x="452" y="1780"/>
                      <a:pt x="828" y="2130"/>
                      <a:pt x="1053" y="2531"/>
                    </a:cubicBezTo>
                    <a:cubicBezTo>
                      <a:pt x="1179" y="2281"/>
                      <a:pt x="1254" y="2055"/>
                      <a:pt x="1254" y="1805"/>
                    </a:cubicBezTo>
                    <a:cubicBezTo>
                      <a:pt x="1254" y="1128"/>
                      <a:pt x="753" y="501"/>
                      <a:pt x="1"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2" name="Google Shape;872;p28"/>
              <p:cNvSpPr/>
              <p:nvPr/>
            </p:nvSpPr>
            <p:spPr>
              <a:xfrm>
                <a:off x="7624144" y="2960764"/>
                <a:ext cx="179009" cy="141962"/>
              </a:xfrm>
              <a:custGeom>
                <a:avLst/>
                <a:gdLst/>
                <a:ahLst/>
                <a:cxnLst/>
                <a:rect l="l" t="t" r="r" b="b"/>
                <a:pathLst>
                  <a:path w="8021" h="6361" extrusionOk="0">
                    <a:moveTo>
                      <a:pt x="7594" y="571"/>
                    </a:moveTo>
                    <a:lnTo>
                      <a:pt x="7594" y="2450"/>
                    </a:lnTo>
                    <a:cubicBezTo>
                      <a:pt x="7594" y="3553"/>
                      <a:pt x="6817" y="4932"/>
                      <a:pt x="5865" y="5483"/>
                    </a:cubicBezTo>
                    <a:lnTo>
                      <a:pt x="5765" y="5533"/>
                    </a:lnTo>
                    <a:cubicBezTo>
                      <a:pt x="5288" y="5809"/>
                      <a:pt x="4649" y="5947"/>
                      <a:pt x="4013" y="5947"/>
                    </a:cubicBezTo>
                    <a:cubicBezTo>
                      <a:pt x="3377" y="5947"/>
                      <a:pt x="2744" y="5809"/>
                      <a:pt x="2281" y="5533"/>
                    </a:cubicBezTo>
                    <a:lnTo>
                      <a:pt x="2155" y="5483"/>
                    </a:lnTo>
                    <a:cubicBezTo>
                      <a:pt x="1228" y="4932"/>
                      <a:pt x="426" y="3553"/>
                      <a:pt x="426" y="2450"/>
                    </a:cubicBezTo>
                    <a:lnTo>
                      <a:pt x="426" y="571"/>
                    </a:lnTo>
                    <a:lnTo>
                      <a:pt x="3910" y="2576"/>
                    </a:lnTo>
                    <a:cubicBezTo>
                      <a:pt x="3947" y="2601"/>
                      <a:pt x="3985" y="2613"/>
                      <a:pt x="4020" y="2613"/>
                    </a:cubicBezTo>
                    <a:cubicBezTo>
                      <a:pt x="4054" y="2613"/>
                      <a:pt x="4085" y="2601"/>
                      <a:pt x="4110" y="2576"/>
                    </a:cubicBezTo>
                    <a:lnTo>
                      <a:pt x="7594" y="571"/>
                    </a:lnTo>
                    <a:close/>
                    <a:moveTo>
                      <a:pt x="213" y="0"/>
                    </a:moveTo>
                    <a:cubicBezTo>
                      <a:pt x="175" y="0"/>
                      <a:pt x="138" y="7"/>
                      <a:pt x="100" y="19"/>
                    </a:cubicBezTo>
                    <a:cubicBezTo>
                      <a:pt x="50" y="69"/>
                      <a:pt x="0" y="119"/>
                      <a:pt x="0" y="195"/>
                    </a:cubicBezTo>
                    <a:lnTo>
                      <a:pt x="0" y="2450"/>
                    </a:lnTo>
                    <a:cubicBezTo>
                      <a:pt x="0" y="3703"/>
                      <a:pt x="877" y="5207"/>
                      <a:pt x="1955" y="5834"/>
                    </a:cubicBezTo>
                    <a:lnTo>
                      <a:pt x="2055" y="5884"/>
                    </a:lnTo>
                    <a:cubicBezTo>
                      <a:pt x="2607" y="6210"/>
                      <a:pt x="3308" y="6360"/>
                      <a:pt x="4010" y="6360"/>
                    </a:cubicBezTo>
                    <a:cubicBezTo>
                      <a:pt x="4712" y="6360"/>
                      <a:pt x="5414" y="6210"/>
                      <a:pt x="5965" y="5909"/>
                    </a:cubicBezTo>
                    <a:lnTo>
                      <a:pt x="6065" y="5834"/>
                    </a:lnTo>
                    <a:cubicBezTo>
                      <a:pt x="7143" y="5207"/>
                      <a:pt x="8020" y="3703"/>
                      <a:pt x="8020" y="2450"/>
                    </a:cubicBezTo>
                    <a:lnTo>
                      <a:pt x="8020" y="195"/>
                    </a:lnTo>
                    <a:cubicBezTo>
                      <a:pt x="8020" y="119"/>
                      <a:pt x="7970" y="69"/>
                      <a:pt x="7920" y="19"/>
                    </a:cubicBezTo>
                    <a:cubicBezTo>
                      <a:pt x="7882" y="7"/>
                      <a:pt x="7845" y="0"/>
                      <a:pt x="7810" y="0"/>
                    </a:cubicBezTo>
                    <a:cubicBezTo>
                      <a:pt x="7776" y="0"/>
                      <a:pt x="7744" y="7"/>
                      <a:pt x="7719" y="19"/>
                    </a:cubicBezTo>
                    <a:lnTo>
                      <a:pt x="4010" y="2150"/>
                    </a:lnTo>
                    <a:lnTo>
                      <a:pt x="326" y="19"/>
                    </a:lnTo>
                    <a:cubicBezTo>
                      <a:pt x="288" y="7"/>
                      <a:pt x="251" y="0"/>
                      <a:pt x="213"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3" name="Google Shape;873;p28"/>
              <p:cNvSpPr/>
              <p:nvPr/>
            </p:nvSpPr>
            <p:spPr>
              <a:xfrm>
                <a:off x="7629166" y="2597616"/>
                <a:ext cx="169501" cy="253393"/>
              </a:xfrm>
              <a:custGeom>
                <a:avLst/>
                <a:gdLst/>
                <a:ahLst/>
                <a:cxnLst/>
                <a:rect l="l" t="t" r="r" b="b"/>
                <a:pathLst>
                  <a:path w="7595" h="11354" extrusionOk="0">
                    <a:moveTo>
                      <a:pt x="1" y="0"/>
                    </a:moveTo>
                    <a:lnTo>
                      <a:pt x="1" y="6642"/>
                    </a:lnTo>
                    <a:lnTo>
                      <a:pt x="1" y="8096"/>
                    </a:lnTo>
                    <a:lnTo>
                      <a:pt x="1" y="10226"/>
                    </a:lnTo>
                    <a:cubicBezTo>
                      <a:pt x="1003" y="10903"/>
                      <a:pt x="2457" y="11354"/>
                      <a:pt x="3785" y="11354"/>
                    </a:cubicBezTo>
                    <a:cubicBezTo>
                      <a:pt x="5113" y="11354"/>
                      <a:pt x="6567" y="10903"/>
                      <a:pt x="7595" y="10226"/>
                    </a:cubicBezTo>
                    <a:lnTo>
                      <a:pt x="7595" y="8096"/>
                    </a:lnTo>
                    <a:lnTo>
                      <a:pt x="7595" y="6642"/>
                    </a:lnTo>
                    <a:lnTo>
                      <a:pt x="7595" y="1855"/>
                    </a:lnTo>
                    <a:lnTo>
                      <a:pt x="7595" y="0"/>
                    </a:lnTo>
                    <a:cubicBezTo>
                      <a:pt x="6567" y="677"/>
                      <a:pt x="5113" y="1128"/>
                      <a:pt x="3785" y="1128"/>
                    </a:cubicBezTo>
                    <a:cubicBezTo>
                      <a:pt x="2457" y="1128"/>
                      <a:pt x="1003" y="677"/>
                      <a:pt x="1"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4" name="Google Shape;874;p28"/>
              <p:cNvSpPr/>
              <p:nvPr/>
            </p:nvSpPr>
            <p:spPr>
              <a:xfrm>
                <a:off x="7624144" y="2593063"/>
                <a:ext cx="179009" cy="262989"/>
              </a:xfrm>
              <a:custGeom>
                <a:avLst/>
                <a:gdLst/>
                <a:ahLst/>
                <a:cxnLst/>
                <a:rect l="l" t="t" r="r" b="b"/>
                <a:pathLst>
                  <a:path w="8021" h="11784" extrusionOk="0">
                    <a:moveTo>
                      <a:pt x="7594" y="580"/>
                    </a:moveTo>
                    <a:lnTo>
                      <a:pt x="7594" y="10330"/>
                    </a:lnTo>
                    <a:cubicBezTo>
                      <a:pt x="6617" y="10956"/>
                      <a:pt x="5213" y="11357"/>
                      <a:pt x="4035" y="11357"/>
                    </a:cubicBezTo>
                    <a:lnTo>
                      <a:pt x="4010" y="11357"/>
                    </a:lnTo>
                    <a:cubicBezTo>
                      <a:pt x="2807" y="11357"/>
                      <a:pt x="1429" y="10956"/>
                      <a:pt x="426" y="10330"/>
                    </a:cubicBezTo>
                    <a:lnTo>
                      <a:pt x="426" y="580"/>
                    </a:lnTo>
                    <a:cubicBezTo>
                      <a:pt x="1479" y="1182"/>
                      <a:pt x="2807" y="1558"/>
                      <a:pt x="4010" y="1558"/>
                    </a:cubicBezTo>
                    <a:cubicBezTo>
                      <a:pt x="5213" y="1558"/>
                      <a:pt x="6567" y="1182"/>
                      <a:pt x="7594" y="580"/>
                    </a:cubicBezTo>
                    <a:close/>
                    <a:moveTo>
                      <a:pt x="208" y="0"/>
                    </a:moveTo>
                    <a:cubicBezTo>
                      <a:pt x="177" y="0"/>
                      <a:pt x="147" y="8"/>
                      <a:pt x="125" y="29"/>
                    </a:cubicBezTo>
                    <a:cubicBezTo>
                      <a:pt x="50" y="54"/>
                      <a:pt x="0" y="129"/>
                      <a:pt x="0" y="204"/>
                    </a:cubicBezTo>
                    <a:lnTo>
                      <a:pt x="0" y="10430"/>
                    </a:lnTo>
                    <a:cubicBezTo>
                      <a:pt x="0" y="10505"/>
                      <a:pt x="50" y="10580"/>
                      <a:pt x="100" y="10605"/>
                    </a:cubicBezTo>
                    <a:cubicBezTo>
                      <a:pt x="1178" y="11332"/>
                      <a:pt x="2682" y="11783"/>
                      <a:pt x="4010" y="11783"/>
                    </a:cubicBezTo>
                    <a:lnTo>
                      <a:pt x="4035" y="11783"/>
                    </a:lnTo>
                    <a:cubicBezTo>
                      <a:pt x="5363" y="11783"/>
                      <a:pt x="6842" y="11332"/>
                      <a:pt x="7920" y="10605"/>
                    </a:cubicBezTo>
                    <a:cubicBezTo>
                      <a:pt x="7995" y="10580"/>
                      <a:pt x="8020" y="10505"/>
                      <a:pt x="8020" y="10430"/>
                    </a:cubicBezTo>
                    <a:lnTo>
                      <a:pt x="8020" y="204"/>
                    </a:lnTo>
                    <a:cubicBezTo>
                      <a:pt x="8020" y="129"/>
                      <a:pt x="7970" y="54"/>
                      <a:pt x="7920" y="29"/>
                    </a:cubicBezTo>
                    <a:cubicBezTo>
                      <a:pt x="7888" y="8"/>
                      <a:pt x="7856" y="0"/>
                      <a:pt x="7825" y="0"/>
                    </a:cubicBezTo>
                    <a:cubicBezTo>
                      <a:pt x="7781" y="0"/>
                      <a:pt x="7738" y="15"/>
                      <a:pt x="7694" y="29"/>
                    </a:cubicBezTo>
                    <a:cubicBezTo>
                      <a:pt x="6692" y="706"/>
                      <a:pt x="5263" y="1132"/>
                      <a:pt x="4010" y="1132"/>
                    </a:cubicBezTo>
                    <a:cubicBezTo>
                      <a:pt x="2782" y="1132"/>
                      <a:pt x="1328" y="706"/>
                      <a:pt x="326" y="29"/>
                    </a:cubicBezTo>
                    <a:cubicBezTo>
                      <a:pt x="297" y="15"/>
                      <a:pt x="251" y="0"/>
                      <a:pt x="208"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5" name="Google Shape;875;p28"/>
              <p:cNvSpPr/>
              <p:nvPr/>
            </p:nvSpPr>
            <p:spPr>
              <a:xfrm>
                <a:off x="7148694" y="2655775"/>
                <a:ext cx="564968" cy="358575"/>
              </a:xfrm>
              <a:custGeom>
                <a:avLst/>
                <a:gdLst/>
                <a:ahLst/>
                <a:cxnLst/>
                <a:rect l="l" t="t" r="r" b="b"/>
                <a:pathLst>
                  <a:path w="25315" h="16067" extrusionOk="0">
                    <a:moveTo>
                      <a:pt x="1" y="1"/>
                    </a:moveTo>
                    <a:lnTo>
                      <a:pt x="1" y="5841"/>
                    </a:lnTo>
                    <a:lnTo>
                      <a:pt x="1279" y="6567"/>
                    </a:lnTo>
                    <a:lnTo>
                      <a:pt x="1279" y="2181"/>
                    </a:lnTo>
                    <a:lnTo>
                      <a:pt x="5063" y="4362"/>
                    </a:lnTo>
                    <a:lnTo>
                      <a:pt x="11404" y="8021"/>
                    </a:lnTo>
                    <a:lnTo>
                      <a:pt x="18447" y="12106"/>
                    </a:lnTo>
                    <a:lnTo>
                      <a:pt x="21530" y="13861"/>
                    </a:lnTo>
                    <a:lnTo>
                      <a:pt x="25314" y="16066"/>
                    </a:lnTo>
                    <a:lnTo>
                      <a:pt x="25314" y="14587"/>
                    </a:lnTo>
                    <a:lnTo>
                      <a:pt x="21530" y="12407"/>
                    </a:lnTo>
                    <a:lnTo>
                      <a:pt x="18923" y="10903"/>
                    </a:lnTo>
                    <a:lnTo>
                      <a:pt x="11404" y="6567"/>
                    </a:lnTo>
                    <a:lnTo>
                      <a:pt x="1"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6" name="Google Shape;876;p28"/>
              <p:cNvSpPr/>
              <p:nvPr/>
            </p:nvSpPr>
            <p:spPr>
              <a:xfrm>
                <a:off x="7144231" y="2650887"/>
                <a:ext cx="574452" cy="367926"/>
              </a:xfrm>
              <a:custGeom>
                <a:avLst/>
                <a:gdLst/>
                <a:ahLst/>
                <a:cxnLst/>
                <a:rect l="l" t="t" r="r" b="b"/>
                <a:pathLst>
                  <a:path w="25740" h="16486" extrusionOk="0">
                    <a:moveTo>
                      <a:pt x="426" y="571"/>
                    </a:moveTo>
                    <a:lnTo>
                      <a:pt x="25314" y="14932"/>
                    </a:lnTo>
                    <a:lnTo>
                      <a:pt x="25314" y="15909"/>
                    </a:lnTo>
                    <a:lnTo>
                      <a:pt x="1579" y="2225"/>
                    </a:lnTo>
                    <a:cubicBezTo>
                      <a:pt x="1554" y="2200"/>
                      <a:pt x="1504" y="2200"/>
                      <a:pt x="1479" y="2200"/>
                    </a:cubicBezTo>
                    <a:cubicBezTo>
                      <a:pt x="1454" y="2200"/>
                      <a:pt x="1404" y="2200"/>
                      <a:pt x="1379" y="2225"/>
                    </a:cubicBezTo>
                    <a:cubicBezTo>
                      <a:pt x="1303" y="2250"/>
                      <a:pt x="1278" y="2325"/>
                      <a:pt x="1278" y="2400"/>
                    </a:cubicBezTo>
                    <a:lnTo>
                      <a:pt x="1278" y="6410"/>
                    </a:lnTo>
                    <a:lnTo>
                      <a:pt x="426" y="5934"/>
                    </a:lnTo>
                    <a:lnTo>
                      <a:pt x="426" y="571"/>
                    </a:lnTo>
                    <a:close/>
                    <a:moveTo>
                      <a:pt x="213" y="1"/>
                    </a:moveTo>
                    <a:cubicBezTo>
                      <a:pt x="176" y="1"/>
                      <a:pt x="138" y="7"/>
                      <a:pt x="100" y="19"/>
                    </a:cubicBezTo>
                    <a:cubicBezTo>
                      <a:pt x="50" y="70"/>
                      <a:pt x="0" y="145"/>
                      <a:pt x="0" y="220"/>
                    </a:cubicBezTo>
                    <a:lnTo>
                      <a:pt x="0" y="6060"/>
                    </a:lnTo>
                    <a:cubicBezTo>
                      <a:pt x="0" y="6135"/>
                      <a:pt x="50" y="6185"/>
                      <a:pt x="100" y="6235"/>
                    </a:cubicBezTo>
                    <a:lnTo>
                      <a:pt x="1379" y="6962"/>
                    </a:lnTo>
                    <a:cubicBezTo>
                      <a:pt x="1404" y="6987"/>
                      <a:pt x="1435" y="6999"/>
                      <a:pt x="1469" y="6999"/>
                    </a:cubicBezTo>
                    <a:cubicBezTo>
                      <a:pt x="1504" y="6999"/>
                      <a:pt x="1542" y="6987"/>
                      <a:pt x="1579" y="6962"/>
                    </a:cubicBezTo>
                    <a:cubicBezTo>
                      <a:pt x="1654" y="6937"/>
                      <a:pt x="1679" y="6862"/>
                      <a:pt x="1679" y="6786"/>
                    </a:cubicBezTo>
                    <a:lnTo>
                      <a:pt x="1679" y="2751"/>
                    </a:lnTo>
                    <a:lnTo>
                      <a:pt x="25414" y="16461"/>
                    </a:lnTo>
                    <a:cubicBezTo>
                      <a:pt x="25439" y="16486"/>
                      <a:pt x="25489" y="16486"/>
                      <a:pt x="25514" y="16486"/>
                    </a:cubicBezTo>
                    <a:cubicBezTo>
                      <a:pt x="25564" y="16486"/>
                      <a:pt x="25589" y="16486"/>
                      <a:pt x="25614" y="16461"/>
                    </a:cubicBezTo>
                    <a:cubicBezTo>
                      <a:pt x="25690" y="16436"/>
                      <a:pt x="25740" y="16360"/>
                      <a:pt x="25740" y="16285"/>
                    </a:cubicBezTo>
                    <a:lnTo>
                      <a:pt x="25740" y="14832"/>
                    </a:lnTo>
                    <a:cubicBezTo>
                      <a:pt x="25740" y="14756"/>
                      <a:pt x="25690" y="14681"/>
                      <a:pt x="25614" y="14631"/>
                    </a:cubicBezTo>
                    <a:lnTo>
                      <a:pt x="326" y="19"/>
                    </a:lnTo>
                    <a:cubicBezTo>
                      <a:pt x="288" y="7"/>
                      <a:pt x="251" y="1"/>
                      <a:pt x="21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7" name="Google Shape;877;p28"/>
              <p:cNvSpPr/>
              <p:nvPr/>
            </p:nvSpPr>
            <p:spPr>
              <a:xfrm>
                <a:off x="7600644" y="2745848"/>
                <a:ext cx="28544" cy="56508"/>
              </a:xfrm>
              <a:custGeom>
                <a:avLst/>
                <a:gdLst/>
                <a:ahLst/>
                <a:cxnLst/>
                <a:rect l="l" t="t" r="r" b="b"/>
                <a:pathLst>
                  <a:path w="1279" h="2532" extrusionOk="0">
                    <a:moveTo>
                      <a:pt x="1279" y="0"/>
                    </a:moveTo>
                    <a:cubicBezTo>
                      <a:pt x="502" y="501"/>
                      <a:pt x="0" y="1153"/>
                      <a:pt x="0" y="1805"/>
                    </a:cubicBezTo>
                    <a:cubicBezTo>
                      <a:pt x="0" y="2055"/>
                      <a:pt x="76" y="2281"/>
                      <a:pt x="201" y="2531"/>
                    </a:cubicBezTo>
                    <a:cubicBezTo>
                      <a:pt x="426" y="2130"/>
                      <a:pt x="802" y="1780"/>
                      <a:pt x="1279" y="1454"/>
                    </a:cubicBezTo>
                    <a:lnTo>
                      <a:pt x="1279"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8" name="Google Shape;878;p28"/>
              <p:cNvSpPr/>
              <p:nvPr/>
            </p:nvSpPr>
            <p:spPr>
              <a:xfrm>
                <a:off x="7600644" y="2460007"/>
                <a:ext cx="225987" cy="130357"/>
              </a:xfrm>
              <a:custGeom>
                <a:avLst/>
                <a:gdLst/>
                <a:ahLst/>
                <a:cxnLst/>
                <a:rect l="l" t="t" r="r" b="b"/>
                <a:pathLst>
                  <a:path w="10126" h="5841" extrusionOk="0">
                    <a:moveTo>
                      <a:pt x="5063" y="1"/>
                    </a:moveTo>
                    <a:cubicBezTo>
                      <a:pt x="2757" y="1"/>
                      <a:pt x="0" y="1379"/>
                      <a:pt x="0" y="2908"/>
                    </a:cubicBezTo>
                    <a:lnTo>
                      <a:pt x="0" y="2933"/>
                    </a:lnTo>
                    <a:cubicBezTo>
                      <a:pt x="25" y="4462"/>
                      <a:pt x="2757" y="5841"/>
                      <a:pt x="5063" y="5841"/>
                    </a:cubicBezTo>
                    <a:cubicBezTo>
                      <a:pt x="7369" y="5841"/>
                      <a:pt x="10126" y="4462"/>
                      <a:pt x="10126" y="2908"/>
                    </a:cubicBezTo>
                    <a:cubicBezTo>
                      <a:pt x="10126" y="1379"/>
                      <a:pt x="7369" y="1"/>
                      <a:pt x="5063"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9" name="Google Shape;879;p28"/>
              <p:cNvSpPr/>
              <p:nvPr/>
            </p:nvSpPr>
            <p:spPr>
              <a:xfrm>
                <a:off x="7597296" y="2456101"/>
                <a:ext cx="232705" cy="137610"/>
              </a:xfrm>
              <a:custGeom>
                <a:avLst/>
                <a:gdLst/>
                <a:ahLst/>
                <a:cxnLst/>
                <a:rect l="l" t="t" r="r" b="b"/>
                <a:pathLst>
                  <a:path w="10427" h="6166" extrusionOk="0">
                    <a:moveTo>
                      <a:pt x="5213" y="326"/>
                    </a:moveTo>
                    <a:cubicBezTo>
                      <a:pt x="7369" y="326"/>
                      <a:pt x="10125" y="1630"/>
                      <a:pt x="10125" y="3083"/>
                    </a:cubicBezTo>
                    <a:cubicBezTo>
                      <a:pt x="10125" y="4562"/>
                      <a:pt x="7369" y="5865"/>
                      <a:pt x="5213" y="5865"/>
                    </a:cubicBezTo>
                    <a:cubicBezTo>
                      <a:pt x="2857" y="5865"/>
                      <a:pt x="326" y="4437"/>
                      <a:pt x="301" y="3083"/>
                    </a:cubicBezTo>
                    <a:cubicBezTo>
                      <a:pt x="326" y="1630"/>
                      <a:pt x="3058" y="326"/>
                      <a:pt x="5213" y="326"/>
                    </a:cubicBezTo>
                    <a:close/>
                    <a:moveTo>
                      <a:pt x="5213" y="1"/>
                    </a:moveTo>
                    <a:cubicBezTo>
                      <a:pt x="2882" y="1"/>
                      <a:pt x="0" y="1429"/>
                      <a:pt x="0" y="3108"/>
                    </a:cubicBezTo>
                    <a:cubicBezTo>
                      <a:pt x="25" y="4762"/>
                      <a:pt x="2882" y="6166"/>
                      <a:pt x="5213" y="6166"/>
                    </a:cubicBezTo>
                    <a:cubicBezTo>
                      <a:pt x="7569" y="6166"/>
                      <a:pt x="10426" y="4762"/>
                      <a:pt x="10426" y="3083"/>
                    </a:cubicBezTo>
                    <a:cubicBezTo>
                      <a:pt x="10426" y="1429"/>
                      <a:pt x="7569" y="26"/>
                      <a:pt x="521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0" name="Google Shape;880;p28"/>
              <p:cNvSpPr/>
              <p:nvPr/>
            </p:nvSpPr>
            <p:spPr>
              <a:xfrm>
                <a:off x="7600644" y="2524906"/>
                <a:ext cx="225987" cy="97907"/>
              </a:xfrm>
              <a:custGeom>
                <a:avLst/>
                <a:gdLst/>
                <a:ahLst/>
                <a:cxnLst/>
                <a:rect l="l" t="t" r="r" b="b"/>
                <a:pathLst>
                  <a:path w="10126" h="4387" extrusionOk="0">
                    <a:moveTo>
                      <a:pt x="10126" y="0"/>
                    </a:moveTo>
                    <a:cubicBezTo>
                      <a:pt x="10126" y="1554"/>
                      <a:pt x="7369" y="2933"/>
                      <a:pt x="5063" y="2933"/>
                    </a:cubicBezTo>
                    <a:cubicBezTo>
                      <a:pt x="2757" y="2933"/>
                      <a:pt x="25" y="1554"/>
                      <a:pt x="0" y="25"/>
                    </a:cubicBezTo>
                    <a:lnTo>
                      <a:pt x="0" y="1479"/>
                    </a:lnTo>
                    <a:cubicBezTo>
                      <a:pt x="0" y="2131"/>
                      <a:pt x="502" y="2757"/>
                      <a:pt x="1279" y="3258"/>
                    </a:cubicBezTo>
                    <a:cubicBezTo>
                      <a:pt x="2281" y="3935"/>
                      <a:pt x="3735" y="4386"/>
                      <a:pt x="5063" y="4386"/>
                    </a:cubicBezTo>
                    <a:cubicBezTo>
                      <a:pt x="6391" y="4386"/>
                      <a:pt x="7845" y="3935"/>
                      <a:pt x="8873" y="3258"/>
                    </a:cubicBezTo>
                    <a:cubicBezTo>
                      <a:pt x="9625" y="2757"/>
                      <a:pt x="10126" y="2131"/>
                      <a:pt x="10126" y="1479"/>
                    </a:cubicBezTo>
                    <a:lnTo>
                      <a:pt x="10126"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1" name="Google Shape;881;p28"/>
              <p:cNvSpPr/>
              <p:nvPr/>
            </p:nvSpPr>
            <p:spPr>
              <a:xfrm>
                <a:off x="7597296" y="2521536"/>
                <a:ext cx="232705" cy="105182"/>
              </a:xfrm>
              <a:custGeom>
                <a:avLst/>
                <a:gdLst/>
                <a:ahLst/>
                <a:cxnLst/>
                <a:rect l="l" t="t" r="r" b="b"/>
                <a:pathLst>
                  <a:path w="10427" h="4713" extrusionOk="0">
                    <a:moveTo>
                      <a:pt x="10125" y="1104"/>
                    </a:moveTo>
                    <a:lnTo>
                      <a:pt x="10125" y="1630"/>
                    </a:lnTo>
                    <a:cubicBezTo>
                      <a:pt x="10125" y="2181"/>
                      <a:pt x="9699" y="2783"/>
                      <a:pt x="8922" y="3284"/>
                    </a:cubicBezTo>
                    <a:cubicBezTo>
                      <a:pt x="7920" y="3961"/>
                      <a:pt x="6466" y="4387"/>
                      <a:pt x="5213" y="4387"/>
                    </a:cubicBezTo>
                    <a:cubicBezTo>
                      <a:pt x="3960" y="4387"/>
                      <a:pt x="2506" y="3961"/>
                      <a:pt x="1504" y="3284"/>
                    </a:cubicBezTo>
                    <a:cubicBezTo>
                      <a:pt x="727" y="2783"/>
                      <a:pt x="301" y="2181"/>
                      <a:pt x="301" y="1630"/>
                    </a:cubicBezTo>
                    <a:lnTo>
                      <a:pt x="301" y="1104"/>
                    </a:lnTo>
                    <a:cubicBezTo>
                      <a:pt x="1128" y="2332"/>
                      <a:pt x="3333" y="3234"/>
                      <a:pt x="5213" y="3234"/>
                    </a:cubicBezTo>
                    <a:cubicBezTo>
                      <a:pt x="7093" y="3234"/>
                      <a:pt x="9323" y="2332"/>
                      <a:pt x="10125" y="1104"/>
                    </a:cubicBezTo>
                    <a:close/>
                    <a:moveTo>
                      <a:pt x="10276" y="1"/>
                    </a:moveTo>
                    <a:cubicBezTo>
                      <a:pt x="10201" y="1"/>
                      <a:pt x="10125" y="76"/>
                      <a:pt x="10125" y="151"/>
                    </a:cubicBezTo>
                    <a:cubicBezTo>
                      <a:pt x="10125" y="1630"/>
                      <a:pt x="7369" y="2933"/>
                      <a:pt x="5213" y="2933"/>
                    </a:cubicBezTo>
                    <a:cubicBezTo>
                      <a:pt x="2857" y="2933"/>
                      <a:pt x="326" y="1505"/>
                      <a:pt x="301" y="176"/>
                    </a:cubicBezTo>
                    <a:cubicBezTo>
                      <a:pt x="301" y="101"/>
                      <a:pt x="251" y="26"/>
                      <a:pt x="150" y="26"/>
                    </a:cubicBezTo>
                    <a:cubicBezTo>
                      <a:pt x="75" y="26"/>
                      <a:pt x="0" y="101"/>
                      <a:pt x="0" y="176"/>
                    </a:cubicBezTo>
                    <a:lnTo>
                      <a:pt x="0" y="1630"/>
                    </a:lnTo>
                    <a:cubicBezTo>
                      <a:pt x="0" y="2282"/>
                      <a:pt x="476" y="2983"/>
                      <a:pt x="1328" y="3535"/>
                    </a:cubicBezTo>
                    <a:cubicBezTo>
                      <a:pt x="2406" y="4262"/>
                      <a:pt x="3885" y="4713"/>
                      <a:pt x="5213" y="4713"/>
                    </a:cubicBezTo>
                    <a:cubicBezTo>
                      <a:pt x="6541" y="4713"/>
                      <a:pt x="8020" y="4262"/>
                      <a:pt x="9098" y="3535"/>
                    </a:cubicBezTo>
                    <a:cubicBezTo>
                      <a:pt x="9950" y="2983"/>
                      <a:pt x="10426" y="2282"/>
                      <a:pt x="10426" y="1630"/>
                    </a:cubicBezTo>
                    <a:lnTo>
                      <a:pt x="10426" y="151"/>
                    </a:lnTo>
                    <a:cubicBezTo>
                      <a:pt x="10426" y="76"/>
                      <a:pt x="10376" y="1"/>
                      <a:pt x="1027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2" name="Google Shape;882;p28"/>
              <p:cNvSpPr/>
              <p:nvPr/>
            </p:nvSpPr>
            <p:spPr>
              <a:xfrm>
                <a:off x="7148694" y="2508681"/>
                <a:ext cx="903926" cy="473220"/>
              </a:xfrm>
              <a:custGeom>
                <a:avLst/>
                <a:gdLst/>
                <a:ahLst/>
                <a:cxnLst/>
                <a:rect l="l" t="t" r="r" b="b"/>
                <a:pathLst>
                  <a:path w="40503" h="21204" extrusionOk="0">
                    <a:moveTo>
                      <a:pt x="11404" y="0"/>
                    </a:moveTo>
                    <a:lnTo>
                      <a:pt x="1" y="6592"/>
                    </a:lnTo>
                    <a:lnTo>
                      <a:pt x="11404" y="13158"/>
                    </a:lnTo>
                    <a:lnTo>
                      <a:pt x="18923" y="17494"/>
                    </a:lnTo>
                    <a:lnTo>
                      <a:pt x="21530" y="18998"/>
                    </a:lnTo>
                    <a:lnTo>
                      <a:pt x="25314" y="21204"/>
                    </a:lnTo>
                    <a:lnTo>
                      <a:pt x="29124" y="18998"/>
                    </a:lnTo>
                    <a:lnTo>
                      <a:pt x="40502" y="12432"/>
                    </a:lnTo>
                    <a:lnTo>
                      <a:pt x="29124" y="5840"/>
                    </a:lnTo>
                    <a:lnTo>
                      <a:pt x="29124" y="10627"/>
                    </a:lnTo>
                    <a:cubicBezTo>
                      <a:pt x="29876" y="11128"/>
                      <a:pt x="30377" y="11755"/>
                      <a:pt x="30377" y="12432"/>
                    </a:cubicBezTo>
                    <a:cubicBezTo>
                      <a:pt x="30377" y="12682"/>
                      <a:pt x="30302" y="12908"/>
                      <a:pt x="30176" y="13158"/>
                    </a:cubicBezTo>
                    <a:cubicBezTo>
                      <a:pt x="29951" y="13534"/>
                      <a:pt x="29600" y="13910"/>
                      <a:pt x="29124" y="14211"/>
                    </a:cubicBezTo>
                    <a:cubicBezTo>
                      <a:pt x="28096" y="14888"/>
                      <a:pt x="26642" y="15339"/>
                      <a:pt x="25314" y="15339"/>
                    </a:cubicBezTo>
                    <a:cubicBezTo>
                      <a:pt x="23986" y="15339"/>
                      <a:pt x="22532" y="14888"/>
                      <a:pt x="21530" y="14211"/>
                    </a:cubicBezTo>
                    <a:cubicBezTo>
                      <a:pt x="21053" y="13910"/>
                      <a:pt x="20677" y="13534"/>
                      <a:pt x="20452" y="13158"/>
                    </a:cubicBezTo>
                    <a:cubicBezTo>
                      <a:pt x="20327" y="12908"/>
                      <a:pt x="20251" y="12682"/>
                      <a:pt x="20251" y="12432"/>
                    </a:cubicBezTo>
                    <a:cubicBezTo>
                      <a:pt x="20251" y="11780"/>
                      <a:pt x="20753" y="11128"/>
                      <a:pt x="21530" y="10627"/>
                    </a:cubicBezTo>
                    <a:lnTo>
                      <a:pt x="21530" y="3985"/>
                    </a:lnTo>
                    <a:cubicBezTo>
                      <a:pt x="20753" y="3484"/>
                      <a:pt x="20251" y="2858"/>
                      <a:pt x="20251" y="2206"/>
                    </a:cubicBezTo>
                    <a:lnTo>
                      <a:pt x="20251" y="727"/>
                    </a:lnTo>
                    <a:lnTo>
                      <a:pt x="18998" y="0"/>
                    </a:lnTo>
                    <a:lnTo>
                      <a:pt x="18998" y="4787"/>
                    </a:lnTo>
                    <a:cubicBezTo>
                      <a:pt x="19750" y="5289"/>
                      <a:pt x="20251" y="5915"/>
                      <a:pt x="20251" y="6592"/>
                    </a:cubicBezTo>
                    <a:cubicBezTo>
                      <a:pt x="20251" y="6843"/>
                      <a:pt x="20176" y="7068"/>
                      <a:pt x="20051" y="7319"/>
                    </a:cubicBezTo>
                    <a:cubicBezTo>
                      <a:pt x="19850" y="7695"/>
                      <a:pt x="19474" y="8071"/>
                      <a:pt x="18998" y="8371"/>
                    </a:cubicBezTo>
                    <a:cubicBezTo>
                      <a:pt x="17996" y="9048"/>
                      <a:pt x="16517" y="9499"/>
                      <a:pt x="15189" y="9499"/>
                    </a:cubicBezTo>
                    <a:cubicBezTo>
                      <a:pt x="13885" y="9499"/>
                      <a:pt x="12407" y="9048"/>
                      <a:pt x="11404" y="8371"/>
                    </a:cubicBezTo>
                    <a:cubicBezTo>
                      <a:pt x="10928" y="8071"/>
                      <a:pt x="10552" y="7695"/>
                      <a:pt x="10352" y="7319"/>
                    </a:cubicBezTo>
                    <a:cubicBezTo>
                      <a:pt x="10201" y="7068"/>
                      <a:pt x="10126" y="6818"/>
                      <a:pt x="10126" y="6592"/>
                    </a:cubicBezTo>
                    <a:cubicBezTo>
                      <a:pt x="10126" y="5915"/>
                      <a:pt x="10652" y="5289"/>
                      <a:pt x="11404" y="4787"/>
                    </a:cubicBezTo>
                    <a:lnTo>
                      <a:pt x="11404"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3" name="Google Shape;883;p28"/>
              <p:cNvSpPr/>
              <p:nvPr/>
            </p:nvSpPr>
            <p:spPr>
              <a:xfrm>
                <a:off x="7144231" y="2504352"/>
                <a:ext cx="912853" cy="482036"/>
              </a:xfrm>
              <a:custGeom>
                <a:avLst/>
                <a:gdLst/>
                <a:ahLst/>
                <a:cxnLst/>
                <a:rect l="l" t="t" r="r" b="b"/>
                <a:pathLst>
                  <a:path w="40903" h="21599" extrusionOk="0">
                    <a:moveTo>
                      <a:pt x="19399" y="570"/>
                    </a:moveTo>
                    <a:lnTo>
                      <a:pt x="20251" y="1047"/>
                    </a:lnTo>
                    <a:lnTo>
                      <a:pt x="20251" y="2400"/>
                    </a:lnTo>
                    <a:cubicBezTo>
                      <a:pt x="20251" y="3052"/>
                      <a:pt x="20702" y="3728"/>
                      <a:pt x="21504" y="4305"/>
                    </a:cubicBezTo>
                    <a:lnTo>
                      <a:pt x="21504" y="10721"/>
                    </a:lnTo>
                    <a:cubicBezTo>
                      <a:pt x="20702" y="11297"/>
                      <a:pt x="20251" y="11949"/>
                      <a:pt x="20251" y="12626"/>
                    </a:cubicBezTo>
                    <a:cubicBezTo>
                      <a:pt x="20251" y="12901"/>
                      <a:pt x="20326" y="13177"/>
                      <a:pt x="20476" y="13453"/>
                    </a:cubicBezTo>
                    <a:cubicBezTo>
                      <a:pt x="20702" y="13854"/>
                      <a:pt x="21103" y="14255"/>
                      <a:pt x="21604" y="14580"/>
                    </a:cubicBezTo>
                    <a:cubicBezTo>
                      <a:pt x="22682" y="15307"/>
                      <a:pt x="24186" y="15758"/>
                      <a:pt x="25514" y="15758"/>
                    </a:cubicBezTo>
                    <a:lnTo>
                      <a:pt x="25539" y="15758"/>
                    </a:lnTo>
                    <a:cubicBezTo>
                      <a:pt x="26867" y="15758"/>
                      <a:pt x="28346" y="15307"/>
                      <a:pt x="29424" y="14580"/>
                    </a:cubicBezTo>
                    <a:cubicBezTo>
                      <a:pt x="29950" y="14230"/>
                      <a:pt x="30326" y="13854"/>
                      <a:pt x="30552" y="13453"/>
                    </a:cubicBezTo>
                    <a:cubicBezTo>
                      <a:pt x="30702" y="13177"/>
                      <a:pt x="30802" y="12901"/>
                      <a:pt x="30802" y="12626"/>
                    </a:cubicBezTo>
                    <a:cubicBezTo>
                      <a:pt x="30802" y="11949"/>
                      <a:pt x="30351" y="11297"/>
                      <a:pt x="29524" y="10721"/>
                    </a:cubicBezTo>
                    <a:lnTo>
                      <a:pt x="29524" y="6410"/>
                    </a:lnTo>
                    <a:lnTo>
                      <a:pt x="40276" y="12626"/>
                    </a:lnTo>
                    <a:lnTo>
                      <a:pt x="25514" y="21147"/>
                    </a:lnTo>
                    <a:lnTo>
                      <a:pt x="627" y="6786"/>
                    </a:lnTo>
                    <a:lnTo>
                      <a:pt x="11379" y="570"/>
                    </a:lnTo>
                    <a:lnTo>
                      <a:pt x="11379" y="4881"/>
                    </a:lnTo>
                    <a:cubicBezTo>
                      <a:pt x="10577" y="5433"/>
                      <a:pt x="10126" y="6109"/>
                      <a:pt x="10126" y="6786"/>
                    </a:cubicBezTo>
                    <a:cubicBezTo>
                      <a:pt x="10126" y="7062"/>
                      <a:pt x="10201" y="7337"/>
                      <a:pt x="10351" y="7613"/>
                    </a:cubicBezTo>
                    <a:cubicBezTo>
                      <a:pt x="10577" y="8014"/>
                      <a:pt x="10953" y="8390"/>
                      <a:pt x="11479" y="8741"/>
                    </a:cubicBezTo>
                    <a:cubicBezTo>
                      <a:pt x="12557" y="9468"/>
                      <a:pt x="14060" y="9894"/>
                      <a:pt x="15389" y="9894"/>
                    </a:cubicBezTo>
                    <a:cubicBezTo>
                      <a:pt x="16742" y="9894"/>
                      <a:pt x="18246" y="9468"/>
                      <a:pt x="19299" y="8741"/>
                    </a:cubicBezTo>
                    <a:cubicBezTo>
                      <a:pt x="19825" y="8390"/>
                      <a:pt x="20201" y="8014"/>
                      <a:pt x="20451" y="7613"/>
                    </a:cubicBezTo>
                    <a:cubicBezTo>
                      <a:pt x="20602" y="7337"/>
                      <a:pt x="20677" y="7062"/>
                      <a:pt x="20677" y="6786"/>
                    </a:cubicBezTo>
                    <a:cubicBezTo>
                      <a:pt x="20677" y="6109"/>
                      <a:pt x="20226" y="5433"/>
                      <a:pt x="19399" y="4881"/>
                    </a:cubicBezTo>
                    <a:lnTo>
                      <a:pt x="19399" y="570"/>
                    </a:lnTo>
                    <a:close/>
                    <a:moveTo>
                      <a:pt x="11595" y="0"/>
                    </a:moveTo>
                    <a:cubicBezTo>
                      <a:pt x="11560" y="0"/>
                      <a:pt x="11529" y="6"/>
                      <a:pt x="11504" y="19"/>
                    </a:cubicBezTo>
                    <a:lnTo>
                      <a:pt x="100" y="6585"/>
                    </a:lnTo>
                    <a:cubicBezTo>
                      <a:pt x="50" y="6636"/>
                      <a:pt x="0" y="6711"/>
                      <a:pt x="0" y="6786"/>
                    </a:cubicBezTo>
                    <a:cubicBezTo>
                      <a:pt x="0" y="6836"/>
                      <a:pt x="50" y="6911"/>
                      <a:pt x="100" y="6961"/>
                    </a:cubicBezTo>
                    <a:lnTo>
                      <a:pt x="25414" y="21573"/>
                    </a:lnTo>
                    <a:cubicBezTo>
                      <a:pt x="25439" y="21573"/>
                      <a:pt x="25489" y="21598"/>
                      <a:pt x="25514" y="21598"/>
                    </a:cubicBezTo>
                    <a:cubicBezTo>
                      <a:pt x="25564" y="21598"/>
                      <a:pt x="25589" y="21573"/>
                      <a:pt x="25614" y="21573"/>
                    </a:cubicBezTo>
                    <a:lnTo>
                      <a:pt x="40802" y="12801"/>
                    </a:lnTo>
                    <a:cubicBezTo>
                      <a:pt x="40878" y="12751"/>
                      <a:pt x="40903" y="12701"/>
                      <a:pt x="40903" y="12626"/>
                    </a:cubicBezTo>
                    <a:cubicBezTo>
                      <a:pt x="40903" y="12550"/>
                      <a:pt x="40878" y="12475"/>
                      <a:pt x="40802" y="12425"/>
                    </a:cubicBezTo>
                    <a:lnTo>
                      <a:pt x="29424" y="5859"/>
                    </a:lnTo>
                    <a:cubicBezTo>
                      <a:pt x="29386" y="5846"/>
                      <a:pt x="29349" y="5840"/>
                      <a:pt x="29314" y="5840"/>
                    </a:cubicBezTo>
                    <a:cubicBezTo>
                      <a:pt x="29280" y="5840"/>
                      <a:pt x="29248" y="5846"/>
                      <a:pt x="29223" y="5859"/>
                    </a:cubicBezTo>
                    <a:cubicBezTo>
                      <a:pt x="29148" y="5909"/>
                      <a:pt x="29098" y="5959"/>
                      <a:pt x="29098" y="6034"/>
                    </a:cubicBezTo>
                    <a:lnTo>
                      <a:pt x="29098" y="10821"/>
                    </a:lnTo>
                    <a:cubicBezTo>
                      <a:pt x="29098" y="10896"/>
                      <a:pt x="29148" y="10971"/>
                      <a:pt x="29198" y="10996"/>
                    </a:cubicBezTo>
                    <a:cubicBezTo>
                      <a:pt x="29950" y="11498"/>
                      <a:pt x="30376" y="12074"/>
                      <a:pt x="30376" y="12626"/>
                    </a:cubicBezTo>
                    <a:cubicBezTo>
                      <a:pt x="30376" y="12826"/>
                      <a:pt x="30301" y="13027"/>
                      <a:pt x="30201" y="13252"/>
                    </a:cubicBezTo>
                    <a:cubicBezTo>
                      <a:pt x="30000" y="13578"/>
                      <a:pt x="29649" y="13929"/>
                      <a:pt x="29198" y="14230"/>
                    </a:cubicBezTo>
                    <a:cubicBezTo>
                      <a:pt x="28222" y="14888"/>
                      <a:pt x="26843" y="15333"/>
                      <a:pt x="25614" y="15333"/>
                    </a:cubicBezTo>
                    <a:cubicBezTo>
                      <a:pt x="25581" y="15333"/>
                      <a:pt x="25547" y="15333"/>
                      <a:pt x="25514" y="15332"/>
                    </a:cubicBezTo>
                    <a:cubicBezTo>
                      <a:pt x="24286" y="15332"/>
                      <a:pt x="22832" y="14906"/>
                      <a:pt x="21830" y="14230"/>
                    </a:cubicBezTo>
                    <a:cubicBezTo>
                      <a:pt x="21379" y="13929"/>
                      <a:pt x="21028" y="13603"/>
                      <a:pt x="20852" y="13252"/>
                    </a:cubicBezTo>
                    <a:cubicBezTo>
                      <a:pt x="20727" y="13027"/>
                      <a:pt x="20677" y="12826"/>
                      <a:pt x="20677" y="12626"/>
                    </a:cubicBezTo>
                    <a:cubicBezTo>
                      <a:pt x="20677" y="12074"/>
                      <a:pt x="21078" y="11498"/>
                      <a:pt x="21830" y="10996"/>
                    </a:cubicBezTo>
                    <a:cubicBezTo>
                      <a:pt x="21905" y="10971"/>
                      <a:pt x="21930" y="10896"/>
                      <a:pt x="21930" y="10821"/>
                    </a:cubicBezTo>
                    <a:lnTo>
                      <a:pt x="21930" y="4179"/>
                    </a:lnTo>
                    <a:cubicBezTo>
                      <a:pt x="21930" y="4104"/>
                      <a:pt x="21905" y="4054"/>
                      <a:pt x="21830" y="4004"/>
                    </a:cubicBezTo>
                    <a:cubicBezTo>
                      <a:pt x="21078" y="3503"/>
                      <a:pt x="20677" y="2926"/>
                      <a:pt x="20677" y="2400"/>
                    </a:cubicBezTo>
                    <a:lnTo>
                      <a:pt x="20677" y="921"/>
                    </a:lnTo>
                    <a:cubicBezTo>
                      <a:pt x="20677" y="871"/>
                      <a:pt x="20652" y="821"/>
                      <a:pt x="20627" y="796"/>
                    </a:cubicBezTo>
                    <a:lnTo>
                      <a:pt x="20602" y="796"/>
                    </a:lnTo>
                    <a:cubicBezTo>
                      <a:pt x="20602" y="796"/>
                      <a:pt x="20602" y="771"/>
                      <a:pt x="20602" y="771"/>
                    </a:cubicBezTo>
                    <a:cubicBezTo>
                      <a:pt x="20577" y="771"/>
                      <a:pt x="20577" y="746"/>
                      <a:pt x="20552" y="746"/>
                    </a:cubicBezTo>
                    <a:lnTo>
                      <a:pt x="19299" y="19"/>
                    </a:lnTo>
                    <a:cubicBezTo>
                      <a:pt x="19261" y="6"/>
                      <a:pt x="19223" y="0"/>
                      <a:pt x="19189" y="0"/>
                    </a:cubicBezTo>
                    <a:cubicBezTo>
                      <a:pt x="19154" y="0"/>
                      <a:pt x="19123" y="6"/>
                      <a:pt x="19098" y="19"/>
                    </a:cubicBezTo>
                    <a:cubicBezTo>
                      <a:pt x="19023" y="69"/>
                      <a:pt x="18973" y="119"/>
                      <a:pt x="18973" y="194"/>
                    </a:cubicBezTo>
                    <a:lnTo>
                      <a:pt x="18973" y="4981"/>
                    </a:lnTo>
                    <a:cubicBezTo>
                      <a:pt x="18973" y="5057"/>
                      <a:pt x="19023" y="5107"/>
                      <a:pt x="19073" y="5157"/>
                    </a:cubicBezTo>
                    <a:cubicBezTo>
                      <a:pt x="19825" y="5658"/>
                      <a:pt x="20251" y="6235"/>
                      <a:pt x="20251" y="6786"/>
                    </a:cubicBezTo>
                    <a:cubicBezTo>
                      <a:pt x="20251" y="6986"/>
                      <a:pt x="20201" y="7187"/>
                      <a:pt x="20075" y="7413"/>
                    </a:cubicBezTo>
                    <a:cubicBezTo>
                      <a:pt x="19875" y="7738"/>
                      <a:pt x="19549" y="8089"/>
                      <a:pt x="19073" y="8390"/>
                    </a:cubicBezTo>
                    <a:cubicBezTo>
                      <a:pt x="18070" y="9067"/>
                      <a:pt x="16642" y="9493"/>
                      <a:pt x="15389" y="9493"/>
                    </a:cubicBezTo>
                    <a:cubicBezTo>
                      <a:pt x="14161" y="9493"/>
                      <a:pt x="12707" y="9067"/>
                      <a:pt x="11705" y="8390"/>
                    </a:cubicBezTo>
                    <a:cubicBezTo>
                      <a:pt x="11253" y="8089"/>
                      <a:pt x="10902" y="7738"/>
                      <a:pt x="10727" y="7413"/>
                    </a:cubicBezTo>
                    <a:cubicBezTo>
                      <a:pt x="10602" y="7187"/>
                      <a:pt x="10552" y="6986"/>
                      <a:pt x="10552" y="6786"/>
                    </a:cubicBezTo>
                    <a:cubicBezTo>
                      <a:pt x="10552" y="6235"/>
                      <a:pt x="10953" y="5658"/>
                      <a:pt x="11705" y="5157"/>
                    </a:cubicBezTo>
                    <a:cubicBezTo>
                      <a:pt x="11780" y="5107"/>
                      <a:pt x="11805" y="5057"/>
                      <a:pt x="11805" y="4981"/>
                    </a:cubicBezTo>
                    <a:lnTo>
                      <a:pt x="11805" y="194"/>
                    </a:lnTo>
                    <a:cubicBezTo>
                      <a:pt x="11805" y="119"/>
                      <a:pt x="11755" y="69"/>
                      <a:pt x="11705" y="19"/>
                    </a:cubicBezTo>
                    <a:cubicBezTo>
                      <a:pt x="11667" y="6"/>
                      <a:pt x="11629" y="0"/>
                      <a:pt x="11595"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4" name="Google Shape;884;p28"/>
              <p:cNvSpPr/>
              <p:nvPr/>
            </p:nvSpPr>
            <p:spPr>
              <a:xfrm>
                <a:off x="7572680" y="2615514"/>
                <a:ext cx="27986" cy="56508"/>
              </a:xfrm>
              <a:custGeom>
                <a:avLst/>
                <a:gdLst/>
                <a:ahLst/>
                <a:cxnLst/>
                <a:rect l="l" t="t" r="r" b="b"/>
                <a:pathLst>
                  <a:path w="1254" h="2532" extrusionOk="0">
                    <a:moveTo>
                      <a:pt x="0" y="0"/>
                    </a:moveTo>
                    <a:lnTo>
                      <a:pt x="0" y="1454"/>
                    </a:lnTo>
                    <a:cubicBezTo>
                      <a:pt x="476" y="1780"/>
                      <a:pt x="852" y="2131"/>
                      <a:pt x="1053" y="2532"/>
                    </a:cubicBezTo>
                    <a:cubicBezTo>
                      <a:pt x="1178" y="2281"/>
                      <a:pt x="1253" y="2056"/>
                      <a:pt x="1253" y="1805"/>
                    </a:cubicBezTo>
                    <a:cubicBezTo>
                      <a:pt x="1253" y="1128"/>
                      <a:pt x="752" y="502"/>
                      <a:pt x="0"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5" name="Google Shape;885;p28"/>
              <p:cNvSpPr/>
              <p:nvPr/>
            </p:nvSpPr>
            <p:spPr>
              <a:xfrm>
                <a:off x="7403202" y="2467282"/>
                <a:ext cx="169501" cy="253415"/>
              </a:xfrm>
              <a:custGeom>
                <a:avLst/>
                <a:gdLst/>
                <a:ahLst/>
                <a:cxnLst/>
                <a:rect l="l" t="t" r="r" b="b"/>
                <a:pathLst>
                  <a:path w="7595" h="11355" extrusionOk="0">
                    <a:moveTo>
                      <a:pt x="0" y="1"/>
                    </a:moveTo>
                    <a:lnTo>
                      <a:pt x="0" y="1855"/>
                    </a:lnTo>
                    <a:lnTo>
                      <a:pt x="0" y="6642"/>
                    </a:lnTo>
                    <a:lnTo>
                      <a:pt x="0" y="8096"/>
                    </a:lnTo>
                    <a:lnTo>
                      <a:pt x="0" y="10226"/>
                    </a:lnTo>
                    <a:cubicBezTo>
                      <a:pt x="1003" y="10903"/>
                      <a:pt x="2481" y="11354"/>
                      <a:pt x="3785" y="11354"/>
                    </a:cubicBezTo>
                    <a:cubicBezTo>
                      <a:pt x="5113" y="11354"/>
                      <a:pt x="6567" y="10903"/>
                      <a:pt x="7594" y="10226"/>
                    </a:cubicBezTo>
                    <a:lnTo>
                      <a:pt x="7594" y="8096"/>
                    </a:lnTo>
                    <a:lnTo>
                      <a:pt x="7594" y="6642"/>
                    </a:lnTo>
                    <a:lnTo>
                      <a:pt x="7594" y="1855"/>
                    </a:lnTo>
                    <a:lnTo>
                      <a:pt x="7594" y="1"/>
                    </a:lnTo>
                    <a:cubicBezTo>
                      <a:pt x="6567" y="677"/>
                      <a:pt x="5113" y="1129"/>
                      <a:pt x="3785" y="1129"/>
                    </a:cubicBezTo>
                    <a:cubicBezTo>
                      <a:pt x="2456" y="1129"/>
                      <a:pt x="1003" y="677"/>
                      <a:pt x="0"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6" name="Google Shape;886;p28"/>
              <p:cNvSpPr/>
              <p:nvPr/>
            </p:nvSpPr>
            <p:spPr>
              <a:xfrm>
                <a:off x="7398158" y="2462529"/>
                <a:ext cx="179009" cy="262632"/>
              </a:xfrm>
              <a:custGeom>
                <a:avLst/>
                <a:gdLst/>
                <a:ahLst/>
                <a:cxnLst/>
                <a:rect l="l" t="t" r="r" b="b"/>
                <a:pathLst>
                  <a:path w="8021" h="11768" extrusionOk="0">
                    <a:moveTo>
                      <a:pt x="7595" y="590"/>
                    </a:moveTo>
                    <a:lnTo>
                      <a:pt x="7595" y="10339"/>
                    </a:lnTo>
                    <a:cubicBezTo>
                      <a:pt x="6617" y="10966"/>
                      <a:pt x="5214" y="11367"/>
                      <a:pt x="4011" y="11367"/>
                    </a:cubicBezTo>
                    <a:cubicBezTo>
                      <a:pt x="2808" y="11367"/>
                      <a:pt x="1429" y="10966"/>
                      <a:pt x="427" y="10339"/>
                    </a:cubicBezTo>
                    <a:lnTo>
                      <a:pt x="427" y="590"/>
                    </a:lnTo>
                    <a:cubicBezTo>
                      <a:pt x="1479" y="1191"/>
                      <a:pt x="2808" y="1542"/>
                      <a:pt x="4011" y="1542"/>
                    </a:cubicBezTo>
                    <a:cubicBezTo>
                      <a:pt x="5214" y="1542"/>
                      <a:pt x="6567" y="1191"/>
                      <a:pt x="7595" y="590"/>
                    </a:cubicBezTo>
                    <a:close/>
                    <a:moveTo>
                      <a:pt x="226" y="1"/>
                    </a:moveTo>
                    <a:cubicBezTo>
                      <a:pt x="189" y="1"/>
                      <a:pt x="151" y="13"/>
                      <a:pt x="126" y="38"/>
                    </a:cubicBezTo>
                    <a:cubicBezTo>
                      <a:pt x="51" y="63"/>
                      <a:pt x="1" y="139"/>
                      <a:pt x="1" y="214"/>
                    </a:cubicBezTo>
                    <a:lnTo>
                      <a:pt x="1" y="10439"/>
                    </a:lnTo>
                    <a:cubicBezTo>
                      <a:pt x="1" y="10515"/>
                      <a:pt x="51" y="10565"/>
                      <a:pt x="101" y="10615"/>
                    </a:cubicBezTo>
                    <a:cubicBezTo>
                      <a:pt x="1179" y="11342"/>
                      <a:pt x="2682" y="11768"/>
                      <a:pt x="4011" y="11768"/>
                    </a:cubicBezTo>
                    <a:cubicBezTo>
                      <a:pt x="5364" y="11768"/>
                      <a:pt x="6868" y="11342"/>
                      <a:pt x="7921" y="10615"/>
                    </a:cubicBezTo>
                    <a:cubicBezTo>
                      <a:pt x="7996" y="10565"/>
                      <a:pt x="8021" y="10515"/>
                      <a:pt x="8021" y="10439"/>
                    </a:cubicBezTo>
                    <a:lnTo>
                      <a:pt x="8021" y="214"/>
                    </a:lnTo>
                    <a:cubicBezTo>
                      <a:pt x="8021" y="139"/>
                      <a:pt x="7971" y="63"/>
                      <a:pt x="7921" y="38"/>
                    </a:cubicBezTo>
                    <a:cubicBezTo>
                      <a:pt x="7883" y="13"/>
                      <a:pt x="7845" y="1"/>
                      <a:pt x="7808" y="1"/>
                    </a:cubicBezTo>
                    <a:cubicBezTo>
                      <a:pt x="7770" y="1"/>
                      <a:pt x="7733" y="13"/>
                      <a:pt x="7695" y="38"/>
                    </a:cubicBezTo>
                    <a:cubicBezTo>
                      <a:pt x="6692" y="715"/>
                      <a:pt x="5264" y="1141"/>
                      <a:pt x="4011" y="1141"/>
                    </a:cubicBezTo>
                    <a:cubicBezTo>
                      <a:pt x="2783" y="1141"/>
                      <a:pt x="1329" y="715"/>
                      <a:pt x="327" y="38"/>
                    </a:cubicBezTo>
                    <a:cubicBezTo>
                      <a:pt x="301" y="13"/>
                      <a:pt x="264" y="1"/>
                      <a:pt x="22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7" name="Google Shape;887;p28"/>
              <p:cNvSpPr/>
              <p:nvPr/>
            </p:nvSpPr>
            <p:spPr>
              <a:xfrm>
                <a:off x="7398158" y="2830029"/>
                <a:ext cx="167828" cy="142363"/>
              </a:xfrm>
              <a:custGeom>
                <a:avLst/>
                <a:gdLst/>
                <a:ahLst/>
                <a:cxnLst/>
                <a:rect l="l" t="t" r="r" b="b"/>
                <a:pathLst>
                  <a:path w="7520" h="6379" extrusionOk="0">
                    <a:moveTo>
                      <a:pt x="427" y="589"/>
                    </a:moveTo>
                    <a:lnTo>
                      <a:pt x="6993" y="4373"/>
                    </a:lnTo>
                    <a:cubicBezTo>
                      <a:pt x="6667" y="4850"/>
                      <a:pt x="6291" y="5251"/>
                      <a:pt x="5865" y="5476"/>
                    </a:cubicBezTo>
                    <a:lnTo>
                      <a:pt x="5765" y="5551"/>
                    </a:lnTo>
                    <a:cubicBezTo>
                      <a:pt x="5289" y="5827"/>
                      <a:pt x="4650" y="5965"/>
                      <a:pt x="4014" y="5965"/>
                    </a:cubicBezTo>
                    <a:cubicBezTo>
                      <a:pt x="3378" y="5965"/>
                      <a:pt x="2745" y="5827"/>
                      <a:pt x="2281" y="5551"/>
                    </a:cubicBezTo>
                    <a:lnTo>
                      <a:pt x="2181" y="5476"/>
                    </a:lnTo>
                    <a:cubicBezTo>
                      <a:pt x="1229" y="4950"/>
                      <a:pt x="427" y="3571"/>
                      <a:pt x="427" y="2469"/>
                    </a:cubicBezTo>
                    <a:lnTo>
                      <a:pt x="427" y="589"/>
                    </a:lnTo>
                    <a:close/>
                    <a:moveTo>
                      <a:pt x="217" y="0"/>
                    </a:moveTo>
                    <a:cubicBezTo>
                      <a:pt x="182" y="0"/>
                      <a:pt x="151" y="13"/>
                      <a:pt x="126" y="38"/>
                    </a:cubicBezTo>
                    <a:cubicBezTo>
                      <a:pt x="51" y="63"/>
                      <a:pt x="1" y="138"/>
                      <a:pt x="1" y="213"/>
                    </a:cubicBezTo>
                    <a:lnTo>
                      <a:pt x="1" y="2469"/>
                    </a:lnTo>
                    <a:cubicBezTo>
                      <a:pt x="1" y="3722"/>
                      <a:pt x="878" y="5226"/>
                      <a:pt x="1956" y="5852"/>
                    </a:cubicBezTo>
                    <a:lnTo>
                      <a:pt x="2056" y="5902"/>
                    </a:lnTo>
                    <a:cubicBezTo>
                      <a:pt x="2607" y="6228"/>
                      <a:pt x="3309" y="6378"/>
                      <a:pt x="4011" y="6378"/>
                    </a:cubicBezTo>
                    <a:cubicBezTo>
                      <a:pt x="4712" y="6378"/>
                      <a:pt x="5439" y="6228"/>
                      <a:pt x="5966" y="5902"/>
                    </a:cubicBezTo>
                    <a:lnTo>
                      <a:pt x="6066" y="5852"/>
                    </a:lnTo>
                    <a:cubicBezTo>
                      <a:pt x="6592" y="5551"/>
                      <a:pt x="7093" y="5025"/>
                      <a:pt x="7444" y="4399"/>
                    </a:cubicBezTo>
                    <a:cubicBezTo>
                      <a:pt x="7520" y="4298"/>
                      <a:pt x="7469" y="4173"/>
                      <a:pt x="7369" y="4098"/>
                    </a:cubicBezTo>
                    <a:lnTo>
                      <a:pt x="327" y="38"/>
                    </a:lnTo>
                    <a:cubicBezTo>
                      <a:pt x="289" y="13"/>
                      <a:pt x="251" y="0"/>
                      <a:pt x="21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8" name="Google Shape;888;p28"/>
              <p:cNvSpPr/>
              <p:nvPr/>
            </p:nvSpPr>
            <p:spPr>
              <a:xfrm>
                <a:off x="7374680" y="2615514"/>
                <a:ext cx="28544" cy="56508"/>
              </a:xfrm>
              <a:custGeom>
                <a:avLst/>
                <a:gdLst/>
                <a:ahLst/>
                <a:cxnLst/>
                <a:rect l="l" t="t" r="r" b="b"/>
                <a:pathLst>
                  <a:path w="1279" h="2532" extrusionOk="0">
                    <a:moveTo>
                      <a:pt x="1278" y="0"/>
                    </a:moveTo>
                    <a:cubicBezTo>
                      <a:pt x="526" y="502"/>
                      <a:pt x="0" y="1128"/>
                      <a:pt x="0" y="1805"/>
                    </a:cubicBezTo>
                    <a:cubicBezTo>
                      <a:pt x="0" y="2031"/>
                      <a:pt x="75" y="2281"/>
                      <a:pt x="226" y="2532"/>
                    </a:cubicBezTo>
                    <a:cubicBezTo>
                      <a:pt x="426" y="2131"/>
                      <a:pt x="802" y="1780"/>
                      <a:pt x="1278" y="1454"/>
                    </a:cubicBezTo>
                    <a:lnTo>
                      <a:pt x="1278"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9" name="Google Shape;889;p28"/>
              <p:cNvSpPr/>
              <p:nvPr/>
            </p:nvSpPr>
            <p:spPr>
              <a:xfrm>
                <a:off x="7374680" y="2329696"/>
                <a:ext cx="225987" cy="130334"/>
              </a:xfrm>
              <a:custGeom>
                <a:avLst/>
                <a:gdLst/>
                <a:ahLst/>
                <a:cxnLst/>
                <a:rect l="l" t="t" r="r" b="b"/>
                <a:pathLst>
                  <a:path w="10126" h="5840" extrusionOk="0">
                    <a:moveTo>
                      <a:pt x="5063" y="0"/>
                    </a:moveTo>
                    <a:cubicBezTo>
                      <a:pt x="2757" y="0"/>
                      <a:pt x="0" y="1379"/>
                      <a:pt x="0" y="2908"/>
                    </a:cubicBezTo>
                    <a:cubicBezTo>
                      <a:pt x="0" y="4436"/>
                      <a:pt x="2757" y="5840"/>
                      <a:pt x="5063" y="5840"/>
                    </a:cubicBezTo>
                    <a:cubicBezTo>
                      <a:pt x="7394" y="5840"/>
                      <a:pt x="10125" y="4436"/>
                      <a:pt x="10125" y="2908"/>
                    </a:cubicBezTo>
                    <a:cubicBezTo>
                      <a:pt x="10125" y="1379"/>
                      <a:pt x="7394" y="0"/>
                      <a:pt x="5063"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0" name="Google Shape;890;p28"/>
              <p:cNvSpPr/>
              <p:nvPr/>
            </p:nvSpPr>
            <p:spPr>
              <a:xfrm>
                <a:off x="7371310" y="2325768"/>
                <a:ext cx="232705" cy="137632"/>
              </a:xfrm>
              <a:custGeom>
                <a:avLst/>
                <a:gdLst/>
                <a:ahLst/>
                <a:cxnLst/>
                <a:rect l="l" t="t" r="r" b="b"/>
                <a:pathLst>
                  <a:path w="10427" h="6167" extrusionOk="0">
                    <a:moveTo>
                      <a:pt x="5214" y="327"/>
                    </a:moveTo>
                    <a:cubicBezTo>
                      <a:pt x="7394" y="327"/>
                      <a:pt x="10126" y="1630"/>
                      <a:pt x="10126" y="3084"/>
                    </a:cubicBezTo>
                    <a:cubicBezTo>
                      <a:pt x="10126" y="4562"/>
                      <a:pt x="7394" y="5841"/>
                      <a:pt x="5214" y="5841"/>
                    </a:cubicBezTo>
                    <a:cubicBezTo>
                      <a:pt x="3058" y="5841"/>
                      <a:pt x="326" y="4562"/>
                      <a:pt x="326" y="3084"/>
                    </a:cubicBezTo>
                    <a:cubicBezTo>
                      <a:pt x="326" y="1630"/>
                      <a:pt x="3058" y="327"/>
                      <a:pt x="5214" y="327"/>
                    </a:cubicBezTo>
                    <a:close/>
                    <a:moveTo>
                      <a:pt x="5214" y="1"/>
                    </a:moveTo>
                    <a:cubicBezTo>
                      <a:pt x="2883" y="1"/>
                      <a:pt x="1" y="1429"/>
                      <a:pt x="1" y="3084"/>
                    </a:cubicBezTo>
                    <a:cubicBezTo>
                      <a:pt x="1" y="4738"/>
                      <a:pt x="2883" y="6166"/>
                      <a:pt x="5214" y="6166"/>
                    </a:cubicBezTo>
                    <a:cubicBezTo>
                      <a:pt x="7570" y="6166"/>
                      <a:pt x="10427" y="4738"/>
                      <a:pt x="10427" y="3084"/>
                    </a:cubicBezTo>
                    <a:cubicBezTo>
                      <a:pt x="10427" y="1429"/>
                      <a:pt x="7570" y="1"/>
                      <a:pt x="521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1" name="Google Shape;891;p28"/>
              <p:cNvSpPr/>
              <p:nvPr/>
            </p:nvSpPr>
            <p:spPr>
              <a:xfrm>
                <a:off x="7374680" y="2394573"/>
                <a:ext cx="225987" cy="97907"/>
              </a:xfrm>
              <a:custGeom>
                <a:avLst/>
                <a:gdLst/>
                <a:ahLst/>
                <a:cxnLst/>
                <a:rect l="l" t="t" r="r" b="b"/>
                <a:pathLst>
                  <a:path w="10126" h="4387" extrusionOk="0">
                    <a:moveTo>
                      <a:pt x="0" y="1"/>
                    </a:moveTo>
                    <a:lnTo>
                      <a:pt x="0" y="1454"/>
                    </a:lnTo>
                    <a:cubicBezTo>
                      <a:pt x="0" y="2131"/>
                      <a:pt x="501" y="2758"/>
                      <a:pt x="1278" y="3259"/>
                    </a:cubicBezTo>
                    <a:cubicBezTo>
                      <a:pt x="2281" y="3935"/>
                      <a:pt x="3734" y="4387"/>
                      <a:pt x="5063" y="4387"/>
                    </a:cubicBezTo>
                    <a:cubicBezTo>
                      <a:pt x="6391" y="4387"/>
                      <a:pt x="7845" y="3935"/>
                      <a:pt x="8872" y="3259"/>
                    </a:cubicBezTo>
                    <a:cubicBezTo>
                      <a:pt x="9624" y="2758"/>
                      <a:pt x="10125" y="2131"/>
                      <a:pt x="10125" y="1454"/>
                    </a:cubicBezTo>
                    <a:lnTo>
                      <a:pt x="10125" y="1"/>
                    </a:lnTo>
                    <a:cubicBezTo>
                      <a:pt x="10125" y="1529"/>
                      <a:pt x="7394" y="2933"/>
                      <a:pt x="5063" y="2933"/>
                    </a:cubicBezTo>
                    <a:cubicBezTo>
                      <a:pt x="2757" y="2933"/>
                      <a:pt x="0" y="1529"/>
                      <a:pt x="0"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2" name="Google Shape;892;p28"/>
              <p:cNvSpPr/>
              <p:nvPr/>
            </p:nvSpPr>
            <p:spPr>
              <a:xfrm>
                <a:off x="7371310" y="2391225"/>
                <a:ext cx="232705" cy="104602"/>
              </a:xfrm>
              <a:custGeom>
                <a:avLst/>
                <a:gdLst/>
                <a:ahLst/>
                <a:cxnLst/>
                <a:rect l="l" t="t" r="r" b="b"/>
                <a:pathLst>
                  <a:path w="10427" h="4687" extrusionOk="0">
                    <a:moveTo>
                      <a:pt x="10126" y="1103"/>
                    </a:moveTo>
                    <a:lnTo>
                      <a:pt x="10126" y="1604"/>
                    </a:lnTo>
                    <a:cubicBezTo>
                      <a:pt x="10126" y="2181"/>
                      <a:pt x="9700" y="2757"/>
                      <a:pt x="8923" y="3283"/>
                    </a:cubicBezTo>
                    <a:cubicBezTo>
                      <a:pt x="7921" y="3960"/>
                      <a:pt x="6467" y="4386"/>
                      <a:pt x="5214" y="4386"/>
                    </a:cubicBezTo>
                    <a:cubicBezTo>
                      <a:pt x="3961" y="4386"/>
                      <a:pt x="2507" y="3960"/>
                      <a:pt x="1504" y="3283"/>
                    </a:cubicBezTo>
                    <a:cubicBezTo>
                      <a:pt x="753" y="2757"/>
                      <a:pt x="326" y="2181"/>
                      <a:pt x="326" y="1604"/>
                    </a:cubicBezTo>
                    <a:lnTo>
                      <a:pt x="326" y="1103"/>
                    </a:lnTo>
                    <a:cubicBezTo>
                      <a:pt x="1129" y="2331"/>
                      <a:pt x="3334" y="3233"/>
                      <a:pt x="5214" y="3233"/>
                    </a:cubicBezTo>
                    <a:cubicBezTo>
                      <a:pt x="7093" y="3233"/>
                      <a:pt x="9324" y="2331"/>
                      <a:pt x="10126" y="1103"/>
                    </a:cubicBezTo>
                    <a:close/>
                    <a:moveTo>
                      <a:pt x="151" y="0"/>
                    </a:moveTo>
                    <a:cubicBezTo>
                      <a:pt x="76" y="0"/>
                      <a:pt x="1" y="75"/>
                      <a:pt x="1" y="151"/>
                    </a:cubicBezTo>
                    <a:lnTo>
                      <a:pt x="1" y="1604"/>
                    </a:lnTo>
                    <a:cubicBezTo>
                      <a:pt x="1" y="2281"/>
                      <a:pt x="477" y="2958"/>
                      <a:pt x="1329" y="3534"/>
                    </a:cubicBezTo>
                    <a:cubicBezTo>
                      <a:pt x="2407" y="4261"/>
                      <a:pt x="3885" y="4687"/>
                      <a:pt x="5214" y="4687"/>
                    </a:cubicBezTo>
                    <a:cubicBezTo>
                      <a:pt x="6542" y="4687"/>
                      <a:pt x="8046" y="4261"/>
                      <a:pt x="9098" y="3534"/>
                    </a:cubicBezTo>
                    <a:cubicBezTo>
                      <a:pt x="9976" y="2958"/>
                      <a:pt x="10427" y="2281"/>
                      <a:pt x="10427" y="1604"/>
                    </a:cubicBezTo>
                    <a:lnTo>
                      <a:pt x="10427" y="151"/>
                    </a:lnTo>
                    <a:cubicBezTo>
                      <a:pt x="10427" y="75"/>
                      <a:pt x="10377" y="0"/>
                      <a:pt x="10276" y="0"/>
                    </a:cubicBezTo>
                    <a:cubicBezTo>
                      <a:pt x="10201" y="0"/>
                      <a:pt x="10126" y="75"/>
                      <a:pt x="10126" y="151"/>
                    </a:cubicBezTo>
                    <a:cubicBezTo>
                      <a:pt x="10126" y="1629"/>
                      <a:pt x="7394" y="2908"/>
                      <a:pt x="5214" y="2908"/>
                    </a:cubicBezTo>
                    <a:cubicBezTo>
                      <a:pt x="3058" y="2908"/>
                      <a:pt x="326" y="1629"/>
                      <a:pt x="326" y="151"/>
                    </a:cubicBezTo>
                    <a:cubicBezTo>
                      <a:pt x="326" y="75"/>
                      <a:pt x="251" y="0"/>
                      <a:pt x="15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3" name="Google Shape;893;p28"/>
              <p:cNvSpPr/>
              <p:nvPr/>
            </p:nvSpPr>
            <p:spPr>
              <a:xfrm>
                <a:off x="7177216" y="2704449"/>
                <a:ext cx="84494" cy="97907"/>
              </a:xfrm>
              <a:custGeom>
                <a:avLst/>
                <a:gdLst/>
                <a:ahLst/>
                <a:cxnLst/>
                <a:rect l="l" t="t" r="r" b="b"/>
                <a:pathLst>
                  <a:path w="3786" h="4387" extrusionOk="0">
                    <a:moveTo>
                      <a:pt x="1" y="0"/>
                    </a:moveTo>
                    <a:lnTo>
                      <a:pt x="1" y="4386"/>
                    </a:lnTo>
                    <a:lnTo>
                      <a:pt x="3785" y="2181"/>
                    </a:lnTo>
                    <a:lnTo>
                      <a:pt x="1"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4" name="Google Shape;894;p28"/>
              <p:cNvSpPr/>
              <p:nvPr/>
            </p:nvSpPr>
            <p:spPr>
              <a:xfrm>
                <a:off x="7172752" y="2699695"/>
                <a:ext cx="93979" cy="107124"/>
              </a:xfrm>
              <a:custGeom>
                <a:avLst/>
                <a:gdLst/>
                <a:ahLst/>
                <a:cxnLst/>
                <a:rect l="l" t="t" r="r" b="b"/>
                <a:pathLst>
                  <a:path w="4211" h="4800" extrusionOk="0">
                    <a:moveTo>
                      <a:pt x="401" y="564"/>
                    </a:moveTo>
                    <a:lnTo>
                      <a:pt x="3584" y="2394"/>
                    </a:lnTo>
                    <a:lnTo>
                      <a:pt x="401" y="4223"/>
                    </a:lnTo>
                    <a:lnTo>
                      <a:pt x="401" y="564"/>
                    </a:lnTo>
                    <a:close/>
                    <a:moveTo>
                      <a:pt x="201" y="0"/>
                    </a:moveTo>
                    <a:cubicBezTo>
                      <a:pt x="163" y="0"/>
                      <a:pt x="126" y="13"/>
                      <a:pt x="101" y="38"/>
                    </a:cubicBezTo>
                    <a:cubicBezTo>
                      <a:pt x="25" y="63"/>
                      <a:pt x="0" y="138"/>
                      <a:pt x="0" y="213"/>
                    </a:cubicBezTo>
                    <a:lnTo>
                      <a:pt x="0" y="4599"/>
                    </a:lnTo>
                    <a:cubicBezTo>
                      <a:pt x="0" y="4675"/>
                      <a:pt x="25" y="4750"/>
                      <a:pt x="101" y="4775"/>
                    </a:cubicBezTo>
                    <a:cubicBezTo>
                      <a:pt x="126" y="4800"/>
                      <a:pt x="151" y="4800"/>
                      <a:pt x="201" y="4800"/>
                    </a:cubicBezTo>
                    <a:cubicBezTo>
                      <a:pt x="226" y="4800"/>
                      <a:pt x="276" y="4800"/>
                      <a:pt x="301" y="4775"/>
                    </a:cubicBezTo>
                    <a:lnTo>
                      <a:pt x="4111" y="2594"/>
                    </a:lnTo>
                    <a:cubicBezTo>
                      <a:pt x="4161" y="2544"/>
                      <a:pt x="4211" y="2469"/>
                      <a:pt x="4211" y="2394"/>
                    </a:cubicBezTo>
                    <a:cubicBezTo>
                      <a:pt x="4211" y="2319"/>
                      <a:pt x="4161" y="2269"/>
                      <a:pt x="4111" y="2218"/>
                    </a:cubicBezTo>
                    <a:lnTo>
                      <a:pt x="301" y="38"/>
                    </a:lnTo>
                    <a:cubicBezTo>
                      <a:pt x="276" y="13"/>
                      <a:pt x="238" y="0"/>
                      <a:pt x="20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5" name="Google Shape;895;p28"/>
              <p:cNvSpPr/>
              <p:nvPr/>
            </p:nvSpPr>
            <p:spPr>
              <a:xfrm>
                <a:off x="7413825" y="2530485"/>
                <a:ext cx="148255" cy="76661"/>
              </a:xfrm>
              <a:custGeom>
                <a:avLst/>
                <a:gdLst/>
                <a:ahLst/>
                <a:cxnLst/>
                <a:rect l="l" t="t" r="r" b="b"/>
                <a:pathLst>
                  <a:path w="6643" h="3435" extrusionOk="0">
                    <a:moveTo>
                      <a:pt x="3309" y="1"/>
                    </a:moveTo>
                    <a:cubicBezTo>
                      <a:pt x="1680" y="1"/>
                      <a:pt x="0" y="1003"/>
                      <a:pt x="0" y="1705"/>
                    </a:cubicBezTo>
                    <a:cubicBezTo>
                      <a:pt x="0" y="2432"/>
                      <a:pt x="1680" y="3434"/>
                      <a:pt x="3309" y="3434"/>
                    </a:cubicBezTo>
                    <a:cubicBezTo>
                      <a:pt x="4963" y="3434"/>
                      <a:pt x="6642" y="2432"/>
                      <a:pt x="6642" y="1705"/>
                    </a:cubicBezTo>
                    <a:cubicBezTo>
                      <a:pt x="6642" y="1379"/>
                      <a:pt x="6266" y="953"/>
                      <a:pt x="5640" y="602"/>
                    </a:cubicBezTo>
                    <a:cubicBezTo>
                      <a:pt x="4963" y="226"/>
                      <a:pt x="4086" y="1"/>
                      <a:pt x="330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6" name="Google Shape;896;p28"/>
              <p:cNvSpPr/>
              <p:nvPr/>
            </p:nvSpPr>
            <p:spPr>
              <a:xfrm>
                <a:off x="7413825" y="2569094"/>
                <a:ext cx="148255" cy="146559"/>
              </a:xfrm>
              <a:custGeom>
                <a:avLst/>
                <a:gdLst/>
                <a:ahLst/>
                <a:cxnLst/>
                <a:rect l="l" t="t" r="r" b="b"/>
                <a:pathLst>
                  <a:path w="6643" h="6567" extrusionOk="0">
                    <a:moveTo>
                      <a:pt x="0" y="0"/>
                    </a:moveTo>
                    <a:lnTo>
                      <a:pt x="0" y="5715"/>
                    </a:lnTo>
                    <a:cubicBezTo>
                      <a:pt x="953" y="6216"/>
                      <a:pt x="2181" y="6567"/>
                      <a:pt x="3309" y="6567"/>
                    </a:cubicBezTo>
                    <a:cubicBezTo>
                      <a:pt x="4437" y="6567"/>
                      <a:pt x="5665" y="6216"/>
                      <a:pt x="6642" y="5715"/>
                    </a:cubicBezTo>
                    <a:lnTo>
                      <a:pt x="6642" y="0"/>
                    </a:lnTo>
                    <a:cubicBezTo>
                      <a:pt x="6617" y="702"/>
                      <a:pt x="4963" y="1704"/>
                      <a:pt x="3309" y="1704"/>
                    </a:cubicBezTo>
                    <a:cubicBezTo>
                      <a:pt x="1680" y="1704"/>
                      <a:pt x="0" y="702"/>
                      <a:pt x="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7" name="Google Shape;897;p28"/>
              <p:cNvSpPr/>
              <p:nvPr/>
            </p:nvSpPr>
            <p:spPr>
              <a:xfrm>
                <a:off x="7639789" y="2660819"/>
                <a:ext cx="148255" cy="76661"/>
              </a:xfrm>
              <a:custGeom>
                <a:avLst/>
                <a:gdLst/>
                <a:ahLst/>
                <a:cxnLst/>
                <a:rect l="l" t="t" r="r" b="b"/>
                <a:pathLst>
                  <a:path w="6643" h="3435" extrusionOk="0">
                    <a:moveTo>
                      <a:pt x="3309" y="1"/>
                    </a:moveTo>
                    <a:cubicBezTo>
                      <a:pt x="1655" y="1"/>
                      <a:pt x="1" y="1003"/>
                      <a:pt x="1" y="1730"/>
                    </a:cubicBezTo>
                    <a:cubicBezTo>
                      <a:pt x="1" y="2432"/>
                      <a:pt x="1655" y="3434"/>
                      <a:pt x="3309" y="3434"/>
                    </a:cubicBezTo>
                    <a:cubicBezTo>
                      <a:pt x="4963" y="3434"/>
                      <a:pt x="6642" y="2432"/>
                      <a:pt x="6642" y="1730"/>
                    </a:cubicBezTo>
                    <a:cubicBezTo>
                      <a:pt x="6642" y="1379"/>
                      <a:pt x="6267" y="953"/>
                      <a:pt x="5640" y="602"/>
                    </a:cubicBezTo>
                    <a:cubicBezTo>
                      <a:pt x="4938" y="226"/>
                      <a:pt x="4086" y="1"/>
                      <a:pt x="330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8" name="Google Shape;898;p28"/>
              <p:cNvSpPr/>
              <p:nvPr/>
            </p:nvSpPr>
            <p:spPr>
              <a:xfrm>
                <a:off x="7639789" y="2699405"/>
                <a:ext cx="148255" cy="146581"/>
              </a:xfrm>
              <a:custGeom>
                <a:avLst/>
                <a:gdLst/>
                <a:ahLst/>
                <a:cxnLst/>
                <a:rect l="l" t="t" r="r" b="b"/>
                <a:pathLst>
                  <a:path w="6643" h="6568" extrusionOk="0">
                    <a:moveTo>
                      <a:pt x="1" y="1"/>
                    </a:moveTo>
                    <a:lnTo>
                      <a:pt x="1" y="5715"/>
                    </a:lnTo>
                    <a:cubicBezTo>
                      <a:pt x="953" y="6241"/>
                      <a:pt x="2181" y="6567"/>
                      <a:pt x="3309" y="6567"/>
                    </a:cubicBezTo>
                    <a:cubicBezTo>
                      <a:pt x="4437" y="6567"/>
                      <a:pt x="5665" y="6241"/>
                      <a:pt x="6642" y="5715"/>
                    </a:cubicBezTo>
                    <a:lnTo>
                      <a:pt x="6642" y="1"/>
                    </a:lnTo>
                    <a:cubicBezTo>
                      <a:pt x="6617" y="728"/>
                      <a:pt x="4963" y="1705"/>
                      <a:pt x="3309" y="1705"/>
                    </a:cubicBezTo>
                    <a:cubicBezTo>
                      <a:pt x="1655" y="1705"/>
                      <a:pt x="1" y="703"/>
                      <a:pt x="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9" name="Google Shape;899;p28"/>
              <p:cNvSpPr/>
              <p:nvPr/>
            </p:nvSpPr>
            <p:spPr>
              <a:xfrm>
                <a:off x="7793623" y="2741094"/>
                <a:ext cx="38051" cy="65725"/>
              </a:xfrm>
              <a:custGeom>
                <a:avLst/>
                <a:gdLst/>
                <a:ahLst/>
                <a:cxnLst/>
                <a:rect l="l" t="t" r="r" b="b"/>
                <a:pathLst>
                  <a:path w="1705" h="2945" extrusionOk="0">
                    <a:moveTo>
                      <a:pt x="426" y="639"/>
                    </a:moveTo>
                    <a:cubicBezTo>
                      <a:pt x="978" y="1065"/>
                      <a:pt x="1278" y="1541"/>
                      <a:pt x="1278" y="2018"/>
                    </a:cubicBezTo>
                    <a:cubicBezTo>
                      <a:pt x="1278" y="2118"/>
                      <a:pt x="1253" y="2193"/>
                      <a:pt x="1228" y="2293"/>
                    </a:cubicBezTo>
                    <a:cubicBezTo>
                      <a:pt x="1028" y="2043"/>
                      <a:pt x="752" y="1792"/>
                      <a:pt x="426" y="1566"/>
                    </a:cubicBezTo>
                    <a:lnTo>
                      <a:pt x="426" y="639"/>
                    </a:lnTo>
                    <a:close/>
                    <a:moveTo>
                      <a:pt x="226" y="0"/>
                    </a:moveTo>
                    <a:cubicBezTo>
                      <a:pt x="188" y="0"/>
                      <a:pt x="150" y="13"/>
                      <a:pt x="125" y="38"/>
                    </a:cubicBezTo>
                    <a:cubicBezTo>
                      <a:pt x="50" y="63"/>
                      <a:pt x="0" y="138"/>
                      <a:pt x="0" y="213"/>
                    </a:cubicBezTo>
                    <a:lnTo>
                      <a:pt x="0" y="1667"/>
                    </a:lnTo>
                    <a:cubicBezTo>
                      <a:pt x="0" y="1742"/>
                      <a:pt x="50" y="1817"/>
                      <a:pt x="100" y="1842"/>
                    </a:cubicBezTo>
                    <a:cubicBezTo>
                      <a:pt x="551" y="2168"/>
                      <a:pt x="902" y="2494"/>
                      <a:pt x="1103" y="2845"/>
                    </a:cubicBezTo>
                    <a:cubicBezTo>
                      <a:pt x="1128" y="2920"/>
                      <a:pt x="1203" y="2945"/>
                      <a:pt x="1278" y="2945"/>
                    </a:cubicBezTo>
                    <a:cubicBezTo>
                      <a:pt x="1353" y="2945"/>
                      <a:pt x="1429" y="2920"/>
                      <a:pt x="1454" y="2845"/>
                    </a:cubicBezTo>
                    <a:cubicBezTo>
                      <a:pt x="1604" y="2569"/>
                      <a:pt x="1704" y="2293"/>
                      <a:pt x="1704" y="2018"/>
                    </a:cubicBezTo>
                    <a:cubicBezTo>
                      <a:pt x="1704" y="1316"/>
                      <a:pt x="1203" y="639"/>
                      <a:pt x="326" y="38"/>
                    </a:cubicBezTo>
                    <a:cubicBezTo>
                      <a:pt x="301" y="13"/>
                      <a:pt x="263" y="0"/>
                      <a:pt x="22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0" name="Google Shape;900;p28"/>
              <p:cNvSpPr/>
              <p:nvPr/>
            </p:nvSpPr>
            <p:spPr>
              <a:xfrm>
                <a:off x="7596158" y="2741273"/>
                <a:ext cx="37516" cy="65546"/>
              </a:xfrm>
              <a:custGeom>
                <a:avLst/>
                <a:gdLst/>
                <a:ahLst/>
                <a:cxnLst/>
                <a:rect l="l" t="t" r="r" b="b"/>
                <a:pathLst>
                  <a:path w="1681" h="2937" extrusionOk="0">
                    <a:moveTo>
                      <a:pt x="1254" y="631"/>
                    </a:moveTo>
                    <a:lnTo>
                      <a:pt x="1254" y="1558"/>
                    </a:lnTo>
                    <a:cubicBezTo>
                      <a:pt x="928" y="1784"/>
                      <a:pt x="653" y="2035"/>
                      <a:pt x="452" y="2285"/>
                    </a:cubicBezTo>
                    <a:cubicBezTo>
                      <a:pt x="427" y="2210"/>
                      <a:pt x="427" y="2110"/>
                      <a:pt x="427" y="2010"/>
                    </a:cubicBezTo>
                    <a:cubicBezTo>
                      <a:pt x="427" y="1558"/>
                      <a:pt x="703" y="1057"/>
                      <a:pt x="1254" y="631"/>
                    </a:cubicBezTo>
                    <a:close/>
                    <a:moveTo>
                      <a:pt x="1485" y="1"/>
                    </a:moveTo>
                    <a:cubicBezTo>
                      <a:pt x="1441" y="1"/>
                      <a:pt x="1398" y="15"/>
                      <a:pt x="1354" y="30"/>
                    </a:cubicBezTo>
                    <a:cubicBezTo>
                      <a:pt x="477" y="631"/>
                      <a:pt x="1" y="1308"/>
                      <a:pt x="1" y="2010"/>
                    </a:cubicBezTo>
                    <a:cubicBezTo>
                      <a:pt x="1" y="2285"/>
                      <a:pt x="76" y="2561"/>
                      <a:pt x="226" y="2837"/>
                    </a:cubicBezTo>
                    <a:cubicBezTo>
                      <a:pt x="277" y="2912"/>
                      <a:pt x="327" y="2937"/>
                      <a:pt x="402" y="2937"/>
                    </a:cubicBezTo>
                    <a:cubicBezTo>
                      <a:pt x="477" y="2937"/>
                      <a:pt x="552" y="2912"/>
                      <a:pt x="602" y="2837"/>
                    </a:cubicBezTo>
                    <a:cubicBezTo>
                      <a:pt x="778" y="2486"/>
                      <a:pt x="1129" y="2160"/>
                      <a:pt x="1580" y="1834"/>
                    </a:cubicBezTo>
                    <a:cubicBezTo>
                      <a:pt x="1655" y="1809"/>
                      <a:pt x="1680" y="1734"/>
                      <a:pt x="1680" y="1659"/>
                    </a:cubicBezTo>
                    <a:lnTo>
                      <a:pt x="1680" y="205"/>
                    </a:lnTo>
                    <a:cubicBezTo>
                      <a:pt x="1680" y="130"/>
                      <a:pt x="1630" y="55"/>
                      <a:pt x="1580" y="30"/>
                    </a:cubicBezTo>
                    <a:cubicBezTo>
                      <a:pt x="1548" y="8"/>
                      <a:pt x="1516" y="1"/>
                      <a:pt x="148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1" name="Google Shape;901;p28"/>
              <p:cNvSpPr/>
              <p:nvPr/>
            </p:nvSpPr>
            <p:spPr>
              <a:xfrm>
                <a:off x="7567637" y="2610761"/>
                <a:ext cx="38051" cy="65747"/>
              </a:xfrm>
              <a:custGeom>
                <a:avLst/>
                <a:gdLst/>
                <a:ahLst/>
                <a:cxnLst/>
                <a:rect l="l" t="t" r="r" b="b"/>
                <a:pathLst>
                  <a:path w="1705" h="2946" extrusionOk="0">
                    <a:moveTo>
                      <a:pt x="427" y="614"/>
                    </a:moveTo>
                    <a:cubicBezTo>
                      <a:pt x="978" y="1066"/>
                      <a:pt x="1279" y="1542"/>
                      <a:pt x="1279" y="2018"/>
                    </a:cubicBezTo>
                    <a:cubicBezTo>
                      <a:pt x="1279" y="2093"/>
                      <a:pt x="1254" y="2193"/>
                      <a:pt x="1229" y="2294"/>
                    </a:cubicBezTo>
                    <a:cubicBezTo>
                      <a:pt x="1028" y="2043"/>
                      <a:pt x="753" y="1792"/>
                      <a:pt x="427" y="1567"/>
                    </a:cubicBezTo>
                    <a:lnTo>
                      <a:pt x="427" y="614"/>
                    </a:lnTo>
                    <a:close/>
                    <a:moveTo>
                      <a:pt x="236" y="0"/>
                    </a:moveTo>
                    <a:cubicBezTo>
                      <a:pt x="201" y="0"/>
                      <a:pt x="164" y="13"/>
                      <a:pt x="126" y="38"/>
                    </a:cubicBezTo>
                    <a:cubicBezTo>
                      <a:pt x="51" y="63"/>
                      <a:pt x="1" y="138"/>
                      <a:pt x="1" y="213"/>
                    </a:cubicBezTo>
                    <a:lnTo>
                      <a:pt x="1" y="1667"/>
                    </a:lnTo>
                    <a:cubicBezTo>
                      <a:pt x="1" y="1742"/>
                      <a:pt x="51" y="1817"/>
                      <a:pt x="101" y="1843"/>
                    </a:cubicBezTo>
                    <a:cubicBezTo>
                      <a:pt x="577" y="2143"/>
                      <a:pt x="903" y="2494"/>
                      <a:pt x="1103" y="2845"/>
                    </a:cubicBezTo>
                    <a:cubicBezTo>
                      <a:pt x="1103" y="2845"/>
                      <a:pt x="1103" y="2870"/>
                      <a:pt x="1129" y="2870"/>
                    </a:cubicBezTo>
                    <a:cubicBezTo>
                      <a:pt x="1154" y="2920"/>
                      <a:pt x="1229" y="2945"/>
                      <a:pt x="1279" y="2945"/>
                    </a:cubicBezTo>
                    <a:lnTo>
                      <a:pt x="1304" y="2945"/>
                    </a:lnTo>
                    <a:cubicBezTo>
                      <a:pt x="1379" y="2945"/>
                      <a:pt x="1429" y="2895"/>
                      <a:pt x="1454" y="2845"/>
                    </a:cubicBezTo>
                    <a:cubicBezTo>
                      <a:pt x="1630" y="2569"/>
                      <a:pt x="1705" y="2294"/>
                      <a:pt x="1705" y="2018"/>
                    </a:cubicBezTo>
                    <a:cubicBezTo>
                      <a:pt x="1705" y="1316"/>
                      <a:pt x="1204" y="614"/>
                      <a:pt x="327" y="38"/>
                    </a:cubicBezTo>
                    <a:cubicBezTo>
                      <a:pt x="301" y="13"/>
                      <a:pt x="270" y="0"/>
                      <a:pt x="23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2" name="Google Shape;902;p28"/>
              <p:cNvSpPr/>
              <p:nvPr/>
            </p:nvSpPr>
            <p:spPr>
              <a:xfrm>
                <a:off x="7370194" y="2610761"/>
                <a:ext cx="37493" cy="65747"/>
              </a:xfrm>
              <a:custGeom>
                <a:avLst/>
                <a:gdLst/>
                <a:ahLst/>
                <a:cxnLst/>
                <a:rect l="l" t="t" r="r" b="b"/>
                <a:pathLst>
                  <a:path w="1680" h="2946" extrusionOk="0">
                    <a:moveTo>
                      <a:pt x="1254" y="614"/>
                    </a:moveTo>
                    <a:lnTo>
                      <a:pt x="1254" y="1567"/>
                    </a:lnTo>
                    <a:cubicBezTo>
                      <a:pt x="928" y="1792"/>
                      <a:pt x="652" y="2043"/>
                      <a:pt x="452" y="2294"/>
                    </a:cubicBezTo>
                    <a:cubicBezTo>
                      <a:pt x="427" y="2193"/>
                      <a:pt x="427" y="2093"/>
                      <a:pt x="427" y="2018"/>
                    </a:cubicBezTo>
                    <a:cubicBezTo>
                      <a:pt x="427" y="1542"/>
                      <a:pt x="727" y="1066"/>
                      <a:pt x="1254" y="614"/>
                    </a:cubicBezTo>
                    <a:close/>
                    <a:moveTo>
                      <a:pt x="1467" y="0"/>
                    </a:moveTo>
                    <a:cubicBezTo>
                      <a:pt x="1429" y="0"/>
                      <a:pt x="1392" y="13"/>
                      <a:pt x="1354" y="38"/>
                    </a:cubicBezTo>
                    <a:cubicBezTo>
                      <a:pt x="477" y="614"/>
                      <a:pt x="1" y="1316"/>
                      <a:pt x="1" y="2018"/>
                    </a:cubicBezTo>
                    <a:cubicBezTo>
                      <a:pt x="1" y="2294"/>
                      <a:pt x="76" y="2569"/>
                      <a:pt x="226" y="2845"/>
                    </a:cubicBezTo>
                    <a:cubicBezTo>
                      <a:pt x="276" y="2895"/>
                      <a:pt x="351" y="2945"/>
                      <a:pt x="427" y="2945"/>
                    </a:cubicBezTo>
                    <a:cubicBezTo>
                      <a:pt x="502" y="2945"/>
                      <a:pt x="552" y="2895"/>
                      <a:pt x="602" y="2845"/>
                    </a:cubicBezTo>
                    <a:cubicBezTo>
                      <a:pt x="777" y="2494"/>
                      <a:pt x="1128" y="2143"/>
                      <a:pt x="1580" y="1843"/>
                    </a:cubicBezTo>
                    <a:cubicBezTo>
                      <a:pt x="1655" y="1817"/>
                      <a:pt x="1680" y="1742"/>
                      <a:pt x="1680" y="1667"/>
                    </a:cubicBezTo>
                    <a:lnTo>
                      <a:pt x="1680" y="213"/>
                    </a:lnTo>
                    <a:cubicBezTo>
                      <a:pt x="1680" y="138"/>
                      <a:pt x="1630" y="63"/>
                      <a:pt x="1580" y="38"/>
                    </a:cubicBezTo>
                    <a:cubicBezTo>
                      <a:pt x="1542" y="13"/>
                      <a:pt x="1504" y="0"/>
                      <a:pt x="146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40"/>
          <p:cNvSpPr txBox="1">
            <a:spLocks noGrp="1"/>
          </p:cNvSpPr>
          <p:nvPr>
            <p:ph type="title"/>
          </p:nvPr>
        </p:nvSpPr>
        <p:spPr>
          <a:xfrm>
            <a:off x="2227735" y="536932"/>
            <a:ext cx="8575040" cy="763600"/>
          </a:xfrm>
          <a:prstGeom prst="rect">
            <a:avLst/>
          </a:prstGeom>
        </p:spPr>
        <p:txBody>
          <a:bodyPr spcFirstLastPara="1" wrap="square" lIns="0" tIns="0" rIns="0" bIns="0" anchor="ctr" anchorCtr="0">
            <a:noAutofit/>
          </a:bodyPr>
          <a:lstStyle/>
          <a:p>
            <a:pPr lvl="0"/>
            <a:r>
              <a:rPr lang="en-US" sz="2667" dirty="0">
                <a:latin typeface="Nunito" panose="020B0604020202020204" charset="0"/>
              </a:rPr>
              <a:t>Tools in medical billing </a:t>
            </a:r>
            <a:r>
              <a:rPr lang="en-US" sz="2667" dirty="0">
                <a:solidFill>
                  <a:schemeClr val="accent4">
                    <a:lumMod val="75000"/>
                  </a:schemeClr>
                </a:solidFill>
                <a:latin typeface="Nunito"/>
                <a:ea typeface="Nunito"/>
                <a:cs typeface="Nunito"/>
                <a:sym typeface="Nunito"/>
              </a:rPr>
              <a:t>EHR, Medical Billing Software, Coding Manuals, Electronic Data Interchange (EDI)</a:t>
            </a:r>
            <a:r>
              <a:rPr lang="en-US" sz="2667" dirty="0"/>
              <a:t> </a:t>
            </a:r>
            <a:endParaRPr sz="2667" dirty="0"/>
          </a:p>
        </p:txBody>
      </p:sp>
      <p:sp>
        <p:nvSpPr>
          <p:cNvPr id="1707" name="Google Shape;1707;p40"/>
          <p:cNvSpPr txBox="1"/>
          <p:nvPr/>
        </p:nvSpPr>
        <p:spPr>
          <a:xfrm>
            <a:off x="7835901" y="2292235"/>
            <a:ext cx="3681507" cy="464400"/>
          </a:xfrm>
          <a:prstGeom prst="rect">
            <a:avLst/>
          </a:prstGeom>
          <a:noFill/>
          <a:ln>
            <a:noFill/>
          </a:ln>
        </p:spPr>
        <p:txBody>
          <a:bodyPr spcFirstLastPara="1" wrap="square" lIns="96000" tIns="0" rIns="0" bIns="0" anchor="ctr" anchorCtr="0">
            <a:noAutofit/>
          </a:bodyPr>
          <a:lstStyle/>
          <a:p>
            <a:pPr defTabSz="1219170">
              <a:buClr>
                <a:srgbClr val="000000"/>
              </a:buClr>
            </a:pPr>
            <a:r>
              <a:rPr lang="en-US" sz="2400" kern="0" dirty="0">
                <a:solidFill>
                  <a:srgbClr val="D85D70"/>
                </a:solidFill>
                <a:latin typeface="Staatliches"/>
                <a:ea typeface="Staatliches"/>
                <a:cs typeface="Staatliches"/>
                <a:sym typeface="Staatliches"/>
              </a:rPr>
              <a:t>Medical billing software</a:t>
            </a:r>
            <a:endParaRPr sz="2400" kern="0" dirty="0">
              <a:solidFill>
                <a:srgbClr val="D85D70"/>
              </a:solidFill>
              <a:latin typeface="Staatliches"/>
              <a:ea typeface="Staatliches"/>
              <a:cs typeface="Staatliches"/>
              <a:sym typeface="Staatliches"/>
            </a:endParaRPr>
          </a:p>
        </p:txBody>
      </p:sp>
      <p:sp>
        <p:nvSpPr>
          <p:cNvPr id="1708" name="Google Shape;1708;p40"/>
          <p:cNvSpPr txBox="1"/>
          <p:nvPr/>
        </p:nvSpPr>
        <p:spPr>
          <a:xfrm>
            <a:off x="7819223" y="2758034"/>
            <a:ext cx="3295413" cy="1392783"/>
          </a:xfrm>
          <a:prstGeom prst="rect">
            <a:avLst/>
          </a:prstGeom>
          <a:noFill/>
          <a:ln>
            <a:noFill/>
          </a:ln>
        </p:spPr>
        <p:txBody>
          <a:bodyPr spcFirstLastPara="1" wrap="square" lIns="96000" tIns="0" rIns="0" bIns="0" anchor="ctr" anchorCtr="0">
            <a:noAutofit/>
          </a:bodyPr>
          <a:lstStyle/>
          <a:p>
            <a:pPr defTabSz="1219170">
              <a:buClr>
                <a:srgbClr val="000000"/>
              </a:buClr>
            </a:pPr>
            <a:r>
              <a:rPr lang="en-US" sz="1600" kern="0" dirty="0">
                <a:solidFill>
                  <a:srgbClr val="000000"/>
                </a:solidFill>
                <a:latin typeface="Nunito"/>
                <a:ea typeface="Nunito"/>
                <a:cs typeface="Nunito"/>
                <a:sym typeface="Nunito"/>
              </a:rPr>
              <a:t>Medical billing software is designed to manage the billing process, including medical coding, claims creation, and revenue cycle management.</a:t>
            </a:r>
            <a:endParaRPr sz="1600" kern="0" dirty="0">
              <a:solidFill>
                <a:srgbClr val="000000"/>
              </a:solidFill>
              <a:latin typeface="Nunito"/>
              <a:ea typeface="Nunito"/>
              <a:cs typeface="Nunito"/>
              <a:sym typeface="Nunito"/>
            </a:endParaRPr>
          </a:p>
        </p:txBody>
      </p:sp>
      <p:sp>
        <p:nvSpPr>
          <p:cNvPr id="1709" name="Google Shape;1709;p40"/>
          <p:cNvSpPr txBox="1"/>
          <p:nvPr/>
        </p:nvSpPr>
        <p:spPr>
          <a:xfrm>
            <a:off x="7677373" y="4409891"/>
            <a:ext cx="3437263" cy="464400"/>
          </a:xfrm>
          <a:prstGeom prst="rect">
            <a:avLst/>
          </a:prstGeom>
          <a:noFill/>
          <a:ln>
            <a:noFill/>
          </a:ln>
        </p:spPr>
        <p:txBody>
          <a:bodyPr spcFirstLastPara="1" wrap="square" lIns="96000" tIns="0" rIns="0" bIns="0" anchor="ctr" anchorCtr="0">
            <a:noAutofit/>
          </a:bodyPr>
          <a:lstStyle/>
          <a:p>
            <a:pPr defTabSz="1219170">
              <a:buClr>
                <a:srgbClr val="000000"/>
              </a:buClr>
            </a:pPr>
            <a:r>
              <a:rPr lang="en-US" sz="2000" kern="0" dirty="0">
                <a:solidFill>
                  <a:srgbClr val="D85D70"/>
                </a:solidFill>
                <a:latin typeface="Staatliches"/>
                <a:ea typeface="Staatliches"/>
                <a:cs typeface="Staatliches"/>
                <a:sym typeface="Staatliches"/>
              </a:rPr>
              <a:t>Electronic Data Interchange (EDI) Tools</a:t>
            </a:r>
            <a:endParaRPr sz="2000" kern="0" dirty="0">
              <a:solidFill>
                <a:srgbClr val="D85D70"/>
              </a:solidFill>
              <a:latin typeface="Staatliches"/>
              <a:ea typeface="Staatliches"/>
              <a:cs typeface="Staatliches"/>
              <a:sym typeface="Staatliches"/>
            </a:endParaRPr>
          </a:p>
        </p:txBody>
      </p:sp>
      <p:sp>
        <p:nvSpPr>
          <p:cNvPr id="1710" name="Google Shape;1710;p40"/>
          <p:cNvSpPr txBox="1"/>
          <p:nvPr/>
        </p:nvSpPr>
        <p:spPr>
          <a:xfrm>
            <a:off x="7813610" y="5008839"/>
            <a:ext cx="2832800" cy="1709475"/>
          </a:xfrm>
          <a:prstGeom prst="rect">
            <a:avLst/>
          </a:prstGeom>
          <a:noFill/>
          <a:ln>
            <a:noFill/>
          </a:ln>
        </p:spPr>
        <p:txBody>
          <a:bodyPr spcFirstLastPara="1" wrap="square" lIns="96000" tIns="0" rIns="0" bIns="0" anchor="ctr" anchorCtr="0">
            <a:noAutofit/>
          </a:bodyPr>
          <a:lstStyle/>
          <a:p>
            <a:pPr defTabSz="1219170">
              <a:buClr>
                <a:srgbClr val="000000"/>
              </a:buClr>
            </a:pPr>
            <a:r>
              <a:rPr lang="en-US" sz="1600" kern="0" dirty="0">
                <a:solidFill>
                  <a:srgbClr val="000000"/>
                </a:solidFill>
                <a:latin typeface="Nunito"/>
                <a:ea typeface="Nunito"/>
                <a:cs typeface="Nunito"/>
                <a:sym typeface="Nunito"/>
              </a:rPr>
              <a:t>EDI tools and software facilitate the secure exchange of healthcare data, including electronic claims submissions and remittance advice between healthcare providers and payers.</a:t>
            </a:r>
            <a:endParaRPr sz="1600" kern="0" dirty="0">
              <a:solidFill>
                <a:srgbClr val="000000"/>
              </a:solidFill>
              <a:latin typeface="Nunito"/>
              <a:ea typeface="Nunito"/>
              <a:cs typeface="Nunito"/>
              <a:sym typeface="Nunito"/>
            </a:endParaRPr>
          </a:p>
        </p:txBody>
      </p:sp>
      <p:sp>
        <p:nvSpPr>
          <p:cNvPr id="1711" name="Google Shape;1711;p40"/>
          <p:cNvSpPr txBox="1"/>
          <p:nvPr/>
        </p:nvSpPr>
        <p:spPr>
          <a:xfrm>
            <a:off x="1300479" y="2282924"/>
            <a:ext cx="1770927" cy="464400"/>
          </a:xfrm>
          <a:prstGeom prst="rect">
            <a:avLst/>
          </a:prstGeom>
          <a:noFill/>
          <a:ln>
            <a:noFill/>
          </a:ln>
        </p:spPr>
        <p:txBody>
          <a:bodyPr spcFirstLastPara="1" wrap="square" lIns="0" tIns="0" rIns="96000" bIns="0" anchor="ctr" anchorCtr="0">
            <a:noAutofit/>
          </a:bodyPr>
          <a:lstStyle/>
          <a:p>
            <a:pPr defTabSz="1219170">
              <a:buClr>
                <a:srgbClr val="000000"/>
              </a:buClr>
            </a:pPr>
            <a:r>
              <a:rPr lang="en-US" sz="2400" kern="0" dirty="0">
                <a:solidFill>
                  <a:srgbClr val="D85D70"/>
                </a:solidFill>
                <a:latin typeface="Staatliches"/>
                <a:ea typeface="Staatliches"/>
                <a:cs typeface="Staatliches"/>
                <a:sym typeface="Staatliches"/>
              </a:rPr>
              <a:t>EHR</a:t>
            </a:r>
            <a:endParaRPr sz="2400" kern="0" dirty="0">
              <a:solidFill>
                <a:srgbClr val="D85D70"/>
              </a:solidFill>
              <a:latin typeface="Staatliches"/>
              <a:ea typeface="Staatliches"/>
              <a:cs typeface="Staatliches"/>
              <a:sym typeface="Staatliches"/>
            </a:endParaRPr>
          </a:p>
        </p:txBody>
      </p:sp>
      <p:sp>
        <p:nvSpPr>
          <p:cNvPr id="1712" name="Google Shape;1712;p40"/>
          <p:cNvSpPr txBox="1"/>
          <p:nvPr/>
        </p:nvSpPr>
        <p:spPr>
          <a:xfrm>
            <a:off x="1294103" y="2728649"/>
            <a:ext cx="2832800" cy="1489492"/>
          </a:xfrm>
          <a:prstGeom prst="rect">
            <a:avLst/>
          </a:prstGeom>
          <a:noFill/>
          <a:ln>
            <a:noFill/>
          </a:ln>
        </p:spPr>
        <p:txBody>
          <a:bodyPr spcFirstLastPara="1" wrap="square" lIns="0" tIns="0" rIns="96000" bIns="0" anchor="ctr" anchorCtr="0">
            <a:noAutofit/>
          </a:bodyPr>
          <a:lstStyle/>
          <a:p>
            <a:pPr defTabSz="1219170">
              <a:buClr>
                <a:srgbClr val="000000"/>
              </a:buClr>
            </a:pPr>
            <a:r>
              <a:rPr lang="en-US" sz="1600" kern="0" dirty="0">
                <a:solidFill>
                  <a:srgbClr val="000000"/>
                </a:solidFill>
                <a:latin typeface="Nunito"/>
                <a:ea typeface="Nunito"/>
                <a:cs typeface="Nunito"/>
                <a:sym typeface="Nunito"/>
              </a:rPr>
              <a:t>EHR systems are digital platforms used to maintain comprehensive patient records, including medical history, diagnoses, treatments, and medications</a:t>
            </a:r>
            <a:endParaRPr sz="1600" kern="0" dirty="0">
              <a:solidFill>
                <a:srgbClr val="000000"/>
              </a:solidFill>
              <a:latin typeface="Nunito"/>
              <a:ea typeface="Nunito"/>
              <a:cs typeface="Nunito"/>
              <a:sym typeface="Nunito"/>
            </a:endParaRPr>
          </a:p>
        </p:txBody>
      </p:sp>
      <p:sp>
        <p:nvSpPr>
          <p:cNvPr id="1713" name="Google Shape;1713;p40"/>
          <p:cNvSpPr txBox="1"/>
          <p:nvPr/>
        </p:nvSpPr>
        <p:spPr>
          <a:xfrm>
            <a:off x="1294101" y="4409873"/>
            <a:ext cx="2333019" cy="464400"/>
          </a:xfrm>
          <a:prstGeom prst="rect">
            <a:avLst/>
          </a:prstGeom>
          <a:noFill/>
          <a:ln>
            <a:noFill/>
          </a:ln>
        </p:spPr>
        <p:txBody>
          <a:bodyPr spcFirstLastPara="1" wrap="square" lIns="0" tIns="0" rIns="96000" bIns="0" anchor="ctr" anchorCtr="0">
            <a:noAutofit/>
          </a:bodyPr>
          <a:lstStyle/>
          <a:p>
            <a:pPr defTabSz="1219170">
              <a:buClr>
                <a:srgbClr val="000000"/>
              </a:buClr>
            </a:pPr>
            <a:r>
              <a:rPr lang="en-US" sz="2400" kern="0" dirty="0">
                <a:solidFill>
                  <a:srgbClr val="D85D70"/>
                </a:solidFill>
                <a:latin typeface="Staatliches"/>
                <a:ea typeface="Staatliches"/>
                <a:cs typeface="Staatliches"/>
                <a:sym typeface="Staatliches"/>
              </a:rPr>
              <a:t>Coding Manuals</a:t>
            </a:r>
            <a:endParaRPr sz="2400" kern="0" dirty="0">
              <a:solidFill>
                <a:srgbClr val="D85D70"/>
              </a:solidFill>
              <a:latin typeface="Staatliches"/>
              <a:ea typeface="Staatliches"/>
              <a:cs typeface="Staatliches"/>
              <a:sym typeface="Staatliches"/>
            </a:endParaRPr>
          </a:p>
        </p:txBody>
      </p:sp>
      <p:sp>
        <p:nvSpPr>
          <p:cNvPr id="1714" name="Google Shape;1714;p40"/>
          <p:cNvSpPr txBox="1"/>
          <p:nvPr/>
        </p:nvSpPr>
        <p:spPr>
          <a:xfrm>
            <a:off x="1300479" y="4920062"/>
            <a:ext cx="3568828" cy="1798252"/>
          </a:xfrm>
          <a:prstGeom prst="rect">
            <a:avLst/>
          </a:prstGeom>
          <a:noFill/>
          <a:ln>
            <a:noFill/>
          </a:ln>
        </p:spPr>
        <p:txBody>
          <a:bodyPr spcFirstLastPara="1" wrap="square" lIns="0" tIns="0" rIns="96000" bIns="0" anchor="ctr" anchorCtr="0">
            <a:noAutofit/>
          </a:bodyPr>
          <a:lstStyle/>
          <a:p>
            <a:pPr defTabSz="1219170">
              <a:buClr>
                <a:srgbClr val="000000"/>
              </a:buClr>
            </a:pPr>
            <a:r>
              <a:rPr lang="en-US" sz="1600" kern="0" dirty="0">
                <a:solidFill>
                  <a:srgbClr val="000000"/>
                </a:solidFill>
                <a:latin typeface="Nunito"/>
                <a:ea typeface="Nunito"/>
                <a:cs typeface="Nunito"/>
                <a:sym typeface="Nunito"/>
              </a:rPr>
              <a:t>Coding professionals use coding manuals such as the International Classification of Diseases (ICD) and Current Procedural Terminology (CPT) manuals to assign the appropriate diagnostic and procedural codes to medical services provided.</a:t>
            </a:r>
            <a:endParaRPr sz="1600" kern="0" dirty="0">
              <a:solidFill>
                <a:srgbClr val="000000"/>
              </a:solidFill>
              <a:latin typeface="Nunito"/>
              <a:ea typeface="Nunito"/>
              <a:cs typeface="Nunito"/>
              <a:sym typeface="Nunito"/>
            </a:endParaRPr>
          </a:p>
        </p:txBody>
      </p:sp>
      <p:grpSp>
        <p:nvGrpSpPr>
          <p:cNvPr id="1715" name="Google Shape;1715;p40"/>
          <p:cNvGrpSpPr/>
          <p:nvPr/>
        </p:nvGrpSpPr>
        <p:grpSpPr>
          <a:xfrm>
            <a:off x="3071405" y="1986582"/>
            <a:ext cx="4764496" cy="3184068"/>
            <a:chOff x="2303640" y="1649956"/>
            <a:chExt cx="3573372" cy="2388051"/>
          </a:xfrm>
        </p:grpSpPr>
        <p:grpSp>
          <p:nvGrpSpPr>
            <p:cNvPr id="1716" name="Google Shape;1716;p40"/>
            <p:cNvGrpSpPr/>
            <p:nvPr/>
          </p:nvGrpSpPr>
          <p:grpSpPr>
            <a:xfrm>
              <a:off x="3443802" y="1649956"/>
              <a:ext cx="2256022" cy="2388051"/>
              <a:chOff x="3223350" y="1626199"/>
              <a:chExt cx="2697300" cy="2855154"/>
            </a:xfrm>
          </p:grpSpPr>
          <p:sp>
            <p:nvSpPr>
              <p:cNvPr id="1717" name="Google Shape;1717;p40"/>
              <p:cNvSpPr/>
              <p:nvPr/>
            </p:nvSpPr>
            <p:spPr>
              <a:xfrm>
                <a:off x="3223350" y="1705118"/>
                <a:ext cx="2697300" cy="2697300"/>
              </a:xfrm>
              <a:prstGeom prst="ellipse">
                <a:avLst/>
              </a:pr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718" name="Google Shape;1718;p40"/>
              <p:cNvGrpSpPr/>
              <p:nvPr/>
            </p:nvGrpSpPr>
            <p:grpSpPr>
              <a:xfrm>
                <a:off x="3709443" y="1626199"/>
                <a:ext cx="1725119" cy="2855154"/>
                <a:chOff x="6664060" y="1485910"/>
                <a:chExt cx="2221087" cy="3676006"/>
              </a:xfrm>
            </p:grpSpPr>
            <p:sp>
              <p:nvSpPr>
                <p:cNvPr id="1719" name="Google Shape;1719;p40"/>
                <p:cNvSpPr/>
                <p:nvPr/>
              </p:nvSpPr>
              <p:spPr>
                <a:xfrm flipH="1">
                  <a:off x="7411502" y="1485910"/>
                  <a:ext cx="1144218" cy="1884910"/>
                </a:xfrm>
                <a:custGeom>
                  <a:avLst/>
                  <a:gdLst/>
                  <a:ahLst/>
                  <a:cxnLst/>
                  <a:rect l="l" t="t" r="r" b="b"/>
                  <a:pathLst>
                    <a:path w="32382" h="53344" extrusionOk="0">
                      <a:moveTo>
                        <a:pt x="28640" y="20012"/>
                      </a:moveTo>
                      <a:cubicBezTo>
                        <a:pt x="28609" y="20177"/>
                        <a:pt x="28578" y="20343"/>
                        <a:pt x="28547" y="20511"/>
                      </a:cubicBezTo>
                      <a:cubicBezTo>
                        <a:pt x="28573" y="20291"/>
                        <a:pt x="28604" y="20129"/>
                        <a:pt x="28640" y="20012"/>
                      </a:cubicBezTo>
                      <a:close/>
                      <a:moveTo>
                        <a:pt x="15059" y="0"/>
                      </a:moveTo>
                      <a:cubicBezTo>
                        <a:pt x="14736" y="0"/>
                        <a:pt x="14412" y="3"/>
                        <a:pt x="14086" y="10"/>
                      </a:cubicBezTo>
                      <a:cubicBezTo>
                        <a:pt x="12257" y="35"/>
                        <a:pt x="10427" y="210"/>
                        <a:pt x="8673" y="511"/>
                      </a:cubicBezTo>
                      <a:cubicBezTo>
                        <a:pt x="6417" y="912"/>
                        <a:pt x="4312" y="2315"/>
                        <a:pt x="3234" y="4346"/>
                      </a:cubicBezTo>
                      <a:cubicBezTo>
                        <a:pt x="2632" y="5498"/>
                        <a:pt x="2156" y="6626"/>
                        <a:pt x="1830" y="7754"/>
                      </a:cubicBezTo>
                      <a:cubicBezTo>
                        <a:pt x="1279" y="9158"/>
                        <a:pt x="878" y="10661"/>
                        <a:pt x="653" y="12165"/>
                      </a:cubicBezTo>
                      <a:cubicBezTo>
                        <a:pt x="226" y="15072"/>
                        <a:pt x="302" y="18030"/>
                        <a:pt x="377" y="20962"/>
                      </a:cubicBezTo>
                      <a:cubicBezTo>
                        <a:pt x="502" y="27128"/>
                        <a:pt x="577" y="33268"/>
                        <a:pt x="602" y="39408"/>
                      </a:cubicBezTo>
                      <a:cubicBezTo>
                        <a:pt x="627" y="44070"/>
                        <a:pt x="602" y="48732"/>
                        <a:pt x="1" y="53343"/>
                      </a:cubicBezTo>
                      <a:cubicBezTo>
                        <a:pt x="5765" y="50536"/>
                        <a:pt x="11780" y="48155"/>
                        <a:pt x="17921" y="46276"/>
                      </a:cubicBezTo>
                      <a:cubicBezTo>
                        <a:pt x="20666" y="45421"/>
                        <a:pt x="23494" y="44666"/>
                        <a:pt x="26338" y="44666"/>
                      </a:cubicBezTo>
                      <a:cubicBezTo>
                        <a:pt x="26999" y="44666"/>
                        <a:pt x="27660" y="44707"/>
                        <a:pt x="28322" y="44797"/>
                      </a:cubicBezTo>
                      <a:cubicBezTo>
                        <a:pt x="27745" y="38606"/>
                        <a:pt x="27620" y="32165"/>
                        <a:pt x="28021" y="25950"/>
                      </a:cubicBezTo>
                      <a:cubicBezTo>
                        <a:pt x="28146" y="24170"/>
                        <a:pt x="28347" y="22366"/>
                        <a:pt x="28547" y="20586"/>
                      </a:cubicBezTo>
                      <a:cubicBezTo>
                        <a:pt x="28573" y="20548"/>
                        <a:pt x="28836" y="20305"/>
                        <a:pt x="29099" y="20061"/>
                      </a:cubicBezTo>
                      <a:lnTo>
                        <a:pt x="29099" y="20061"/>
                      </a:lnTo>
                      <a:cubicBezTo>
                        <a:pt x="29247" y="20896"/>
                        <a:pt x="29434" y="21858"/>
                        <a:pt x="29551" y="21858"/>
                      </a:cubicBezTo>
                      <a:cubicBezTo>
                        <a:pt x="29644" y="21858"/>
                        <a:pt x="29695" y="21261"/>
                        <a:pt x="29650" y="19534"/>
                      </a:cubicBezTo>
                      <a:lnTo>
                        <a:pt x="29650" y="19534"/>
                      </a:lnTo>
                      <a:cubicBezTo>
                        <a:pt x="29623" y="20107"/>
                        <a:pt x="29549" y="20288"/>
                        <a:pt x="29450" y="20288"/>
                      </a:cubicBezTo>
                      <a:cubicBezTo>
                        <a:pt x="29364" y="20288"/>
                        <a:pt x="29258" y="20150"/>
                        <a:pt x="29149" y="20015"/>
                      </a:cubicBezTo>
                      <a:lnTo>
                        <a:pt x="29149" y="20015"/>
                      </a:lnTo>
                      <a:cubicBezTo>
                        <a:pt x="29133" y="20030"/>
                        <a:pt x="29116" y="20045"/>
                        <a:pt x="29099" y="20061"/>
                      </a:cubicBezTo>
                      <a:lnTo>
                        <a:pt x="29099" y="20061"/>
                      </a:lnTo>
                      <a:cubicBezTo>
                        <a:pt x="29091" y="20015"/>
                        <a:pt x="29084" y="19971"/>
                        <a:pt x="29076" y="19926"/>
                      </a:cubicBezTo>
                      <a:lnTo>
                        <a:pt x="29076" y="19926"/>
                      </a:lnTo>
                      <a:cubicBezTo>
                        <a:pt x="29100" y="19955"/>
                        <a:pt x="29125" y="19985"/>
                        <a:pt x="29149" y="20015"/>
                      </a:cubicBezTo>
                      <a:lnTo>
                        <a:pt x="29149" y="20015"/>
                      </a:lnTo>
                      <a:cubicBezTo>
                        <a:pt x="29382" y="19798"/>
                        <a:pt x="29605" y="19591"/>
                        <a:pt x="29650" y="19534"/>
                      </a:cubicBezTo>
                      <a:lnTo>
                        <a:pt x="29650" y="19534"/>
                      </a:lnTo>
                      <a:cubicBezTo>
                        <a:pt x="29650" y="19534"/>
                        <a:pt x="29650" y="19534"/>
                        <a:pt x="29650" y="19534"/>
                      </a:cubicBezTo>
                      <a:cubicBezTo>
                        <a:pt x="30227" y="18857"/>
                        <a:pt x="30603" y="18130"/>
                        <a:pt x="30978" y="17353"/>
                      </a:cubicBezTo>
                      <a:cubicBezTo>
                        <a:pt x="32382" y="14496"/>
                        <a:pt x="32031" y="12491"/>
                        <a:pt x="31204" y="9508"/>
                      </a:cubicBezTo>
                      <a:cubicBezTo>
                        <a:pt x="30527" y="7027"/>
                        <a:pt x="28698" y="5248"/>
                        <a:pt x="26643" y="3819"/>
                      </a:cubicBezTo>
                      <a:cubicBezTo>
                        <a:pt x="24011" y="1990"/>
                        <a:pt x="21254" y="260"/>
                        <a:pt x="17946" y="85"/>
                      </a:cubicBezTo>
                      <a:cubicBezTo>
                        <a:pt x="16987" y="28"/>
                        <a:pt x="16029" y="0"/>
                        <a:pt x="15059" y="0"/>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0" name="Google Shape;1720;p40"/>
                <p:cNvSpPr/>
                <p:nvPr/>
              </p:nvSpPr>
              <p:spPr>
                <a:xfrm flipH="1">
                  <a:off x="6827873" y="2731363"/>
                  <a:ext cx="2057274" cy="2430553"/>
                </a:xfrm>
                <a:custGeom>
                  <a:avLst/>
                  <a:gdLst/>
                  <a:ahLst/>
                  <a:cxnLst/>
                  <a:rect l="l" t="t" r="r" b="b"/>
                  <a:pathLst>
                    <a:path w="58222" h="68786" extrusionOk="0">
                      <a:moveTo>
                        <a:pt x="21805" y="1"/>
                      </a:moveTo>
                      <a:cubicBezTo>
                        <a:pt x="18071" y="1"/>
                        <a:pt x="14512" y="1455"/>
                        <a:pt x="11855" y="4036"/>
                      </a:cubicBezTo>
                      <a:cubicBezTo>
                        <a:pt x="11304" y="4462"/>
                        <a:pt x="10778" y="4988"/>
                        <a:pt x="10377" y="5640"/>
                      </a:cubicBezTo>
                      <a:cubicBezTo>
                        <a:pt x="10276" y="5790"/>
                        <a:pt x="10201" y="5966"/>
                        <a:pt x="10101" y="6116"/>
                      </a:cubicBezTo>
                      <a:cubicBezTo>
                        <a:pt x="9524" y="6943"/>
                        <a:pt x="9048" y="7821"/>
                        <a:pt x="8672" y="8723"/>
                      </a:cubicBezTo>
                      <a:cubicBezTo>
                        <a:pt x="4387" y="17144"/>
                        <a:pt x="1" y="31505"/>
                        <a:pt x="2958" y="39400"/>
                      </a:cubicBezTo>
                      <a:cubicBezTo>
                        <a:pt x="4236" y="42808"/>
                        <a:pt x="6868" y="45590"/>
                        <a:pt x="10076" y="47294"/>
                      </a:cubicBezTo>
                      <a:lnTo>
                        <a:pt x="10702" y="55465"/>
                      </a:lnTo>
                      <a:cubicBezTo>
                        <a:pt x="10803" y="56618"/>
                        <a:pt x="10853" y="57746"/>
                        <a:pt x="10903" y="58898"/>
                      </a:cubicBezTo>
                      <a:cubicBezTo>
                        <a:pt x="11304" y="61330"/>
                        <a:pt x="13133" y="63711"/>
                        <a:pt x="16367" y="65590"/>
                      </a:cubicBezTo>
                      <a:cubicBezTo>
                        <a:pt x="20051" y="67721"/>
                        <a:pt x="24869" y="68786"/>
                        <a:pt x="29684" y="68786"/>
                      </a:cubicBezTo>
                      <a:cubicBezTo>
                        <a:pt x="34499" y="68786"/>
                        <a:pt x="39312" y="67721"/>
                        <a:pt x="42983" y="65590"/>
                      </a:cubicBezTo>
                      <a:cubicBezTo>
                        <a:pt x="46642" y="63460"/>
                        <a:pt x="48447" y="60678"/>
                        <a:pt x="48447" y="57871"/>
                      </a:cubicBezTo>
                      <a:lnTo>
                        <a:pt x="47068" y="37771"/>
                      </a:lnTo>
                      <a:cubicBezTo>
                        <a:pt x="47119" y="36517"/>
                        <a:pt x="47094" y="35289"/>
                        <a:pt x="47043" y="34061"/>
                      </a:cubicBezTo>
                      <a:lnTo>
                        <a:pt x="47043" y="34061"/>
                      </a:lnTo>
                      <a:cubicBezTo>
                        <a:pt x="48647" y="35114"/>
                        <a:pt x="50327" y="36141"/>
                        <a:pt x="52056" y="36994"/>
                      </a:cubicBezTo>
                      <a:cubicBezTo>
                        <a:pt x="52487" y="37202"/>
                        <a:pt x="52941" y="37301"/>
                        <a:pt x="53386" y="37301"/>
                      </a:cubicBezTo>
                      <a:cubicBezTo>
                        <a:pt x="54494" y="37301"/>
                        <a:pt x="55548" y="36688"/>
                        <a:pt x="56066" y="35615"/>
                      </a:cubicBezTo>
                      <a:lnTo>
                        <a:pt x="57896" y="31906"/>
                      </a:lnTo>
                      <a:lnTo>
                        <a:pt x="57896" y="31906"/>
                      </a:lnTo>
                      <a:cubicBezTo>
                        <a:pt x="57559" y="32229"/>
                        <a:pt x="57410" y="32350"/>
                        <a:pt x="57378" y="32350"/>
                      </a:cubicBezTo>
                      <a:cubicBezTo>
                        <a:pt x="57289" y="32350"/>
                        <a:pt x="58056" y="31458"/>
                        <a:pt x="58221" y="31329"/>
                      </a:cubicBezTo>
                      <a:cubicBezTo>
                        <a:pt x="54186" y="31004"/>
                        <a:pt x="50627" y="28247"/>
                        <a:pt x="48572" y="24788"/>
                      </a:cubicBezTo>
                      <a:cubicBezTo>
                        <a:pt x="46517" y="21304"/>
                        <a:pt x="45690" y="17194"/>
                        <a:pt x="45690" y="13134"/>
                      </a:cubicBezTo>
                      <a:cubicBezTo>
                        <a:pt x="45690" y="7319"/>
                        <a:pt x="41580" y="4387"/>
                        <a:pt x="37795" y="2156"/>
                      </a:cubicBezTo>
                      <a:cubicBezTo>
                        <a:pt x="35565" y="778"/>
                        <a:pt x="32983" y="1"/>
                        <a:pt x="30276"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1" name="Google Shape;1721;p40"/>
                <p:cNvSpPr/>
                <p:nvPr/>
              </p:nvSpPr>
              <p:spPr>
                <a:xfrm flipH="1">
                  <a:off x="7492952" y="2731375"/>
                  <a:ext cx="766098" cy="2417417"/>
                </a:xfrm>
                <a:custGeom>
                  <a:avLst/>
                  <a:gdLst/>
                  <a:ahLst/>
                  <a:cxnLst/>
                  <a:rect l="l" t="t" r="r" b="b"/>
                  <a:pathLst>
                    <a:path w="21681" h="68623" extrusionOk="0">
                      <a:moveTo>
                        <a:pt x="1" y="28823"/>
                      </a:moveTo>
                      <a:cubicBezTo>
                        <a:pt x="3" y="28826"/>
                        <a:pt x="5" y="28829"/>
                        <a:pt x="8" y="28832"/>
                      </a:cubicBezTo>
                      <a:lnTo>
                        <a:pt x="8" y="28832"/>
                      </a:lnTo>
                      <a:cubicBezTo>
                        <a:pt x="3" y="28826"/>
                        <a:pt x="1" y="28823"/>
                        <a:pt x="1" y="28823"/>
                      </a:cubicBezTo>
                      <a:close/>
                      <a:moveTo>
                        <a:pt x="10703" y="1"/>
                      </a:moveTo>
                      <a:lnTo>
                        <a:pt x="15014" y="21705"/>
                      </a:lnTo>
                      <a:lnTo>
                        <a:pt x="15014" y="27921"/>
                      </a:lnTo>
                      <a:lnTo>
                        <a:pt x="14688" y="28422"/>
                      </a:lnTo>
                      <a:cubicBezTo>
                        <a:pt x="14337" y="28999"/>
                        <a:pt x="13961" y="29475"/>
                        <a:pt x="13610" y="29876"/>
                      </a:cubicBezTo>
                      <a:cubicBezTo>
                        <a:pt x="12236" y="31324"/>
                        <a:pt x="10212" y="31907"/>
                        <a:pt x="8270" y="31907"/>
                      </a:cubicBezTo>
                      <a:cubicBezTo>
                        <a:pt x="8228" y="31907"/>
                        <a:pt x="8187" y="31906"/>
                        <a:pt x="8146" y="31906"/>
                      </a:cubicBezTo>
                      <a:cubicBezTo>
                        <a:pt x="6066" y="31881"/>
                        <a:pt x="4337" y="31104"/>
                        <a:pt x="2507" y="30151"/>
                      </a:cubicBezTo>
                      <a:cubicBezTo>
                        <a:pt x="1931" y="29851"/>
                        <a:pt x="1379" y="29550"/>
                        <a:pt x="803" y="29249"/>
                      </a:cubicBezTo>
                      <a:cubicBezTo>
                        <a:pt x="631" y="29151"/>
                        <a:pt x="143" y="29004"/>
                        <a:pt x="8" y="28832"/>
                      </a:cubicBezTo>
                      <a:lnTo>
                        <a:pt x="8" y="28832"/>
                      </a:lnTo>
                      <a:cubicBezTo>
                        <a:pt x="40" y="28875"/>
                        <a:pt x="185" y="29067"/>
                        <a:pt x="427" y="29375"/>
                      </a:cubicBezTo>
                      <a:lnTo>
                        <a:pt x="527" y="29500"/>
                      </a:lnTo>
                      <a:cubicBezTo>
                        <a:pt x="778" y="29801"/>
                        <a:pt x="1154" y="30227"/>
                        <a:pt x="1630" y="30678"/>
                      </a:cubicBezTo>
                      <a:cubicBezTo>
                        <a:pt x="2883" y="31831"/>
                        <a:pt x="4437" y="32708"/>
                        <a:pt x="6116" y="33059"/>
                      </a:cubicBezTo>
                      <a:cubicBezTo>
                        <a:pt x="6623" y="33162"/>
                        <a:pt x="7124" y="33201"/>
                        <a:pt x="7623" y="33201"/>
                      </a:cubicBezTo>
                      <a:cubicBezTo>
                        <a:pt x="8947" y="33201"/>
                        <a:pt x="10250" y="32924"/>
                        <a:pt x="11580" y="32833"/>
                      </a:cubicBezTo>
                      <a:cubicBezTo>
                        <a:pt x="11925" y="32814"/>
                        <a:pt x="12266" y="32806"/>
                        <a:pt x="12606" y="32806"/>
                      </a:cubicBezTo>
                      <a:cubicBezTo>
                        <a:pt x="13156" y="32806"/>
                        <a:pt x="13704" y="32827"/>
                        <a:pt x="14262" y="32858"/>
                      </a:cubicBezTo>
                      <a:cubicBezTo>
                        <a:pt x="14512" y="32883"/>
                        <a:pt x="14763" y="32883"/>
                        <a:pt x="15014" y="32908"/>
                      </a:cubicBezTo>
                      <a:lnTo>
                        <a:pt x="15014" y="68623"/>
                      </a:lnTo>
                      <a:cubicBezTo>
                        <a:pt x="15740" y="68548"/>
                        <a:pt x="16467" y="68447"/>
                        <a:pt x="17194" y="68322"/>
                      </a:cubicBezTo>
                      <a:lnTo>
                        <a:pt x="17194" y="30778"/>
                      </a:lnTo>
                      <a:cubicBezTo>
                        <a:pt x="17770" y="30327"/>
                        <a:pt x="18472" y="30051"/>
                        <a:pt x="19149" y="29776"/>
                      </a:cubicBezTo>
                      <a:cubicBezTo>
                        <a:pt x="20001" y="29425"/>
                        <a:pt x="20853" y="29074"/>
                        <a:pt x="21680" y="28748"/>
                      </a:cubicBezTo>
                      <a:lnTo>
                        <a:pt x="21680" y="28748"/>
                      </a:lnTo>
                      <a:cubicBezTo>
                        <a:pt x="20979" y="29021"/>
                        <a:pt x="20138" y="29190"/>
                        <a:pt x="19325" y="29190"/>
                      </a:cubicBezTo>
                      <a:cubicBezTo>
                        <a:pt x="18945" y="29190"/>
                        <a:pt x="18572" y="29153"/>
                        <a:pt x="18222" y="29074"/>
                      </a:cubicBezTo>
                      <a:cubicBezTo>
                        <a:pt x="17670" y="28948"/>
                        <a:pt x="17194" y="28648"/>
                        <a:pt x="17194" y="28071"/>
                      </a:cubicBezTo>
                      <a:cubicBezTo>
                        <a:pt x="17169" y="27595"/>
                        <a:pt x="17194" y="27094"/>
                        <a:pt x="17194" y="26593"/>
                      </a:cubicBezTo>
                      <a:lnTo>
                        <a:pt x="17194" y="22583"/>
                      </a:lnTo>
                      <a:lnTo>
                        <a:pt x="17194" y="21705"/>
                      </a:lnTo>
                      <a:lnTo>
                        <a:pt x="19901" y="11730"/>
                      </a:lnTo>
                      <a:lnTo>
                        <a:pt x="14788" y="176"/>
                      </a:lnTo>
                      <a:cubicBezTo>
                        <a:pt x="14061" y="76"/>
                        <a:pt x="13309" y="1"/>
                        <a:pt x="12557"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2" name="Google Shape;1722;p40"/>
                <p:cNvSpPr/>
                <p:nvPr/>
              </p:nvSpPr>
              <p:spPr>
                <a:xfrm flipH="1">
                  <a:off x="7657680" y="2664085"/>
                  <a:ext cx="479143" cy="325930"/>
                </a:xfrm>
                <a:custGeom>
                  <a:avLst/>
                  <a:gdLst/>
                  <a:ahLst/>
                  <a:cxnLst/>
                  <a:rect l="l" t="t" r="r" b="b"/>
                  <a:pathLst>
                    <a:path w="13560" h="9224" extrusionOk="0">
                      <a:moveTo>
                        <a:pt x="10753" y="0"/>
                      </a:moveTo>
                      <a:lnTo>
                        <a:pt x="1" y="1228"/>
                      </a:lnTo>
                      <a:lnTo>
                        <a:pt x="1630" y="8872"/>
                      </a:lnTo>
                      <a:lnTo>
                        <a:pt x="13560" y="9223"/>
                      </a:lnTo>
                      <a:lnTo>
                        <a:pt x="10753"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3" name="Google Shape;1723;p40"/>
                <p:cNvSpPr/>
                <p:nvPr/>
              </p:nvSpPr>
              <p:spPr>
                <a:xfrm flipH="1">
                  <a:off x="7728527" y="2770337"/>
                  <a:ext cx="427766" cy="728007"/>
                </a:xfrm>
                <a:custGeom>
                  <a:avLst/>
                  <a:gdLst/>
                  <a:ahLst/>
                  <a:cxnLst/>
                  <a:rect l="l" t="t" r="r" b="b"/>
                  <a:pathLst>
                    <a:path w="12106" h="20603" extrusionOk="0">
                      <a:moveTo>
                        <a:pt x="0" y="1"/>
                      </a:moveTo>
                      <a:lnTo>
                        <a:pt x="12106" y="20602"/>
                      </a:lnTo>
                      <a:lnTo>
                        <a:pt x="11504" y="2357"/>
                      </a:lnTo>
                      <a:lnTo>
                        <a:pt x="0" y="1"/>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4" name="Google Shape;1724;p40"/>
                <p:cNvSpPr/>
                <p:nvPr/>
              </p:nvSpPr>
              <p:spPr>
                <a:xfrm flipH="1">
                  <a:off x="7682486" y="4008405"/>
                  <a:ext cx="90352" cy="90352"/>
                </a:xfrm>
                <a:custGeom>
                  <a:avLst/>
                  <a:gdLst/>
                  <a:ahLst/>
                  <a:cxnLst/>
                  <a:rect l="l" t="t" r="r" b="b"/>
                  <a:pathLst>
                    <a:path w="2557" h="2557" extrusionOk="0">
                      <a:moveTo>
                        <a:pt x="1279" y="0"/>
                      </a:moveTo>
                      <a:cubicBezTo>
                        <a:pt x="577" y="0"/>
                        <a:pt x="0" y="577"/>
                        <a:pt x="0" y="1279"/>
                      </a:cubicBezTo>
                      <a:cubicBezTo>
                        <a:pt x="0" y="1980"/>
                        <a:pt x="577" y="2557"/>
                        <a:pt x="1279" y="2557"/>
                      </a:cubicBezTo>
                      <a:cubicBezTo>
                        <a:pt x="2005" y="2557"/>
                        <a:pt x="2557" y="1980"/>
                        <a:pt x="2557" y="1279"/>
                      </a:cubicBezTo>
                      <a:cubicBezTo>
                        <a:pt x="2557" y="577"/>
                        <a:pt x="2005" y="0"/>
                        <a:pt x="1279" y="0"/>
                      </a:cubicBezTo>
                      <a:close/>
                    </a:path>
                  </a:pathLst>
                </a:custGeom>
                <a:solidFill>
                  <a:srgbClr val="A6BDC5"/>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5" name="Google Shape;1725;p40"/>
                <p:cNvSpPr/>
                <p:nvPr/>
              </p:nvSpPr>
              <p:spPr>
                <a:xfrm flipH="1">
                  <a:off x="8112866" y="2955422"/>
                  <a:ext cx="331266" cy="1031747"/>
                </a:xfrm>
                <a:custGeom>
                  <a:avLst/>
                  <a:gdLst/>
                  <a:ahLst/>
                  <a:cxnLst/>
                  <a:rect l="l" t="t" r="r" b="b"/>
                  <a:pathLst>
                    <a:path w="9375" h="29199" extrusionOk="0">
                      <a:moveTo>
                        <a:pt x="8347" y="1"/>
                      </a:moveTo>
                      <a:cubicBezTo>
                        <a:pt x="8522" y="1705"/>
                        <a:pt x="7946" y="3485"/>
                        <a:pt x="6642" y="4788"/>
                      </a:cubicBezTo>
                      <a:cubicBezTo>
                        <a:pt x="2958" y="8447"/>
                        <a:pt x="1" y="21530"/>
                        <a:pt x="76" y="26718"/>
                      </a:cubicBezTo>
                      <a:cubicBezTo>
                        <a:pt x="101" y="27570"/>
                        <a:pt x="201" y="28447"/>
                        <a:pt x="627" y="29199"/>
                      </a:cubicBezTo>
                      <a:cubicBezTo>
                        <a:pt x="602" y="28998"/>
                        <a:pt x="577" y="28798"/>
                        <a:pt x="577" y="28597"/>
                      </a:cubicBezTo>
                      <a:cubicBezTo>
                        <a:pt x="527" y="23409"/>
                        <a:pt x="3459" y="10327"/>
                        <a:pt x="7144" y="6668"/>
                      </a:cubicBezTo>
                      <a:cubicBezTo>
                        <a:pt x="8948" y="4888"/>
                        <a:pt x="9374" y="2206"/>
                        <a:pt x="8347"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6" name="Google Shape;1726;p40"/>
                <p:cNvSpPr/>
                <p:nvPr/>
              </p:nvSpPr>
              <p:spPr>
                <a:xfrm flipH="1">
                  <a:off x="7566446" y="3864945"/>
                  <a:ext cx="1237220" cy="608115"/>
                </a:xfrm>
                <a:custGeom>
                  <a:avLst/>
                  <a:gdLst/>
                  <a:ahLst/>
                  <a:cxnLst/>
                  <a:rect l="l" t="t" r="r" b="b"/>
                  <a:pathLst>
                    <a:path w="35014" h="17210" extrusionOk="0">
                      <a:moveTo>
                        <a:pt x="33008" y="0"/>
                      </a:moveTo>
                      <a:lnTo>
                        <a:pt x="33008" y="1"/>
                      </a:lnTo>
                      <a:lnTo>
                        <a:pt x="33008" y="1"/>
                      </a:lnTo>
                      <a:cubicBezTo>
                        <a:pt x="33008" y="1"/>
                        <a:pt x="33008" y="0"/>
                        <a:pt x="33008" y="0"/>
                      </a:cubicBezTo>
                      <a:close/>
                      <a:moveTo>
                        <a:pt x="33008" y="1"/>
                      </a:moveTo>
                      <a:cubicBezTo>
                        <a:pt x="33156" y="553"/>
                        <a:pt x="29599" y="2131"/>
                        <a:pt x="26993" y="3233"/>
                      </a:cubicBezTo>
                      <a:lnTo>
                        <a:pt x="29825" y="9499"/>
                      </a:lnTo>
                      <a:cubicBezTo>
                        <a:pt x="29399" y="9800"/>
                        <a:pt x="29073" y="10000"/>
                        <a:pt x="28948" y="10101"/>
                      </a:cubicBezTo>
                      <a:cubicBezTo>
                        <a:pt x="28121" y="10652"/>
                        <a:pt x="27269" y="11153"/>
                        <a:pt x="26416" y="11655"/>
                      </a:cubicBezTo>
                      <a:lnTo>
                        <a:pt x="20276" y="6166"/>
                      </a:lnTo>
                      <a:cubicBezTo>
                        <a:pt x="19299" y="6567"/>
                        <a:pt x="18296" y="6943"/>
                        <a:pt x="17319" y="7168"/>
                      </a:cubicBezTo>
                      <a:cubicBezTo>
                        <a:pt x="17970" y="9775"/>
                        <a:pt x="19274" y="12106"/>
                        <a:pt x="21103" y="14010"/>
                      </a:cubicBezTo>
                      <a:cubicBezTo>
                        <a:pt x="18665" y="14839"/>
                        <a:pt x="16588" y="15326"/>
                        <a:pt x="14527" y="15326"/>
                      </a:cubicBezTo>
                      <a:cubicBezTo>
                        <a:pt x="12414" y="15326"/>
                        <a:pt x="10319" y="14814"/>
                        <a:pt x="7870" y="13634"/>
                      </a:cubicBezTo>
                      <a:cubicBezTo>
                        <a:pt x="4411" y="11980"/>
                        <a:pt x="1504" y="9048"/>
                        <a:pt x="151" y="5439"/>
                      </a:cubicBezTo>
                      <a:cubicBezTo>
                        <a:pt x="101" y="5289"/>
                        <a:pt x="50" y="5138"/>
                        <a:pt x="0" y="4988"/>
                      </a:cubicBezTo>
                      <a:lnTo>
                        <a:pt x="0" y="4988"/>
                      </a:lnTo>
                      <a:cubicBezTo>
                        <a:pt x="151" y="5790"/>
                        <a:pt x="376" y="6567"/>
                        <a:pt x="652" y="7319"/>
                      </a:cubicBezTo>
                      <a:cubicBezTo>
                        <a:pt x="2005" y="10928"/>
                        <a:pt x="4913" y="13860"/>
                        <a:pt x="8371" y="15539"/>
                      </a:cubicBezTo>
                      <a:cubicBezTo>
                        <a:pt x="10820" y="16701"/>
                        <a:pt x="12920" y="17209"/>
                        <a:pt x="15034" y="17209"/>
                      </a:cubicBezTo>
                      <a:cubicBezTo>
                        <a:pt x="17161" y="17209"/>
                        <a:pt x="19303" y="16695"/>
                        <a:pt x="21830" y="15815"/>
                      </a:cubicBezTo>
                      <a:cubicBezTo>
                        <a:pt x="22156" y="15715"/>
                        <a:pt x="22457" y="15589"/>
                        <a:pt x="22757" y="15489"/>
                      </a:cubicBezTo>
                      <a:lnTo>
                        <a:pt x="22782" y="15489"/>
                      </a:lnTo>
                      <a:cubicBezTo>
                        <a:pt x="23183" y="15314"/>
                        <a:pt x="23609" y="15138"/>
                        <a:pt x="24036" y="14963"/>
                      </a:cubicBezTo>
                      <a:cubicBezTo>
                        <a:pt x="24086" y="14938"/>
                        <a:pt x="24161" y="14913"/>
                        <a:pt x="24211" y="14888"/>
                      </a:cubicBezTo>
                      <a:cubicBezTo>
                        <a:pt x="24562" y="14737"/>
                        <a:pt x="24938" y="14562"/>
                        <a:pt x="25289" y="14386"/>
                      </a:cubicBezTo>
                      <a:cubicBezTo>
                        <a:pt x="25339" y="14361"/>
                        <a:pt x="25389" y="14336"/>
                        <a:pt x="25464" y="14311"/>
                      </a:cubicBezTo>
                      <a:cubicBezTo>
                        <a:pt x="26291" y="13885"/>
                        <a:pt x="27093" y="13459"/>
                        <a:pt x="27895" y="12983"/>
                      </a:cubicBezTo>
                      <a:cubicBezTo>
                        <a:pt x="28422" y="12657"/>
                        <a:pt x="28948" y="12331"/>
                        <a:pt x="29449" y="11980"/>
                      </a:cubicBezTo>
                      <a:cubicBezTo>
                        <a:pt x="29650" y="11855"/>
                        <a:pt x="30151" y="11529"/>
                        <a:pt x="30777" y="11103"/>
                      </a:cubicBezTo>
                      <a:cubicBezTo>
                        <a:pt x="30853" y="11053"/>
                        <a:pt x="30928" y="11003"/>
                        <a:pt x="31003" y="10953"/>
                      </a:cubicBezTo>
                      <a:cubicBezTo>
                        <a:pt x="31053" y="10903"/>
                        <a:pt x="31103" y="10852"/>
                        <a:pt x="31178" y="10827"/>
                      </a:cubicBezTo>
                      <a:cubicBezTo>
                        <a:pt x="31279" y="10752"/>
                        <a:pt x="31354" y="10702"/>
                        <a:pt x="31454" y="10627"/>
                      </a:cubicBezTo>
                      <a:cubicBezTo>
                        <a:pt x="31504" y="10577"/>
                        <a:pt x="31554" y="10552"/>
                        <a:pt x="31604" y="10527"/>
                      </a:cubicBezTo>
                      <a:cubicBezTo>
                        <a:pt x="31755" y="10401"/>
                        <a:pt x="31905" y="10301"/>
                        <a:pt x="32056" y="10201"/>
                      </a:cubicBezTo>
                      <a:cubicBezTo>
                        <a:pt x="32081" y="10176"/>
                        <a:pt x="32106" y="10151"/>
                        <a:pt x="32131" y="10126"/>
                      </a:cubicBezTo>
                      <a:cubicBezTo>
                        <a:pt x="32256" y="10050"/>
                        <a:pt x="32381" y="9950"/>
                        <a:pt x="32507" y="9875"/>
                      </a:cubicBezTo>
                      <a:cubicBezTo>
                        <a:pt x="32557" y="9825"/>
                        <a:pt x="32582" y="9800"/>
                        <a:pt x="32632" y="9775"/>
                      </a:cubicBezTo>
                      <a:cubicBezTo>
                        <a:pt x="32757" y="9675"/>
                        <a:pt x="32858" y="9599"/>
                        <a:pt x="32983" y="9499"/>
                      </a:cubicBezTo>
                      <a:cubicBezTo>
                        <a:pt x="33008" y="9474"/>
                        <a:pt x="33058" y="9449"/>
                        <a:pt x="33083" y="9424"/>
                      </a:cubicBezTo>
                      <a:cubicBezTo>
                        <a:pt x="33234" y="9299"/>
                        <a:pt x="33384" y="9198"/>
                        <a:pt x="33509" y="9073"/>
                      </a:cubicBezTo>
                      <a:cubicBezTo>
                        <a:pt x="33534" y="9073"/>
                        <a:pt x="33534" y="9048"/>
                        <a:pt x="33559" y="9048"/>
                      </a:cubicBezTo>
                      <a:cubicBezTo>
                        <a:pt x="33685" y="8948"/>
                        <a:pt x="33785" y="8847"/>
                        <a:pt x="33910" y="8747"/>
                      </a:cubicBezTo>
                      <a:cubicBezTo>
                        <a:pt x="33935" y="8722"/>
                        <a:pt x="33960" y="8697"/>
                        <a:pt x="34011" y="8672"/>
                      </a:cubicBezTo>
                      <a:cubicBezTo>
                        <a:pt x="34086" y="8597"/>
                        <a:pt x="34186" y="8497"/>
                        <a:pt x="34261" y="8421"/>
                      </a:cubicBezTo>
                      <a:cubicBezTo>
                        <a:pt x="34286" y="8396"/>
                        <a:pt x="34311" y="8371"/>
                        <a:pt x="34336" y="8346"/>
                      </a:cubicBezTo>
                      <a:cubicBezTo>
                        <a:pt x="34437" y="8246"/>
                        <a:pt x="34537" y="8146"/>
                        <a:pt x="34637" y="8071"/>
                      </a:cubicBezTo>
                      <a:cubicBezTo>
                        <a:pt x="34637" y="8045"/>
                        <a:pt x="34637" y="8045"/>
                        <a:pt x="34637" y="8045"/>
                      </a:cubicBezTo>
                      <a:cubicBezTo>
                        <a:pt x="34712" y="7970"/>
                        <a:pt x="34787" y="7895"/>
                        <a:pt x="34838" y="7820"/>
                      </a:cubicBezTo>
                      <a:cubicBezTo>
                        <a:pt x="34838" y="7795"/>
                        <a:pt x="34863" y="7770"/>
                        <a:pt x="34863" y="7745"/>
                      </a:cubicBezTo>
                      <a:cubicBezTo>
                        <a:pt x="34913" y="7695"/>
                        <a:pt x="34938" y="7644"/>
                        <a:pt x="34963" y="7594"/>
                      </a:cubicBezTo>
                      <a:cubicBezTo>
                        <a:pt x="34963" y="7569"/>
                        <a:pt x="34963" y="7544"/>
                        <a:pt x="34988" y="7519"/>
                      </a:cubicBezTo>
                      <a:cubicBezTo>
                        <a:pt x="34988" y="7469"/>
                        <a:pt x="35013" y="7394"/>
                        <a:pt x="34988" y="7344"/>
                      </a:cubicBezTo>
                      <a:lnTo>
                        <a:pt x="34487" y="5464"/>
                      </a:lnTo>
                      <a:lnTo>
                        <a:pt x="33008"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7" name="Google Shape;1727;p40"/>
                <p:cNvSpPr/>
                <p:nvPr/>
              </p:nvSpPr>
              <p:spPr>
                <a:xfrm flipH="1">
                  <a:off x="7321150" y="3175948"/>
                  <a:ext cx="162117" cy="688149"/>
                </a:xfrm>
                <a:custGeom>
                  <a:avLst/>
                  <a:gdLst/>
                  <a:ahLst/>
                  <a:cxnLst/>
                  <a:rect l="l" t="t" r="r" b="b"/>
                  <a:pathLst>
                    <a:path w="4588" h="19475" extrusionOk="0">
                      <a:moveTo>
                        <a:pt x="1" y="0"/>
                      </a:moveTo>
                      <a:lnTo>
                        <a:pt x="1" y="1504"/>
                      </a:lnTo>
                      <a:cubicBezTo>
                        <a:pt x="1" y="2807"/>
                        <a:pt x="252" y="4111"/>
                        <a:pt x="728" y="5314"/>
                      </a:cubicBezTo>
                      <a:cubicBezTo>
                        <a:pt x="1680" y="7695"/>
                        <a:pt x="1805" y="10351"/>
                        <a:pt x="978" y="12757"/>
                      </a:cubicBezTo>
                      <a:cubicBezTo>
                        <a:pt x="226" y="15013"/>
                        <a:pt x="728" y="17168"/>
                        <a:pt x="903" y="19474"/>
                      </a:cubicBezTo>
                      <a:lnTo>
                        <a:pt x="4587" y="18747"/>
                      </a:lnTo>
                      <a:cubicBezTo>
                        <a:pt x="2983" y="16066"/>
                        <a:pt x="2332" y="12933"/>
                        <a:pt x="2658" y="9825"/>
                      </a:cubicBezTo>
                      <a:cubicBezTo>
                        <a:pt x="2933" y="7319"/>
                        <a:pt x="1379" y="5589"/>
                        <a:pt x="728" y="3334"/>
                      </a:cubicBezTo>
                      <a:cubicBezTo>
                        <a:pt x="402" y="2256"/>
                        <a:pt x="151" y="1128"/>
                        <a:pt x="1"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8" name="Google Shape;1728;p40"/>
                <p:cNvSpPr/>
                <p:nvPr/>
              </p:nvSpPr>
              <p:spPr>
                <a:xfrm flipH="1">
                  <a:off x="7074971" y="3913636"/>
                  <a:ext cx="2685" cy="3569"/>
                </a:xfrm>
                <a:custGeom>
                  <a:avLst/>
                  <a:gdLst/>
                  <a:ahLst/>
                  <a:cxnLst/>
                  <a:rect l="l" t="t" r="r" b="b"/>
                  <a:pathLst>
                    <a:path w="76" h="101" extrusionOk="0">
                      <a:moveTo>
                        <a:pt x="76" y="1"/>
                      </a:moveTo>
                      <a:lnTo>
                        <a:pt x="26" y="26"/>
                      </a:lnTo>
                      <a:lnTo>
                        <a:pt x="1" y="101"/>
                      </a:lnTo>
                      <a:lnTo>
                        <a:pt x="76" y="1"/>
                      </a:lnTo>
                      <a:close/>
                    </a:path>
                  </a:pathLst>
                </a:custGeom>
                <a:solidFill>
                  <a:srgbClr val="ED985F"/>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9" name="Google Shape;1729;p40"/>
                <p:cNvSpPr/>
                <p:nvPr/>
              </p:nvSpPr>
              <p:spPr>
                <a:xfrm flipH="1">
                  <a:off x="6904939" y="3593996"/>
                  <a:ext cx="441935" cy="464019"/>
                </a:xfrm>
                <a:custGeom>
                  <a:avLst/>
                  <a:gdLst/>
                  <a:ahLst/>
                  <a:cxnLst/>
                  <a:rect l="l" t="t" r="r" b="b"/>
                  <a:pathLst>
                    <a:path w="12507" h="13132" extrusionOk="0">
                      <a:moveTo>
                        <a:pt x="5136" y="0"/>
                      </a:moveTo>
                      <a:cubicBezTo>
                        <a:pt x="4327" y="0"/>
                        <a:pt x="3687" y="129"/>
                        <a:pt x="3209" y="400"/>
                      </a:cubicBezTo>
                      <a:cubicBezTo>
                        <a:pt x="3083" y="475"/>
                        <a:pt x="2808" y="801"/>
                        <a:pt x="2356" y="1403"/>
                      </a:cubicBezTo>
                      <a:lnTo>
                        <a:pt x="903" y="3282"/>
                      </a:lnTo>
                      <a:cubicBezTo>
                        <a:pt x="577" y="3733"/>
                        <a:pt x="351" y="3984"/>
                        <a:pt x="151" y="4059"/>
                      </a:cubicBezTo>
                      <a:cubicBezTo>
                        <a:pt x="51" y="4561"/>
                        <a:pt x="1" y="5037"/>
                        <a:pt x="51" y="5463"/>
                      </a:cubicBezTo>
                      <a:cubicBezTo>
                        <a:pt x="126" y="6290"/>
                        <a:pt x="527" y="7017"/>
                        <a:pt x="1279" y="7643"/>
                      </a:cubicBezTo>
                      <a:lnTo>
                        <a:pt x="1529" y="7819"/>
                      </a:lnTo>
                      <a:cubicBezTo>
                        <a:pt x="1755" y="7994"/>
                        <a:pt x="1905" y="8119"/>
                        <a:pt x="1981" y="8170"/>
                      </a:cubicBezTo>
                      <a:lnTo>
                        <a:pt x="3459" y="9498"/>
                      </a:lnTo>
                      <a:cubicBezTo>
                        <a:pt x="3935" y="9949"/>
                        <a:pt x="4813" y="10701"/>
                        <a:pt x="6041" y="11703"/>
                      </a:cubicBezTo>
                      <a:cubicBezTo>
                        <a:pt x="7244" y="12631"/>
                        <a:pt x="8422" y="13107"/>
                        <a:pt x="9575" y="13132"/>
                      </a:cubicBezTo>
                      <a:cubicBezTo>
                        <a:pt x="10402" y="13082"/>
                        <a:pt x="10928" y="12931"/>
                        <a:pt x="11179" y="12606"/>
                      </a:cubicBezTo>
                      <a:cubicBezTo>
                        <a:pt x="11254" y="12505"/>
                        <a:pt x="11304" y="12380"/>
                        <a:pt x="11304" y="12255"/>
                      </a:cubicBezTo>
                      <a:cubicBezTo>
                        <a:pt x="10928" y="12029"/>
                        <a:pt x="10352" y="11829"/>
                        <a:pt x="9550" y="11678"/>
                      </a:cubicBezTo>
                      <a:cubicBezTo>
                        <a:pt x="9073" y="11428"/>
                        <a:pt x="8647" y="11152"/>
                        <a:pt x="8271" y="10826"/>
                      </a:cubicBezTo>
                      <a:cubicBezTo>
                        <a:pt x="8121" y="10701"/>
                        <a:pt x="7946" y="10576"/>
                        <a:pt x="7770" y="10450"/>
                      </a:cubicBezTo>
                      <a:lnTo>
                        <a:pt x="7845" y="10325"/>
                      </a:lnTo>
                      <a:lnTo>
                        <a:pt x="7895" y="9974"/>
                      </a:lnTo>
                      <a:cubicBezTo>
                        <a:pt x="7950" y="9959"/>
                        <a:pt x="8013" y="9951"/>
                        <a:pt x="8085" y="9951"/>
                      </a:cubicBezTo>
                      <a:cubicBezTo>
                        <a:pt x="8481" y="9951"/>
                        <a:pt x="9152" y="10181"/>
                        <a:pt x="10126" y="10626"/>
                      </a:cubicBezTo>
                      <a:cubicBezTo>
                        <a:pt x="10978" y="11028"/>
                        <a:pt x="11718" y="11229"/>
                        <a:pt x="12389" y="11229"/>
                      </a:cubicBezTo>
                      <a:cubicBezTo>
                        <a:pt x="12429" y="11229"/>
                        <a:pt x="12468" y="11229"/>
                        <a:pt x="12507" y="11227"/>
                      </a:cubicBezTo>
                      <a:cubicBezTo>
                        <a:pt x="12206" y="10876"/>
                        <a:pt x="11981" y="10450"/>
                        <a:pt x="11830" y="9999"/>
                      </a:cubicBezTo>
                      <a:cubicBezTo>
                        <a:pt x="11780" y="9924"/>
                        <a:pt x="11780" y="9799"/>
                        <a:pt x="11730" y="9698"/>
                      </a:cubicBezTo>
                      <a:cubicBezTo>
                        <a:pt x="11630" y="9673"/>
                        <a:pt x="11504" y="9623"/>
                        <a:pt x="11379" y="9598"/>
                      </a:cubicBezTo>
                      <a:cubicBezTo>
                        <a:pt x="9951" y="8721"/>
                        <a:pt x="9174" y="8170"/>
                        <a:pt x="8998" y="7969"/>
                      </a:cubicBezTo>
                      <a:cubicBezTo>
                        <a:pt x="8873" y="7769"/>
                        <a:pt x="8873" y="7593"/>
                        <a:pt x="8948" y="7418"/>
                      </a:cubicBezTo>
                      <a:lnTo>
                        <a:pt x="8998" y="7368"/>
                      </a:lnTo>
                      <a:cubicBezTo>
                        <a:pt x="9023" y="7267"/>
                        <a:pt x="9073" y="7192"/>
                        <a:pt x="9123" y="7167"/>
                      </a:cubicBezTo>
                      <a:cubicBezTo>
                        <a:pt x="9131" y="7165"/>
                        <a:pt x="9140" y="7163"/>
                        <a:pt x="9152" y="7163"/>
                      </a:cubicBezTo>
                      <a:cubicBezTo>
                        <a:pt x="9251" y="7163"/>
                        <a:pt x="9495" y="7262"/>
                        <a:pt x="9900" y="7443"/>
                      </a:cubicBezTo>
                      <a:cubicBezTo>
                        <a:pt x="10602" y="7894"/>
                        <a:pt x="11128" y="8144"/>
                        <a:pt x="11429" y="8295"/>
                      </a:cubicBezTo>
                      <a:cubicBezTo>
                        <a:pt x="11454" y="8320"/>
                        <a:pt x="11504" y="8320"/>
                        <a:pt x="11555" y="8345"/>
                      </a:cubicBezTo>
                      <a:cubicBezTo>
                        <a:pt x="11555" y="7769"/>
                        <a:pt x="11605" y="7192"/>
                        <a:pt x="11705" y="6641"/>
                      </a:cubicBezTo>
                      <a:cubicBezTo>
                        <a:pt x="11429" y="6540"/>
                        <a:pt x="11179" y="6415"/>
                        <a:pt x="11003" y="6290"/>
                      </a:cubicBezTo>
                      <a:cubicBezTo>
                        <a:pt x="10602" y="6064"/>
                        <a:pt x="10352" y="5889"/>
                        <a:pt x="10226" y="5738"/>
                      </a:cubicBezTo>
                      <a:lnTo>
                        <a:pt x="10226" y="5738"/>
                      </a:lnTo>
                      <a:cubicBezTo>
                        <a:pt x="10527" y="5839"/>
                        <a:pt x="11053" y="5939"/>
                        <a:pt x="11805" y="6064"/>
                      </a:cubicBezTo>
                      <a:cubicBezTo>
                        <a:pt x="11830" y="5889"/>
                        <a:pt x="11880" y="5738"/>
                        <a:pt x="11905" y="5563"/>
                      </a:cubicBezTo>
                      <a:cubicBezTo>
                        <a:pt x="12006" y="5187"/>
                        <a:pt x="12106" y="4811"/>
                        <a:pt x="12256" y="4460"/>
                      </a:cubicBezTo>
                      <a:cubicBezTo>
                        <a:pt x="12256" y="4460"/>
                        <a:pt x="12256" y="4435"/>
                        <a:pt x="12256" y="4435"/>
                      </a:cubicBezTo>
                      <a:cubicBezTo>
                        <a:pt x="12331" y="4210"/>
                        <a:pt x="12382" y="3959"/>
                        <a:pt x="12357" y="3733"/>
                      </a:cubicBezTo>
                      <a:cubicBezTo>
                        <a:pt x="12231" y="2906"/>
                        <a:pt x="12206" y="1979"/>
                        <a:pt x="11830" y="1252"/>
                      </a:cubicBezTo>
                      <a:cubicBezTo>
                        <a:pt x="11418" y="472"/>
                        <a:pt x="10688" y="179"/>
                        <a:pt x="9979" y="179"/>
                      </a:cubicBezTo>
                      <a:cubicBezTo>
                        <a:pt x="9868" y="179"/>
                        <a:pt x="9758" y="186"/>
                        <a:pt x="9650" y="200"/>
                      </a:cubicBezTo>
                      <a:cubicBezTo>
                        <a:pt x="9554" y="187"/>
                        <a:pt x="9445" y="182"/>
                        <a:pt x="9323" y="182"/>
                      </a:cubicBezTo>
                      <a:cubicBezTo>
                        <a:pt x="8992" y="182"/>
                        <a:pt x="8564" y="217"/>
                        <a:pt x="8044" y="217"/>
                      </a:cubicBezTo>
                      <a:cubicBezTo>
                        <a:pt x="7647" y="217"/>
                        <a:pt x="7195" y="196"/>
                        <a:pt x="6692" y="124"/>
                      </a:cubicBezTo>
                      <a:cubicBezTo>
                        <a:pt x="6118" y="42"/>
                        <a:pt x="5599" y="0"/>
                        <a:pt x="5136" y="0"/>
                      </a:cubicBezTo>
                      <a:close/>
                    </a:path>
                  </a:pathLst>
                </a:custGeom>
                <a:solidFill>
                  <a:srgbClr val="ED985F"/>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0" name="Google Shape;1730;p40"/>
                <p:cNvSpPr/>
                <p:nvPr/>
              </p:nvSpPr>
              <p:spPr>
                <a:xfrm flipH="1">
                  <a:off x="7630225" y="3955614"/>
                  <a:ext cx="476492" cy="455680"/>
                </a:xfrm>
                <a:custGeom>
                  <a:avLst/>
                  <a:gdLst/>
                  <a:ahLst/>
                  <a:cxnLst/>
                  <a:rect l="l" t="t" r="r" b="b"/>
                  <a:pathLst>
                    <a:path w="13485" h="12896" extrusionOk="0">
                      <a:moveTo>
                        <a:pt x="8773" y="1"/>
                      </a:moveTo>
                      <a:cubicBezTo>
                        <a:pt x="7370" y="1"/>
                        <a:pt x="5200" y="417"/>
                        <a:pt x="4788" y="692"/>
                      </a:cubicBezTo>
                      <a:lnTo>
                        <a:pt x="2933" y="1820"/>
                      </a:lnTo>
                      <a:cubicBezTo>
                        <a:pt x="2858" y="1845"/>
                        <a:pt x="2682" y="1946"/>
                        <a:pt x="2382" y="2071"/>
                      </a:cubicBezTo>
                      <a:lnTo>
                        <a:pt x="2106" y="2246"/>
                      </a:lnTo>
                      <a:cubicBezTo>
                        <a:pt x="1154" y="2748"/>
                        <a:pt x="577" y="3449"/>
                        <a:pt x="327" y="4327"/>
                      </a:cubicBezTo>
                      <a:cubicBezTo>
                        <a:pt x="327" y="4352"/>
                        <a:pt x="301" y="4377"/>
                        <a:pt x="301" y="4402"/>
                      </a:cubicBezTo>
                      <a:cubicBezTo>
                        <a:pt x="1" y="5655"/>
                        <a:pt x="853" y="6883"/>
                        <a:pt x="1379" y="7961"/>
                      </a:cubicBezTo>
                      <a:cubicBezTo>
                        <a:pt x="2657" y="10467"/>
                        <a:pt x="4863" y="11670"/>
                        <a:pt x="7419" y="12522"/>
                      </a:cubicBezTo>
                      <a:cubicBezTo>
                        <a:pt x="8120" y="12751"/>
                        <a:pt x="8876" y="12896"/>
                        <a:pt x="9626" y="12896"/>
                      </a:cubicBezTo>
                      <a:cubicBezTo>
                        <a:pt x="10110" y="12896"/>
                        <a:pt x="10591" y="12835"/>
                        <a:pt x="11053" y="12698"/>
                      </a:cubicBezTo>
                      <a:cubicBezTo>
                        <a:pt x="12231" y="12347"/>
                        <a:pt x="12131" y="11344"/>
                        <a:pt x="11630" y="10442"/>
                      </a:cubicBezTo>
                      <a:cubicBezTo>
                        <a:pt x="11605" y="10417"/>
                        <a:pt x="11605" y="10367"/>
                        <a:pt x="11580" y="10342"/>
                      </a:cubicBezTo>
                      <a:cubicBezTo>
                        <a:pt x="11755" y="10191"/>
                        <a:pt x="11931" y="10041"/>
                        <a:pt x="12106" y="9891"/>
                      </a:cubicBezTo>
                      <a:cubicBezTo>
                        <a:pt x="12607" y="9439"/>
                        <a:pt x="12883" y="8337"/>
                        <a:pt x="12307" y="7860"/>
                      </a:cubicBezTo>
                      <a:cubicBezTo>
                        <a:pt x="12231" y="7785"/>
                        <a:pt x="12156" y="7760"/>
                        <a:pt x="12056" y="7710"/>
                      </a:cubicBezTo>
                      <a:cubicBezTo>
                        <a:pt x="12156" y="7058"/>
                        <a:pt x="11880" y="5730"/>
                        <a:pt x="12231" y="5605"/>
                      </a:cubicBezTo>
                      <a:cubicBezTo>
                        <a:pt x="12557" y="5479"/>
                        <a:pt x="12983" y="5379"/>
                        <a:pt x="13485" y="5304"/>
                      </a:cubicBezTo>
                      <a:cubicBezTo>
                        <a:pt x="13309" y="5129"/>
                        <a:pt x="13134" y="4953"/>
                        <a:pt x="12983" y="4803"/>
                      </a:cubicBezTo>
                      <a:cubicBezTo>
                        <a:pt x="12682" y="4477"/>
                        <a:pt x="12382" y="4176"/>
                        <a:pt x="12106" y="3850"/>
                      </a:cubicBezTo>
                      <a:cubicBezTo>
                        <a:pt x="11855" y="3926"/>
                        <a:pt x="11605" y="4026"/>
                        <a:pt x="11279" y="4126"/>
                      </a:cubicBezTo>
                      <a:cubicBezTo>
                        <a:pt x="10863" y="4245"/>
                        <a:pt x="10603" y="4317"/>
                        <a:pt x="10476" y="4317"/>
                      </a:cubicBezTo>
                      <a:cubicBezTo>
                        <a:pt x="10442" y="4317"/>
                        <a:pt x="10417" y="4312"/>
                        <a:pt x="10402" y="4302"/>
                      </a:cubicBezTo>
                      <a:cubicBezTo>
                        <a:pt x="10352" y="4251"/>
                        <a:pt x="10302" y="4151"/>
                        <a:pt x="10302" y="4026"/>
                      </a:cubicBezTo>
                      <a:lnTo>
                        <a:pt x="10251" y="4001"/>
                      </a:lnTo>
                      <a:cubicBezTo>
                        <a:pt x="10201" y="3800"/>
                        <a:pt x="10251" y="3600"/>
                        <a:pt x="10427" y="3399"/>
                      </a:cubicBezTo>
                      <a:cubicBezTo>
                        <a:pt x="10552" y="3299"/>
                        <a:pt x="10878" y="3149"/>
                        <a:pt x="11404" y="2898"/>
                      </a:cubicBezTo>
                      <a:cubicBezTo>
                        <a:pt x="10978" y="2347"/>
                        <a:pt x="10627" y="1745"/>
                        <a:pt x="10327" y="1119"/>
                      </a:cubicBezTo>
                      <a:cubicBezTo>
                        <a:pt x="10251" y="1125"/>
                        <a:pt x="10181" y="1128"/>
                        <a:pt x="10115" y="1128"/>
                      </a:cubicBezTo>
                      <a:cubicBezTo>
                        <a:pt x="9918" y="1128"/>
                        <a:pt x="9763" y="1100"/>
                        <a:pt x="9650" y="1043"/>
                      </a:cubicBezTo>
                      <a:lnTo>
                        <a:pt x="9675" y="642"/>
                      </a:lnTo>
                      <a:lnTo>
                        <a:pt x="9600" y="517"/>
                      </a:lnTo>
                      <a:cubicBezTo>
                        <a:pt x="9725" y="442"/>
                        <a:pt x="9850" y="367"/>
                        <a:pt x="9976" y="317"/>
                      </a:cubicBezTo>
                      <a:cubicBezTo>
                        <a:pt x="9897" y="88"/>
                        <a:pt x="9415" y="1"/>
                        <a:pt x="8773" y="1"/>
                      </a:cubicBezTo>
                      <a:close/>
                    </a:path>
                  </a:pathLst>
                </a:custGeom>
                <a:solidFill>
                  <a:srgbClr val="ED985F"/>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1" name="Google Shape;1731;p40"/>
                <p:cNvSpPr/>
                <p:nvPr/>
              </p:nvSpPr>
              <p:spPr>
                <a:xfrm flipH="1">
                  <a:off x="6757027" y="3611204"/>
                  <a:ext cx="1238986" cy="713838"/>
                </a:xfrm>
                <a:custGeom>
                  <a:avLst/>
                  <a:gdLst/>
                  <a:ahLst/>
                  <a:cxnLst/>
                  <a:rect l="l" t="t" r="r" b="b"/>
                  <a:pathLst>
                    <a:path w="35064" h="20202" extrusionOk="0">
                      <a:moveTo>
                        <a:pt x="21677" y="1"/>
                      </a:moveTo>
                      <a:cubicBezTo>
                        <a:pt x="21379" y="1"/>
                        <a:pt x="21078" y="63"/>
                        <a:pt x="20853" y="189"/>
                      </a:cubicBezTo>
                      <a:cubicBezTo>
                        <a:pt x="14061" y="4149"/>
                        <a:pt x="7244" y="8109"/>
                        <a:pt x="452" y="12069"/>
                      </a:cubicBezTo>
                      <a:cubicBezTo>
                        <a:pt x="1" y="12319"/>
                        <a:pt x="1" y="12745"/>
                        <a:pt x="452" y="13021"/>
                      </a:cubicBezTo>
                      <a:cubicBezTo>
                        <a:pt x="4487" y="15352"/>
                        <a:pt x="8522" y="17683"/>
                        <a:pt x="12582" y="20013"/>
                      </a:cubicBezTo>
                      <a:cubicBezTo>
                        <a:pt x="12795" y="20139"/>
                        <a:pt x="13090" y="20201"/>
                        <a:pt x="13384" y="20201"/>
                      </a:cubicBezTo>
                      <a:cubicBezTo>
                        <a:pt x="13679" y="20201"/>
                        <a:pt x="13973" y="20139"/>
                        <a:pt x="14186" y="20013"/>
                      </a:cubicBezTo>
                      <a:lnTo>
                        <a:pt x="34612" y="8134"/>
                      </a:lnTo>
                      <a:cubicBezTo>
                        <a:pt x="35063" y="7883"/>
                        <a:pt x="35063" y="7457"/>
                        <a:pt x="34612" y="7206"/>
                      </a:cubicBezTo>
                      <a:cubicBezTo>
                        <a:pt x="30577" y="4876"/>
                        <a:pt x="26542" y="2545"/>
                        <a:pt x="22482" y="189"/>
                      </a:cubicBezTo>
                      <a:cubicBezTo>
                        <a:pt x="22269" y="63"/>
                        <a:pt x="21974" y="1"/>
                        <a:pt x="21677" y="1"/>
                      </a:cubicBezTo>
                      <a:close/>
                    </a:path>
                  </a:pathLst>
                </a:custGeom>
                <a:solidFill>
                  <a:srgbClr val="414042"/>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2" name="Google Shape;1732;p40"/>
                <p:cNvSpPr/>
                <p:nvPr/>
              </p:nvSpPr>
              <p:spPr>
                <a:xfrm flipH="1">
                  <a:off x="7285744" y="3593961"/>
                  <a:ext cx="4452" cy="1802"/>
                </a:xfrm>
                <a:custGeom>
                  <a:avLst/>
                  <a:gdLst/>
                  <a:ahLst/>
                  <a:cxnLst/>
                  <a:rect l="l" t="t" r="r" b="b"/>
                  <a:pathLst>
                    <a:path w="126" h="51" extrusionOk="0">
                      <a:moveTo>
                        <a:pt x="1" y="50"/>
                      </a:moveTo>
                      <a:cubicBezTo>
                        <a:pt x="1" y="50"/>
                        <a:pt x="1" y="50"/>
                        <a:pt x="1" y="50"/>
                      </a:cubicBezTo>
                      <a:lnTo>
                        <a:pt x="126" y="0"/>
                      </a:lnTo>
                      <a:close/>
                    </a:path>
                  </a:pathLst>
                </a:custGeom>
                <a:solidFill>
                  <a:srgbClr val="BA9B8E"/>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3" name="Google Shape;1733;p40"/>
                <p:cNvSpPr/>
                <p:nvPr/>
              </p:nvSpPr>
              <p:spPr>
                <a:xfrm flipH="1">
                  <a:off x="7277759" y="3586646"/>
                  <a:ext cx="21307" cy="16183"/>
                </a:xfrm>
                <a:custGeom>
                  <a:avLst/>
                  <a:gdLst/>
                  <a:ahLst/>
                  <a:cxnLst/>
                  <a:rect l="l" t="t" r="r" b="b"/>
                  <a:pathLst>
                    <a:path w="603" h="458" extrusionOk="0">
                      <a:moveTo>
                        <a:pt x="353" y="0"/>
                      </a:moveTo>
                      <a:cubicBezTo>
                        <a:pt x="336" y="0"/>
                        <a:pt x="318" y="2"/>
                        <a:pt x="302" y="7"/>
                      </a:cubicBezTo>
                      <a:lnTo>
                        <a:pt x="201" y="57"/>
                      </a:lnTo>
                      <a:lnTo>
                        <a:pt x="176" y="57"/>
                      </a:lnTo>
                      <a:cubicBezTo>
                        <a:pt x="51" y="107"/>
                        <a:pt x="1" y="207"/>
                        <a:pt x="51" y="332"/>
                      </a:cubicBezTo>
                      <a:cubicBezTo>
                        <a:pt x="76" y="408"/>
                        <a:pt x="151" y="458"/>
                        <a:pt x="252" y="458"/>
                      </a:cubicBezTo>
                      <a:lnTo>
                        <a:pt x="302" y="458"/>
                      </a:lnTo>
                      <a:lnTo>
                        <a:pt x="427" y="408"/>
                      </a:lnTo>
                      <a:cubicBezTo>
                        <a:pt x="552" y="383"/>
                        <a:pt x="602" y="257"/>
                        <a:pt x="552" y="157"/>
                      </a:cubicBezTo>
                      <a:cubicBezTo>
                        <a:pt x="531" y="53"/>
                        <a:pt x="441" y="0"/>
                        <a:pt x="353" y="0"/>
                      </a:cubicBezTo>
                      <a:close/>
                    </a:path>
                  </a:pathLst>
                </a:custGeom>
                <a:solidFill>
                  <a:srgbClr val="000000"/>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4" name="Google Shape;1734;p40"/>
                <p:cNvSpPr/>
                <p:nvPr/>
              </p:nvSpPr>
              <p:spPr>
                <a:xfrm flipH="1">
                  <a:off x="6664060" y="3586187"/>
                  <a:ext cx="1424955" cy="843800"/>
                </a:xfrm>
                <a:custGeom>
                  <a:avLst/>
                  <a:gdLst/>
                  <a:ahLst/>
                  <a:cxnLst/>
                  <a:rect l="l" t="t" r="r" b="b"/>
                  <a:pathLst>
                    <a:path w="40327" h="23880" extrusionOk="0">
                      <a:moveTo>
                        <a:pt x="26041" y="270"/>
                      </a:moveTo>
                      <a:cubicBezTo>
                        <a:pt x="26041" y="273"/>
                        <a:pt x="26041" y="275"/>
                        <a:pt x="26042" y="277"/>
                      </a:cubicBezTo>
                      <a:lnTo>
                        <a:pt x="26042" y="277"/>
                      </a:lnTo>
                      <a:lnTo>
                        <a:pt x="26116" y="295"/>
                      </a:lnTo>
                      <a:lnTo>
                        <a:pt x="26041" y="270"/>
                      </a:lnTo>
                      <a:close/>
                      <a:moveTo>
                        <a:pt x="24309" y="709"/>
                      </a:moveTo>
                      <a:cubicBezTo>
                        <a:pt x="24606" y="709"/>
                        <a:pt x="24901" y="771"/>
                        <a:pt x="25114" y="897"/>
                      </a:cubicBezTo>
                      <a:lnTo>
                        <a:pt x="37244" y="7914"/>
                      </a:lnTo>
                      <a:cubicBezTo>
                        <a:pt x="37695" y="8165"/>
                        <a:pt x="37695" y="8591"/>
                        <a:pt x="37244" y="8842"/>
                      </a:cubicBezTo>
                      <a:lnTo>
                        <a:pt x="16818" y="20721"/>
                      </a:lnTo>
                      <a:cubicBezTo>
                        <a:pt x="16605" y="20847"/>
                        <a:pt x="16311" y="20909"/>
                        <a:pt x="16016" y="20909"/>
                      </a:cubicBezTo>
                      <a:cubicBezTo>
                        <a:pt x="15722" y="20909"/>
                        <a:pt x="15427" y="20847"/>
                        <a:pt x="15214" y="20721"/>
                      </a:cubicBezTo>
                      <a:lnTo>
                        <a:pt x="3084" y="13729"/>
                      </a:lnTo>
                      <a:cubicBezTo>
                        <a:pt x="2633" y="13453"/>
                        <a:pt x="2633" y="13027"/>
                        <a:pt x="3084" y="12777"/>
                      </a:cubicBezTo>
                      <a:lnTo>
                        <a:pt x="23485" y="897"/>
                      </a:lnTo>
                      <a:cubicBezTo>
                        <a:pt x="23710" y="771"/>
                        <a:pt x="24011" y="709"/>
                        <a:pt x="24309" y="709"/>
                      </a:cubicBezTo>
                      <a:close/>
                      <a:moveTo>
                        <a:pt x="24309" y="1"/>
                      </a:moveTo>
                      <a:cubicBezTo>
                        <a:pt x="24155" y="1"/>
                        <a:pt x="23999" y="7"/>
                        <a:pt x="23836" y="20"/>
                      </a:cubicBezTo>
                      <a:lnTo>
                        <a:pt x="23735" y="20"/>
                      </a:lnTo>
                      <a:cubicBezTo>
                        <a:pt x="23685" y="20"/>
                        <a:pt x="23660" y="20"/>
                        <a:pt x="23610" y="45"/>
                      </a:cubicBezTo>
                      <a:lnTo>
                        <a:pt x="23535" y="45"/>
                      </a:lnTo>
                      <a:cubicBezTo>
                        <a:pt x="23284" y="70"/>
                        <a:pt x="23134" y="120"/>
                        <a:pt x="23059" y="145"/>
                      </a:cubicBezTo>
                      <a:lnTo>
                        <a:pt x="22808" y="195"/>
                      </a:lnTo>
                      <a:cubicBezTo>
                        <a:pt x="22758" y="220"/>
                        <a:pt x="22708" y="220"/>
                        <a:pt x="22658" y="245"/>
                      </a:cubicBezTo>
                      <a:lnTo>
                        <a:pt x="22633" y="245"/>
                      </a:lnTo>
                      <a:cubicBezTo>
                        <a:pt x="22633" y="270"/>
                        <a:pt x="22608" y="270"/>
                        <a:pt x="22583" y="270"/>
                      </a:cubicBezTo>
                      <a:lnTo>
                        <a:pt x="22557" y="270"/>
                      </a:lnTo>
                      <a:lnTo>
                        <a:pt x="22507" y="295"/>
                      </a:lnTo>
                      <a:cubicBezTo>
                        <a:pt x="22457" y="320"/>
                        <a:pt x="22382" y="345"/>
                        <a:pt x="22332" y="370"/>
                      </a:cubicBezTo>
                      <a:cubicBezTo>
                        <a:pt x="22307" y="370"/>
                        <a:pt x="22307" y="396"/>
                        <a:pt x="22282" y="396"/>
                      </a:cubicBezTo>
                      <a:cubicBezTo>
                        <a:pt x="22232" y="421"/>
                        <a:pt x="22207" y="421"/>
                        <a:pt x="22182" y="446"/>
                      </a:cubicBezTo>
                      <a:cubicBezTo>
                        <a:pt x="22131" y="471"/>
                        <a:pt x="22081" y="471"/>
                        <a:pt x="22056" y="496"/>
                      </a:cubicBezTo>
                      <a:cubicBezTo>
                        <a:pt x="21981" y="521"/>
                        <a:pt x="21906" y="571"/>
                        <a:pt x="21831" y="621"/>
                      </a:cubicBezTo>
                      <a:lnTo>
                        <a:pt x="19801" y="1799"/>
                      </a:lnTo>
                      <a:lnTo>
                        <a:pt x="17745" y="2977"/>
                      </a:lnTo>
                      <a:lnTo>
                        <a:pt x="15715" y="4180"/>
                      </a:lnTo>
                      <a:lnTo>
                        <a:pt x="13660" y="5358"/>
                      </a:lnTo>
                      <a:lnTo>
                        <a:pt x="11630" y="6536"/>
                      </a:lnTo>
                      <a:lnTo>
                        <a:pt x="9575" y="7739"/>
                      </a:lnTo>
                      <a:lnTo>
                        <a:pt x="7545" y="8917"/>
                      </a:lnTo>
                      <a:lnTo>
                        <a:pt x="5490" y="10095"/>
                      </a:lnTo>
                      <a:lnTo>
                        <a:pt x="3460" y="11298"/>
                      </a:lnTo>
                      <a:lnTo>
                        <a:pt x="1430" y="12476"/>
                      </a:lnTo>
                      <a:cubicBezTo>
                        <a:pt x="1354" y="12501"/>
                        <a:pt x="1304" y="12551"/>
                        <a:pt x="1229" y="12601"/>
                      </a:cubicBezTo>
                      <a:lnTo>
                        <a:pt x="1204" y="12601"/>
                      </a:lnTo>
                      <a:cubicBezTo>
                        <a:pt x="1204" y="12626"/>
                        <a:pt x="1179" y="12626"/>
                        <a:pt x="1179" y="12626"/>
                      </a:cubicBezTo>
                      <a:lnTo>
                        <a:pt x="1079" y="12701"/>
                      </a:lnTo>
                      <a:cubicBezTo>
                        <a:pt x="1054" y="12726"/>
                        <a:pt x="1054" y="12726"/>
                        <a:pt x="1029" y="12751"/>
                      </a:cubicBezTo>
                      <a:lnTo>
                        <a:pt x="978" y="12777"/>
                      </a:lnTo>
                      <a:cubicBezTo>
                        <a:pt x="953" y="12802"/>
                        <a:pt x="928" y="12827"/>
                        <a:pt x="903" y="12827"/>
                      </a:cubicBezTo>
                      <a:cubicBezTo>
                        <a:pt x="878" y="12852"/>
                        <a:pt x="853" y="12877"/>
                        <a:pt x="828" y="12902"/>
                      </a:cubicBezTo>
                      <a:cubicBezTo>
                        <a:pt x="803" y="12927"/>
                        <a:pt x="778" y="12952"/>
                        <a:pt x="753" y="12977"/>
                      </a:cubicBezTo>
                      <a:cubicBezTo>
                        <a:pt x="753" y="12977"/>
                        <a:pt x="728" y="13002"/>
                        <a:pt x="728" y="13002"/>
                      </a:cubicBezTo>
                      <a:lnTo>
                        <a:pt x="703" y="13027"/>
                      </a:lnTo>
                      <a:cubicBezTo>
                        <a:pt x="678" y="13052"/>
                        <a:pt x="653" y="13077"/>
                        <a:pt x="628" y="13102"/>
                      </a:cubicBezTo>
                      <a:lnTo>
                        <a:pt x="602" y="13127"/>
                      </a:lnTo>
                      <a:cubicBezTo>
                        <a:pt x="602" y="13127"/>
                        <a:pt x="602" y="13127"/>
                        <a:pt x="602" y="13152"/>
                      </a:cubicBezTo>
                      <a:lnTo>
                        <a:pt x="577" y="13152"/>
                      </a:lnTo>
                      <a:cubicBezTo>
                        <a:pt x="577" y="13152"/>
                        <a:pt x="577" y="13178"/>
                        <a:pt x="577" y="13178"/>
                      </a:cubicBezTo>
                      <a:cubicBezTo>
                        <a:pt x="552" y="13203"/>
                        <a:pt x="527" y="13228"/>
                        <a:pt x="502" y="13253"/>
                      </a:cubicBezTo>
                      <a:cubicBezTo>
                        <a:pt x="502" y="13253"/>
                        <a:pt x="502" y="13278"/>
                        <a:pt x="477" y="13278"/>
                      </a:cubicBezTo>
                      <a:cubicBezTo>
                        <a:pt x="452" y="13328"/>
                        <a:pt x="402" y="13378"/>
                        <a:pt x="377" y="13428"/>
                      </a:cubicBezTo>
                      <a:lnTo>
                        <a:pt x="277" y="13604"/>
                      </a:lnTo>
                      <a:cubicBezTo>
                        <a:pt x="227" y="13679"/>
                        <a:pt x="176" y="13779"/>
                        <a:pt x="151" y="13829"/>
                      </a:cubicBezTo>
                      <a:cubicBezTo>
                        <a:pt x="151" y="13854"/>
                        <a:pt x="126" y="13879"/>
                        <a:pt x="126" y="13904"/>
                      </a:cubicBezTo>
                      <a:lnTo>
                        <a:pt x="76" y="14105"/>
                      </a:lnTo>
                      <a:cubicBezTo>
                        <a:pt x="26" y="14180"/>
                        <a:pt x="26" y="14330"/>
                        <a:pt x="1" y="14431"/>
                      </a:cubicBezTo>
                      <a:cubicBezTo>
                        <a:pt x="1" y="14481"/>
                        <a:pt x="1" y="14556"/>
                        <a:pt x="1" y="14631"/>
                      </a:cubicBezTo>
                      <a:cubicBezTo>
                        <a:pt x="1" y="15208"/>
                        <a:pt x="377" y="15784"/>
                        <a:pt x="1154" y="16235"/>
                      </a:cubicBezTo>
                      <a:lnTo>
                        <a:pt x="13259" y="23228"/>
                      </a:lnTo>
                      <a:cubicBezTo>
                        <a:pt x="13359" y="23278"/>
                        <a:pt x="13435" y="23328"/>
                        <a:pt x="13535" y="23378"/>
                      </a:cubicBezTo>
                      <a:lnTo>
                        <a:pt x="13585" y="23378"/>
                      </a:lnTo>
                      <a:cubicBezTo>
                        <a:pt x="13585" y="23403"/>
                        <a:pt x="13585" y="23403"/>
                        <a:pt x="13585" y="23403"/>
                      </a:cubicBezTo>
                      <a:lnTo>
                        <a:pt x="13610" y="23403"/>
                      </a:lnTo>
                      <a:cubicBezTo>
                        <a:pt x="13635" y="23403"/>
                        <a:pt x="13635" y="23428"/>
                        <a:pt x="13660" y="23428"/>
                      </a:cubicBezTo>
                      <a:lnTo>
                        <a:pt x="13685" y="23428"/>
                      </a:lnTo>
                      <a:cubicBezTo>
                        <a:pt x="13685" y="23453"/>
                        <a:pt x="13710" y="23453"/>
                        <a:pt x="13735" y="23453"/>
                      </a:cubicBezTo>
                      <a:cubicBezTo>
                        <a:pt x="13735" y="23453"/>
                        <a:pt x="13735" y="23478"/>
                        <a:pt x="13760" y="23478"/>
                      </a:cubicBezTo>
                      <a:lnTo>
                        <a:pt x="13786" y="23478"/>
                      </a:lnTo>
                      <a:cubicBezTo>
                        <a:pt x="13811" y="23478"/>
                        <a:pt x="13811" y="23503"/>
                        <a:pt x="13836" y="23503"/>
                      </a:cubicBezTo>
                      <a:lnTo>
                        <a:pt x="13861" y="23503"/>
                      </a:lnTo>
                      <a:cubicBezTo>
                        <a:pt x="13886" y="23528"/>
                        <a:pt x="13886" y="23528"/>
                        <a:pt x="13911" y="23528"/>
                      </a:cubicBezTo>
                      <a:lnTo>
                        <a:pt x="13936" y="23528"/>
                      </a:lnTo>
                      <a:cubicBezTo>
                        <a:pt x="13961" y="23554"/>
                        <a:pt x="13961" y="23554"/>
                        <a:pt x="13986" y="23554"/>
                      </a:cubicBezTo>
                      <a:cubicBezTo>
                        <a:pt x="14011" y="23579"/>
                        <a:pt x="14036" y="23579"/>
                        <a:pt x="14086" y="23579"/>
                      </a:cubicBezTo>
                      <a:cubicBezTo>
                        <a:pt x="14111" y="23604"/>
                        <a:pt x="14111" y="23604"/>
                        <a:pt x="14136" y="23604"/>
                      </a:cubicBezTo>
                      <a:cubicBezTo>
                        <a:pt x="14161" y="23604"/>
                        <a:pt x="14161" y="23629"/>
                        <a:pt x="14187" y="23629"/>
                      </a:cubicBezTo>
                      <a:cubicBezTo>
                        <a:pt x="14212" y="23629"/>
                        <a:pt x="14237" y="23629"/>
                        <a:pt x="14262" y="23654"/>
                      </a:cubicBezTo>
                      <a:lnTo>
                        <a:pt x="14312" y="23654"/>
                      </a:lnTo>
                      <a:cubicBezTo>
                        <a:pt x="14337" y="23679"/>
                        <a:pt x="14362" y="23679"/>
                        <a:pt x="14387" y="23679"/>
                      </a:cubicBezTo>
                      <a:cubicBezTo>
                        <a:pt x="14412" y="23679"/>
                        <a:pt x="14437" y="23704"/>
                        <a:pt x="14462" y="23704"/>
                      </a:cubicBezTo>
                      <a:lnTo>
                        <a:pt x="14512" y="23704"/>
                      </a:lnTo>
                      <a:cubicBezTo>
                        <a:pt x="14537" y="23729"/>
                        <a:pt x="14562" y="23729"/>
                        <a:pt x="14588" y="23729"/>
                      </a:cubicBezTo>
                      <a:lnTo>
                        <a:pt x="14613" y="23729"/>
                      </a:lnTo>
                      <a:cubicBezTo>
                        <a:pt x="14613" y="23729"/>
                        <a:pt x="14638" y="23729"/>
                        <a:pt x="14638" y="23754"/>
                      </a:cubicBezTo>
                      <a:lnTo>
                        <a:pt x="14738" y="23754"/>
                      </a:lnTo>
                      <a:cubicBezTo>
                        <a:pt x="14763" y="23779"/>
                        <a:pt x="14813" y="23779"/>
                        <a:pt x="14838" y="23779"/>
                      </a:cubicBezTo>
                      <a:lnTo>
                        <a:pt x="14863" y="23779"/>
                      </a:lnTo>
                      <a:cubicBezTo>
                        <a:pt x="14888" y="23779"/>
                        <a:pt x="14888" y="23779"/>
                        <a:pt x="14888" y="23804"/>
                      </a:cubicBezTo>
                      <a:lnTo>
                        <a:pt x="14989" y="23804"/>
                      </a:lnTo>
                      <a:cubicBezTo>
                        <a:pt x="15014" y="23804"/>
                        <a:pt x="15039" y="23829"/>
                        <a:pt x="15064" y="23829"/>
                      </a:cubicBezTo>
                      <a:lnTo>
                        <a:pt x="15214" y="23829"/>
                      </a:lnTo>
                      <a:cubicBezTo>
                        <a:pt x="15239" y="23854"/>
                        <a:pt x="15264" y="23854"/>
                        <a:pt x="15289" y="23854"/>
                      </a:cubicBezTo>
                      <a:lnTo>
                        <a:pt x="15465" y="23854"/>
                      </a:lnTo>
                      <a:cubicBezTo>
                        <a:pt x="15490" y="23879"/>
                        <a:pt x="15490" y="23879"/>
                        <a:pt x="15515" y="23879"/>
                      </a:cubicBezTo>
                      <a:lnTo>
                        <a:pt x="16292" y="23879"/>
                      </a:lnTo>
                      <a:cubicBezTo>
                        <a:pt x="16392" y="23879"/>
                        <a:pt x="16492" y="23879"/>
                        <a:pt x="16593" y="23854"/>
                      </a:cubicBezTo>
                      <a:lnTo>
                        <a:pt x="16743" y="23854"/>
                      </a:lnTo>
                      <a:cubicBezTo>
                        <a:pt x="16893" y="23829"/>
                        <a:pt x="17019" y="23804"/>
                        <a:pt x="17169" y="23779"/>
                      </a:cubicBezTo>
                      <a:lnTo>
                        <a:pt x="17269" y="23779"/>
                      </a:lnTo>
                      <a:cubicBezTo>
                        <a:pt x="17319" y="23754"/>
                        <a:pt x="17344" y="23754"/>
                        <a:pt x="17369" y="23754"/>
                      </a:cubicBezTo>
                      <a:cubicBezTo>
                        <a:pt x="17545" y="23704"/>
                        <a:pt x="17720" y="23654"/>
                        <a:pt x="17871" y="23604"/>
                      </a:cubicBezTo>
                      <a:lnTo>
                        <a:pt x="17896" y="23604"/>
                      </a:lnTo>
                      <a:cubicBezTo>
                        <a:pt x="18197" y="23503"/>
                        <a:pt x="18497" y="23378"/>
                        <a:pt x="18773" y="23228"/>
                      </a:cubicBezTo>
                      <a:lnTo>
                        <a:pt x="39199" y="11373"/>
                      </a:lnTo>
                      <a:cubicBezTo>
                        <a:pt x="39249" y="11323"/>
                        <a:pt x="39274" y="11298"/>
                        <a:pt x="39324" y="11273"/>
                      </a:cubicBezTo>
                      <a:cubicBezTo>
                        <a:pt x="39350" y="11273"/>
                        <a:pt x="39350" y="11273"/>
                        <a:pt x="39350" y="11248"/>
                      </a:cubicBezTo>
                      <a:cubicBezTo>
                        <a:pt x="39400" y="11223"/>
                        <a:pt x="39425" y="11198"/>
                        <a:pt x="39475" y="11173"/>
                      </a:cubicBezTo>
                      <a:cubicBezTo>
                        <a:pt x="39525" y="11147"/>
                        <a:pt x="39550" y="11122"/>
                        <a:pt x="39600" y="11072"/>
                      </a:cubicBezTo>
                      <a:cubicBezTo>
                        <a:pt x="39625" y="11047"/>
                        <a:pt x="39675" y="11022"/>
                        <a:pt x="39700" y="10997"/>
                      </a:cubicBezTo>
                      <a:cubicBezTo>
                        <a:pt x="39713" y="10985"/>
                        <a:pt x="39719" y="10978"/>
                        <a:pt x="39726" y="10972"/>
                      </a:cubicBezTo>
                      <a:cubicBezTo>
                        <a:pt x="39751" y="10972"/>
                        <a:pt x="39751" y="10947"/>
                        <a:pt x="39751" y="10947"/>
                      </a:cubicBezTo>
                      <a:lnTo>
                        <a:pt x="39751" y="10947"/>
                      </a:lnTo>
                      <a:cubicBezTo>
                        <a:pt x="39792" y="10905"/>
                        <a:pt x="39834" y="10863"/>
                        <a:pt x="39876" y="10822"/>
                      </a:cubicBezTo>
                      <a:cubicBezTo>
                        <a:pt x="39876" y="10822"/>
                        <a:pt x="39876" y="10822"/>
                        <a:pt x="39876" y="10797"/>
                      </a:cubicBezTo>
                      <a:cubicBezTo>
                        <a:pt x="39901" y="10797"/>
                        <a:pt x="39901" y="10772"/>
                        <a:pt x="39926" y="10772"/>
                      </a:cubicBezTo>
                      <a:cubicBezTo>
                        <a:pt x="39951" y="10746"/>
                        <a:pt x="39951" y="10721"/>
                        <a:pt x="39976" y="10696"/>
                      </a:cubicBezTo>
                      <a:cubicBezTo>
                        <a:pt x="40001" y="10671"/>
                        <a:pt x="40001" y="10671"/>
                        <a:pt x="40026" y="10646"/>
                      </a:cubicBezTo>
                      <a:cubicBezTo>
                        <a:pt x="40026" y="10646"/>
                        <a:pt x="40026" y="10621"/>
                        <a:pt x="40051" y="10621"/>
                      </a:cubicBezTo>
                      <a:cubicBezTo>
                        <a:pt x="40051" y="10596"/>
                        <a:pt x="40051" y="10596"/>
                        <a:pt x="40076" y="10571"/>
                      </a:cubicBezTo>
                      <a:cubicBezTo>
                        <a:pt x="40076" y="10546"/>
                        <a:pt x="40101" y="10521"/>
                        <a:pt x="40101" y="10496"/>
                      </a:cubicBezTo>
                      <a:cubicBezTo>
                        <a:pt x="40127" y="10496"/>
                        <a:pt x="40127" y="10471"/>
                        <a:pt x="40127" y="10446"/>
                      </a:cubicBezTo>
                      <a:cubicBezTo>
                        <a:pt x="40127" y="10471"/>
                        <a:pt x="40127" y="10471"/>
                        <a:pt x="40127" y="10471"/>
                      </a:cubicBezTo>
                      <a:cubicBezTo>
                        <a:pt x="40127" y="10471"/>
                        <a:pt x="40152" y="10446"/>
                        <a:pt x="40152" y="10446"/>
                      </a:cubicBezTo>
                      <a:cubicBezTo>
                        <a:pt x="40152" y="10421"/>
                        <a:pt x="40152" y="10421"/>
                        <a:pt x="40152" y="10421"/>
                      </a:cubicBezTo>
                      <a:lnTo>
                        <a:pt x="40177" y="10396"/>
                      </a:lnTo>
                      <a:cubicBezTo>
                        <a:pt x="40177" y="10371"/>
                        <a:pt x="40177" y="10371"/>
                        <a:pt x="40202" y="10345"/>
                      </a:cubicBezTo>
                      <a:cubicBezTo>
                        <a:pt x="40202" y="10320"/>
                        <a:pt x="40202" y="10295"/>
                        <a:pt x="40227" y="10270"/>
                      </a:cubicBezTo>
                      <a:cubicBezTo>
                        <a:pt x="40227" y="10270"/>
                        <a:pt x="40227" y="10270"/>
                        <a:pt x="40227" y="10245"/>
                      </a:cubicBezTo>
                      <a:cubicBezTo>
                        <a:pt x="40227" y="10245"/>
                        <a:pt x="40252" y="10220"/>
                        <a:pt x="40252" y="10220"/>
                      </a:cubicBezTo>
                      <a:cubicBezTo>
                        <a:pt x="40252" y="10220"/>
                        <a:pt x="40252" y="10220"/>
                        <a:pt x="40252" y="10195"/>
                      </a:cubicBezTo>
                      <a:cubicBezTo>
                        <a:pt x="40252" y="10195"/>
                        <a:pt x="40252" y="10170"/>
                        <a:pt x="40252" y="10170"/>
                      </a:cubicBezTo>
                      <a:cubicBezTo>
                        <a:pt x="40277" y="10145"/>
                        <a:pt x="40277" y="10120"/>
                        <a:pt x="40277" y="10120"/>
                      </a:cubicBezTo>
                      <a:cubicBezTo>
                        <a:pt x="40277" y="10095"/>
                        <a:pt x="40277" y="10070"/>
                        <a:pt x="40302" y="10045"/>
                      </a:cubicBezTo>
                      <a:cubicBezTo>
                        <a:pt x="40302" y="10045"/>
                        <a:pt x="40302" y="10045"/>
                        <a:pt x="40302" y="10020"/>
                      </a:cubicBezTo>
                      <a:cubicBezTo>
                        <a:pt x="40302" y="10020"/>
                        <a:pt x="40302" y="10020"/>
                        <a:pt x="40302" y="9995"/>
                      </a:cubicBezTo>
                      <a:cubicBezTo>
                        <a:pt x="40302" y="9995"/>
                        <a:pt x="40302" y="9970"/>
                        <a:pt x="40302" y="9970"/>
                      </a:cubicBezTo>
                      <a:cubicBezTo>
                        <a:pt x="40302" y="9970"/>
                        <a:pt x="40302" y="9944"/>
                        <a:pt x="40302" y="9944"/>
                      </a:cubicBezTo>
                      <a:cubicBezTo>
                        <a:pt x="40327" y="9894"/>
                        <a:pt x="40327" y="9844"/>
                        <a:pt x="40327" y="9794"/>
                      </a:cubicBezTo>
                      <a:cubicBezTo>
                        <a:pt x="40327" y="9788"/>
                        <a:pt x="40327" y="9782"/>
                        <a:pt x="40327" y="9769"/>
                      </a:cubicBezTo>
                      <a:cubicBezTo>
                        <a:pt x="40327" y="9744"/>
                        <a:pt x="40327" y="9719"/>
                        <a:pt x="40327" y="9669"/>
                      </a:cubicBezTo>
                      <a:lnTo>
                        <a:pt x="40327" y="9619"/>
                      </a:lnTo>
                      <a:lnTo>
                        <a:pt x="40302" y="9594"/>
                      </a:lnTo>
                      <a:cubicBezTo>
                        <a:pt x="40302" y="9569"/>
                        <a:pt x="40302" y="9569"/>
                        <a:pt x="40302" y="9543"/>
                      </a:cubicBezTo>
                      <a:cubicBezTo>
                        <a:pt x="40302" y="9518"/>
                        <a:pt x="40302" y="9493"/>
                        <a:pt x="40302" y="9468"/>
                      </a:cubicBezTo>
                      <a:cubicBezTo>
                        <a:pt x="40302" y="9443"/>
                        <a:pt x="40302" y="9443"/>
                        <a:pt x="40302" y="9443"/>
                      </a:cubicBezTo>
                      <a:lnTo>
                        <a:pt x="40302" y="9418"/>
                      </a:lnTo>
                      <a:cubicBezTo>
                        <a:pt x="40277" y="9368"/>
                        <a:pt x="40277" y="9293"/>
                        <a:pt x="40252" y="9243"/>
                      </a:cubicBezTo>
                      <a:lnTo>
                        <a:pt x="40227" y="9168"/>
                      </a:lnTo>
                      <a:lnTo>
                        <a:pt x="40227" y="9142"/>
                      </a:lnTo>
                      <a:cubicBezTo>
                        <a:pt x="40202" y="9092"/>
                        <a:pt x="40177" y="9042"/>
                        <a:pt x="40177" y="8992"/>
                      </a:cubicBezTo>
                      <a:cubicBezTo>
                        <a:pt x="40152" y="8967"/>
                        <a:pt x="40152" y="8967"/>
                        <a:pt x="40152" y="8942"/>
                      </a:cubicBezTo>
                      <a:cubicBezTo>
                        <a:pt x="40152" y="8942"/>
                        <a:pt x="40152" y="8942"/>
                        <a:pt x="40152" y="8917"/>
                      </a:cubicBezTo>
                      <a:lnTo>
                        <a:pt x="40127" y="8917"/>
                      </a:lnTo>
                      <a:cubicBezTo>
                        <a:pt x="40076" y="8767"/>
                        <a:pt x="40001" y="8666"/>
                        <a:pt x="40001" y="8641"/>
                      </a:cubicBezTo>
                      <a:cubicBezTo>
                        <a:pt x="39976" y="8616"/>
                        <a:pt x="39951" y="8591"/>
                        <a:pt x="39926" y="8541"/>
                      </a:cubicBezTo>
                      <a:cubicBezTo>
                        <a:pt x="39901" y="8516"/>
                        <a:pt x="39876" y="8491"/>
                        <a:pt x="39876" y="8466"/>
                      </a:cubicBezTo>
                      <a:lnTo>
                        <a:pt x="39826" y="8416"/>
                      </a:lnTo>
                      <a:cubicBezTo>
                        <a:pt x="39801" y="8391"/>
                        <a:pt x="39776" y="8365"/>
                        <a:pt x="39751" y="8315"/>
                      </a:cubicBezTo>
                      <a:lnTo>
                        <a:pt x="39726" y="8290"/>
                      </a:lnTo>
                      <a:cubicBezTo>
                        <a:pt x="39726" y="8290"/>
                        <a:pt x="39726" y="8290"/>
                        <a:pt x="39700" y="8265"/>
                      </a:cubicBezTo>
                      <a:cubicBezTo>
                        <a:pt x="39650" y="8215"/>
                        <a:pt x="39600" y="8140"/>
                        <a:pt x="39525" y="8065"/>
                      </a:cubicBezTo>
                      <a:cubicBezTo>
                        <a:pt x="39450" y="8015"/>
                        <a:pt x="39400" y="7964"/>
                        <a:pt x="39350" y="7914"/>
                      </a:cubicBezTo>
                      <a:cubicBezTo>
                        <a:pt x="39274" y="7864"/>
                        <a:pt x="39224" y="7839"/>
                        <a:pt x="39174" y="7789"/>
                      </a:cubicBezTo>
                      <a:cubicBezTo>
                        <a:pt x="39149" y="7764"/>
                        <a:pt x="39124" y="7764"/>
                        <a:pt x="39099" y="7739"/>
                      </a:cubicBezTo>
                      <a:cubicBezTo>
                        <a:pt x="39024" y="7689"/>
                        <a:pt x="38949" y="7639"/>
                        <a:pt x="38873" y="7614"/>
                      </a:cubicBezTo>
                      <a:lnTo>
                        <a:pt x="37670" y="6912"/>
                      </a:lnTo>
                      <a:lnTo>
                        <a:pt x="36467" y="6210"/>
                      </a:lnTo>
                      <a:lnTo>
                        <a:pt x="35239" y="5508"/>
                      </a:lnTo>
                      <a:lnTo>
                        <a:pt x="34036" y="4807"/>
                      </a:lnTo>
                      <a:lnTo>
                        <a:pt x="32833" y="4105"/>
                      </a:lnTo>
                      <a:lnTo>
                        <a:pt x="31605" y="3403"/>
                      </a:lnTo>
                      <a:lnTo>
                        <a:pt x="30402" y="2701"/>
                      </a:lnTo>
                      <a:lnTo>
                        <a:pt x="29199" y="2000"/>
                      </a:lnTo>
                      <a:lnTo>
                        <a:pt x="27971" y="1323"/>
                      </a:lnTo>
                      <a:lnTo>
                        <a:pt x="26768" y="621"/>
                      </a:lnTo>
                      <a:cubicBezTo>
                        <a:pt x="26768" y="621"/>
                        <a:pt x="26768" y="596"/>
                        <a:pt x="26768" y="596"/>
                      </a:cubicBezTo>
                      <a:lnTo>
                        <a:pt x="26743" y="596"/>
                      </a:lnTo>
                      <a:cubicBezTo>
                        <a:pt x="26668" y="571"/>
                        <a:pt x="26568" y="521"/>
                        <a:pt x="26492" y="471"/>
                      </a:cubicBezTo>
                      <a:lnTo>
                        <a:pt x="26442" y="446"/>
                      </a:lnTo>
                      <a:cubicBezTo>
                        <a:pt x="26417" y="446"/>
                        <a:pt x="26417" y="446"/>
                        <a:pt x="26392" y="421"/>
                      </a:cubicBezTo>
                      <a:lnTo>
                        <a:pt x="26267" y="370"/>
                      </a:lnTo>
                      <a:cubicBezTo>
                        <a:pt x="26217" y="345"/>
                        <a:pt x="26167" y="320"/>
                        <a:pt x="26091" y="295"/>
                      </a:cubicBezTo>
                      <a:lnTo>
                        <a:pt x="26066" y="295"/>
                      </a:lnTo>
                      <a:cubicBezTo>
                        <a:pt x="26066" y="295"/>
                        <a:pt x="26046" y="295"/>
                        <a:pt x="26042" y="277"/>
                      </a:cubicBezTo>
                      <a:lnTo>
                        <a:pt x="26042" y="277"/>
                      </a:lnTo>
                      <a:lnTo>
                        <a:pt x="26016" y="270"/>
                      </a:lnTo>
                      <a:lnTo>
                        <a:pt x="25991" y="270"/>
                      </a:lnTo>
                      <a:cubicBezTo>
                        <a:pt x="25966" y="245"/>
                        <a:pt x="25916" y="245"/>
                        <a:pt x="25866" y="220"/>
                      </a:cubicBezTo>
                      <a:lnTo>
                        <a:pt x="25791" y="195"/>
                      </a:lnTo>
                      <a:lnTo>
                        <a:pt x="25740" y="195"/>
                      </a:lnTo>
                      <a:cubicBezTo>
                        <a:pt x="25665" y="170"/>
                        <a:pt x="25590" y="145"/>
                        <a:pt x="25540" y="145"/>
                      </a:cubicBezTo>
                      <a:lnTo>
                        <a:pt x="25465" y="120"/>
                      </a:lnTo>
                      <a:cubicBezTo>
                        <a:pt x="25440" y="120"/>
                        <a:pt x="25415" y="95"/>
                        <a:pt x="25365" y="95"/>
                      </a:cubicBezTo>
                      <a:lnTo>
                        <a:pt x="25314" y="95"/>
                      </a:lnTo>
                      <a:cubicBezTo>
                        <a:pt x="25314" y="95"/>
                        <a:pt x="25289" y="95"/>
                        <a:pt x="25289" y="70"/>
                      </a:cubicBezTo>
                      <a:lnTo>
                        <a:pt x="25164" y="70"/>
                      </a:lnTo>
                      <a:cubicBezTo>
                        <a:pt x="25139" y="45"/>
                        <a:pt x="25114" y="45"/>
                        <a:pt x="25089" y="45"/>
                      </a:cubicBezTo>
                      <a:lnTo>
                        <a:pt x="24989" y="45"/>
                      </a:lnTo>
                      <a:cubicBezTo>
                        <a:pt x="24938" y="20"/>
                        <a:pt x="24888" y="20"/>
                        <a:pt x="24838" y="20"/>
                      </a:cubicBezTo>
                      <a:lnTo>
                        <a:pt x="24763" y="20"/>
                      </a:lnTo>
                      <a:cubicBezTo>
                        <a:pt x="24613" y="7"/>
                        <a:pt x="24462" y="1"/>
                        <a:pt x="24309"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5" name="Google Shape;1735;p40"/>
                <p:cNvSpPr/>
                <p:nvPr/>
              </p:nvSpPr>
              <p:spPr>
                <a:xfrm flipH="1">
                  <a:off x="6664060" y="3931375"/>
                  <a:ext cx="1424955" cy="529389"/>
                </a:xfrm>
                <a:custGeom>
                  <a:avLst/>
                  <a:gdLst/>
                  <a:ahLst/>
                  <a:cxnLst/>
                  <a:rect l="l" t="t" r="r" b="b"/>
                  <a:pathLst>
                    <a:path w="40327" h="14982" extrusionOk="0">
                      <a:moveTo>
                        <a:pt x="40227" y="952"/>
                      </a:moveTo>
                      <a:lnTo>
                        <a:pt x="40214" y="990"/>
                      </a:lnTo>
                      <a:lnTo>
                        <a:pt x="40214" y="990"/>
                      </a:lnTo>
                      <a:cubicBezTo>
                        <a:pt x="40227" y="976"/>
                        <a:pt x="40227" y="972"/>
                        <a:pt x="40227" y="952"/>
                      </a:cubicBezTo>
                      <a:close/>
                      <a:moveTo>
                        <a:pt x="40327" y="0"/>
                      </a:moveTo>
                      <a:cubicBezTo>
                        <a:pt x="40327" y="50"/>
                        <a:pt x="40327" y="75"/>
                        <a:pt x="40302" y="125"/>
                      </a:cubicBezTo>
                      <a:cubicBezTo>
                        <a:pt x="40302" y="175"/>
                        <a:pt x="40302" y="201"/>
                        <a:pt x="40302" y="251"/>
                      </a:cubicBezTo>
                      <a:cubicBezTo>
                        <a:pt x="40302" y="276"/>
                        <a:pt x="40277" y="326"/>
                        <a:pt x="40277" y="351"/>
                      </a:cubicBezTo>
                      <a:cubicBezTo>
                        <a:pt x="40252" y="376"/>
                        <a:pt x="40252" y="426"/>
                        <a:pt x="40227" y="451"/>
                      </a:cubicBezTo>
                      <a:cubicBezTo>
                        <a:pt x="40227" y="501"/>
                        <a:pt x="40202" y="526"/>
                        <a:pt x="40202" y="551"/>
                      </a:cubicBezTo>
                      <a:cubicBezTo>
                        <a:pt x="40177" y="602"/>
                        <a:pt x="40152" y="627"/>
                        <a:pt x="40152" y="677"/>
                      </a:cubicBezTo>
                      <a:cubicBezTo>
                        <a:pt x="40127" y="702"/>
                        <a:pt x="40101" y="727"/>
                        <a:pt x="40101" y="777"/>
                      </a:cubicBezTo>
                      <a:cubicBezTo>
                        <a:pt x="40051" y="802"/>
                        <a:pt x="40026" y="852"/>
                        <a:pt x="40001" y="902"/>
                      </a:cubicBezTo>
                      <a:cubicBezTo>
                        <a:pt x="39976" y="952"/>
                        <a:pt x="39926" y="977"/>
                        <a:pt x="39901" y="1028"/>
                      </a:cubicBezTo>
                      <a:cubicBezTo>
                        <a:pt x="39876" y="1028"/>
                        <a:pt x="39876" y="1053"/>
                        <a:pt x="39876" y="1053"/>
                      </a:cubicBezTo>
                      <a:cubicBezTo>
                        <a:pt x="39826" y="1103"/>
                        <a:pt x="39776" y="1178"/>
                        <a:pt x="39700" y="1228"/>
                      </a:cubicBezTo>
                      <a:cubicBezTo>
                        <a:pt x="39675" y="1253"/>
                        <a:pt x="39625" y="1278"/>
                        <a:pt x="39575" y="1328"/>
                      </a:cubicBezTo>
                      <a:cubicBezTo>
                        <a:pt x="39550" y="1353"/>
                        <a:pt x="39525" y="1378"/>
                        <a:pt x="39475" y="1404"/>
                      </a:cubicBezTo>
                      <a:cubicBezTo>
                        <a:pt x="39425" y="1429"/>
                        <a:pt x="39375" y="1479"/>
                        <a:pt x="39350" y="1504"/>
                      </a:cubicBezTo>
                      <a:cubicBezTo>
                        <a:pt x="39299" y="1529"/>
                        <a:pt x="39249" y="1554"/>
                        <a:pt x="39199" y="1604"/>
                      </a:cubicBezTo>
                      <a:lnTo>
                        <a:pt x="18773" y="13459"/>
                      </a:lnTo>
                      <a:cubicBezTo>
                        <a:pt x="18648" y="13534"/>
                        <a:pt x="18522" y="13584"/>
                        <a:pt x="18397" y="13634"/>
                      </a:cubicBezTo>
                      <a:cubicBezTo>
                        <a:pt x="18372" y="13659"/>
                        <a:pt x="18322" y="13684"/>
                        <a:pt x="18297" y="13684"/>
                      </a:cubicBezTo>
                      <a:cubicBezTo>
                        <a:pt x="18197" y="13734"/>
                        <a:pt x="18096" y="13785"/>
                        <a:pt x="17996" y="13810"/>
                      </a:cubicBezTo>
                      <a:cubicBezTo>
                        <a:pt x="17946" y="13810"/>
                        <a:pt x="17921" y="13835"/>
                        <a:pt x="17871" y="13860"/>
                      </a:cubicBezTo>
                      <a:cubicBezTo>
                        <a:pt x="17821" y="13860"/>
                        <a:pt x="17745" y="13885"/>
                        <a:pt x="17670" y="13910"/>
                      </a:cubicBezTo>
                      <a:cubicBezTo>
                        <a:pt x="17620" y="13910"/>
                        <a:pt x="17570" y="13935"/>
                        <a:pt x="17520" y="13935"/>
                      </a:cubicBezTo>
                      <a:cubicBezTo>
                        <a:pt x="17445" y="13960"/>
                        <a:pt x="17369" y="13985"/>
                        <a:pt x="17294" y="13985"/>
                      </a:cubicBezTo>
                      <a:cubicBezTo>
                        <a:pt x="17269" y="14010"/>
                        <a:pt x="17219" y="14010"/>
                        <a:pt x="17169" y="14010"/>
                      </a:cubicBezTo>
                      <a:cubicBezTo>
                        <a:pt x="17019" y="14035"/>
                        <a:pt x="16868" y="14060"/>
                        <a:pt x="16718" y="14085"/>
                      </a:cubicBezTo>
                      <a:lnTo>
                        <a:pt x="16567" y="14085"/>
                      </a:lnTo>
                      <a:cubicBezTo>
                        <a:pt x="16492" y="14110"/>
                        <a:pt x="16392" y="14110"/>
                        <a:pt x="16317" y="14110"/>
                      </a:cubicBezTo>
                      <a:lnTo>
                        <a:pt x="15565" y="14110"/>
                      </a:lnTo>
                      <a:cubicBezTo>
                        <a:pt x="15490" y="14110"/>
                        <a:pt x="15440" y="14085"/>
                        <a:pt x="15390" y="14085"/>
                      </a:cubicBezTo>
                      <a:cubicBezTo>
                        <a:pt x="15314" y="14085"/>
                        <a:pt x="15239" y="14085"/>
                        <a:pt x="15189" y="14060"/>
                      </a:cubicBezTo>
                      <a:cubicBezTo>
                        <a:pt x="15114" y="14060"/>
                        <a:pt x="15064" y="14060"/>
                        <a:pt x="15014" y="14035"/>
                      </a:cubicBezTo>
                      <a:cubicBezTo>
                        <a:pt x="14938" y="14035"/>
                        <a:pt x="14863" y="14010"/>
                        <a:pt x="14813" y="14010"/>
                      </a:cubicBezTo>
                      <a:cubicBezTo>
                        <a:pt x="14738" y="13985"/>
                        <a:pt x="14688" y="13985"/>
                        <a:pt x="14638" y="13985"/>
                      </a:cubicBezTo>
                      <a:cubicBezTo>
                        <a:pt x="14562" y="13960"/>
                        <a:pt x="14487" y="13935"/>
                        <a:pt x="14387" y="13910"/>
                      </a:cubicBezTo>
                      <a:cubicBezTo>
                        <a:pt x="14362" y="13910"/>
                        <a:pt x="14312" y="13885"/>
                        <a:pt x="14262" y="13885"/>
                      </a:cubicBezTo>
                      <a:cubicBezTo>
                        <a:pt x="14111" y="13835"/>
                        <a:pt x="13986" y="13785"/>
                        <a:pt x="13836" y="13734"/>
                      </a:cubicBezTo>
                      <a:cubicBezTo>
                        <a:pt x="13786" y="13709"/>
                        <a:pt x="13710" y="13684"/>
                        <a:pt x="13660" y="13659"/>
                      </a:cubicBezTo>
                      <a:cubicBezTo>
                        <a:pt x="13610" y="13634"/>
                        <a:pt x="13585" y="13634"/>
                        <a:pt x="13560" y="13609"/>
                      </a:cubicBezTo>
                      <a:cubicBezTo>
                        <a:pt x="13460" y="13559"/>
                        <a:pt x="13359" y="13509"/>
                        <a:pt x="13259" y="13459"/>
                      </a:cubicBezTo>
                      <a:lnTo>
                        <a:pt x="1154" y="6466"/>
                      </a:lnTo>
                      <a:cubicBezTo>
                        <a:pt x="377" y="6015"/>
                        <a:pt x="1" y="5439"/>
                        <a:pt x="1" y="4862"/>
                      </a:cubicBezTo>
                      <a:lnTo>
                        <a:pt x="1" y="5213"/>
                      </a:lnTo>
                      <a:cubicBezTo>
                        <a:pt x="1" y="5338"/>
                        <a:pt x="1" y="5539"/>
                        <a:pt x="76" y="5739"/>
                      </a:cubicBezTo>
                      <a:cubicBezTo>
                        <a:pt x="176" y="6090"/>
                        <a:pt x="302" y="6291"/>
                        <a:pt x="327" y="6341"/>
                      </a:cubicBezTo>
                      <a:cubicBezTo>
                        <a:pt x="352" y="6366"/>
                        <a:pt x="377" y="6416"/>
                        <a:pt x="402" y="6441"/>
                      </a:cubicBezTo>
                      <a:cubicBezTo>
                        <a:pt x="402" y="6441"/>
                        <a:pt x="402" y="6441"/>
                        <a:pt x="402" y="6466"/>
                      </a:cubicBezTo>
                      <a:cubicBezTo>
                        <a:pt x="502" y="6617"/>
                        <a:pt x="602" y="6742"/>
                        <a:pt x="803" y="6917"/>
                      </a:cubicBezTo>
                      <a:cubicBezTo>
                        <a:pt x="1029" y="7118"/>
                        <a:pt x="1204" y="7243"/>
                        <a:pt x="1430" y="7368"/>
                      </a:cubicBezTo>
                      <a:lnTo>
                        <a:pt x="2633" y="8070"/>
                      </a:lnTo>
                      <a:lnTo>
                        <a:pt x="3861" y="8772"/>
                      </a:lnTo>
                      <a:lnTo>
                        <a:pt x="5064" y="9474"/>
                      </a:lnTo>
                      <a:lnTo>
                        <a:pt x="6292" y="10176"/>
                      </a:lnTo>
                      <a:lnTo>
                        <a:pt x="7495" y="10877"/>
                      </a:lnTo>
                      <a:lnTo>
                        <a:pt x="8698" y="11579"/>
                      </a:lnTo>
                      <a:lnTo>
                        <a:pt x="9926" y="12281"/>
                      </a:lnTo>
                      <a:lnTo>
                        <a:pt x="11129" y="12983"/>
                      </a:lnTo>
                      <a:lnTo>
                        <a:pt x="12332" y="13684"/>
                      </a:lnTo>
                      <a:lnTo>
                        <a:pt x="13560" y="14361"/>
                      </a:lnTo>
                      <a:cubicBezTo>
                        <a:pt x="13635" y="14411"/>
                        <a:pt x="13735" y="14461"/>
                        <a:pt x="13811" y="14511"/>
                      </a:cubicBezTo>
                      <a:lnTo>
                        <a:pt x="13886" y="14536"/>
                      </a:lnTo>
                      <a:cubicBezTo>
                        <a:pt x="13886" y="14536"/>
                        <a:pt x="13911" y="14561"/>
                        <a:pt x="13911" y="14561"/>
                      </a:cubicBezTo>
                      <a:lnTo>
                        <a:pt x="14036" y="14612"/>
                      </a:lnTo>
                      <a:cubicBezTo>
                        <a:pt x="14086" y="14637"/>
                        <a:pt x="14161" y="14662"/>
                        <a:pt x="14212" y="14687"/>
                      </a:cubicBezTo>
                      <a:lnTo>
                        <a:pt x="14237" y="14687"/>
                      </a:lnTo>
                      <a:cubicBezTo>
                        <a:pt x="14262" y="14687"/>
                        <a:pt x="14287" y="14712"/>
                        <a:pt x="14287" y="14712"/>
                      </a:cubicBezTo>
                      <a:lnTo>
                        <a:pt x="14537" y="14787"/>
                      </a:lnTo>
                      <a:lnTo>
                        <a:pt x="14588" y="14787"/>
                      </a:lnTo>
                      <a:cubicBezTo>
                        <a:pt x="14638" y="14812"/>
                        <a:pt x="14713" y="14837"/>
                        <a:pt x="14788" y="14862"/>
                      </a:cubicBezTo>
                      <a:lnTo>
                        <a:pt x="14838" y="14862"/>
                      </a:lnTo>
                      <a:cubicBezTo>
                        <a:pt x="14888" y="14862"/>
                        <a:pt x="14913" y="14887"/>
                        <a:pt x="14938" y="14887"/>
                      </a:cubicBezTo>
                      <a:lnTo>
                        <a:pt x="15039" y="14912"/>
                      </a:lnTo>
                      <a:lnTo>
                        <a:pt x="15164" y="14912"/>
                      </a:lnTo>
                      <a:cubicBezTo>
                        <a:pt x="15189" y="14937"/>
                        <a:pt x="15214" y="14937"/>
                        <a:pt x="15239" y="14937"/>
                      </a:cubicBezTo>
                      <a:lnTo>
                        <a:pt x="15339" y="14937"/>
                      </a:lnTo>
                      <a:cubicBezTo>
                        <a:pt x="15390" y="14962"/>
                        <a:pt x="15440" y="14962"/>
                        <a:pt x="15490" y="14962"/>
                      </a:cubicBezTo>
                      <a:lnTo>
                        <a:pt x="15540" y="14962"/>
                      </a:lnTo>
                      <a:cubicBezTo>
                        <a:pt x="15690" y="14975"/>
                        <a:pt x="15847" y="14981"/>
                        <a:pt x="16007" y="14981"/>
                      </a:cubicBezTo>
                      <a:cubicBezTo>
                        <a:pt x="16166" y="14981"/>
                        <a:pt x="16329" y="14975"/>
                        <a:pt x="16492" y="14962"/>
                      </a:cubicBezTo>
                      <a:lnTo>
                        <a:pt x="16593" y="14962"/>
                      </a:lnTo>
                      <a:cubicBezTo>
                        <a:pt x="16618" y="14962"/>
                        <a:pt x="16668" y="14962"/>
                        <a:pt x="16693" y="14937"/>
                      </a:cubicBezTo>
                      <a:lnTo>
                        <a:pt x="16768" y="14937"/>
                      </a:lnTo>
                      <a:cubicBezTo>
                        <a:pt x="17019" y="14912"/>
                        <a:pt x="17194" y="14862"/>
                        <a:pt x="17269" y="14837"/>
                      </a:cubicBezTo>
                      <a:lnTo>
                        <a:pt x="17495" y="14787"/>
                      </a:lnTo>
                      <a:cubicBezTo>
                        <a:pt x="17545" y="14762"/>
                        <a:pt x="17595" y="14762"/>
                        <a:pt x="17670" y="14737"/>
                      </a:cubicBezTo>
                      <a:cubicBezTo>
                        <a:pt x="17695" y="14712"/>
                        <a:pt x="17745" y="14712"/>
                        <a:pt x="17745" y="14712"/>
                      </a:cubicBezTo>
                      <a:lnTo>
                        <a:pt x="17796" y="14687"/>
                      </a:lnTo>
                      <a:cubicBezTo>
                        <a:pt x="17871" y="14662"/>
                        <a:pt x="17921" y="14637"/>
                        <a:pt x="17996" y="14612"/>
                      </a:cubicBezTo>
                      <a:cubicBezTo>
                        <a:pt x="18096" y="14561"/>
                        <a:pt x="18146" y="14536"/>
                        <a:pt x="18247" y="14511"/>
                      </a:cubicBezTo>
                      <a:cubicBezTo>
                        <a:pt x="18247" y="14486"/>
                        <a:pt x="18247" y="14486"/>
                        <a:pt x="18247" y="14486"/>
                      </a:cubicBezTo>
                      <a:cubicBezTo>
                        <a:pt x="18322" y="14461"/>
                        <a:pt x="18422" y="14411"/>
                        <a:pt x="18472" y="14361"/>
                      </a:cubicBezTo>
                      <a:lnTo>
                        <a:pt x="20527" y="13183"/>
                      </a:lnTo>
                      <a:lnTo>
                        <a:pt x="22557" y="12005"/>
                      </a:lnTo>
                      <a:lnTo>
                        <a:pt x="24613" y="10802"/>
                      </a:lnTo>
                      <a:lnTo>
                        <a:pt x="26643" y="9624"/>
                      </a:lnTo>
                      <a:lnTo>
                        <a:pt x="28698" y="8446"/>
                      </a:lnTo>
                      <a:lnTo>
                        <a:pt x="30728" y="7243"/>
                      </a:lnTo>
                      <a:lnTo>
                        <a:pt x="32783" y="6065"/>
                      </a:lnTo>
                      <a:lnTo>
                        <a:pt x="34813" y="4887"/>
                      </a:lnTo>
                      <a:lnTo>
                        <a:pt x="36868" y="3684"/>
                      </a:lnTo>
                      <a:lnTo>
                        <a:pt x="38898" y="2506"/>
                      </a:lnTo>
                      <a:cubicBezTo>
                        <a:pt x="38949" y="2481"/>
                        <a:pt x="39024" y="2431"/>
                        <a:pt x="39074" y="2381"/>
                      </a:cubicBezTo>
                      <a:lnTo>
                        <a:pt x="39099" y="2381"/>
                      </a:lnTo>
                      <a:cubicBezTo>
                        <a:pt x="39124" y="2356"/>
                        <a:pt x="39124" y="2356"/>
                        <a:pt x="39149" y="2356"/>
                      </a:cubicBezTo>
                      <a:lnTo>
                        <a:pt x="39249" y="2281"/>
                      </a:lnTo>
                      <a:cubicBezTo>
                        <a:pt x="39249" y="2256"/>
                        <a:pt x="39274" y="2256"/>
                        <a:pt x="39299" y="2231"/>
                      </a:cubicBezTo>
                      <a:lnTo>
                        <a:pt x="39350" y="2206"/>
                      </a:lnTo>
                      <a:cubicBezTo>
                        <a:pt x="39350" y="2180"/>
                        <a:pt x="39375" y="2180"/>
                        <a:pt x="39400" y="2155"/>
                      </a:cubicBezTo>
                      <a:cubicBezTo>
                        <a:pt x="39425" y="2130"/>
                        <a:pt x="39450" y="2105"/>
                        <a:pt x="39475" y="2080"/>
                      </a:cubicBezTo>
                      <a:cubicBezTo>
                        <a:pt x="39500" y="2055"/>
                        <a:pt x="39525" y="2030"/>
                        <a:pt x="39550" y="2005"/>
                      </a:cubicBezTo>
                      <a:lnTo>
                        <a:pt x="39575" y="2005"/>
                      </a:lnTo>
                      <a:cubicBezTo>
                        <a:pt x="39575" y="2005"/>
                        <a:pt x="39575" y="2005"/>
                        <a:pt x="39575" y="1980"/>
                      </a:cubicBezTo>
                      <a:lnTo>
                        <a:pt x="39600" y="1955"/>
                      </a:lnTo>
                      <a:cubicBezTo>
                        <a:pt x="39625" y="1930"/>
                        <a:pt x="39650" y="1905"/>
                        <a:pt x="39675" y="1880"/>
                      </a:cubicBezTo>
                      <a:cubicBezTo>
                        <a:pt x="39675" y="1880"/>
                        <a:pt x="39700" y="1880"/>
                        <a:pt x="39700" y="1855"/>
                      </a:cubicBezTo>
                      <a:cubicBezTo>
                        <a:pt x="39700" y="1855"/>
                        <a:pt x="39726" y="1855"/>
                        <a:pt x="39726" y="1830"/>
                      </a:cubicBezTo>
                      <a:cubicBezTo>
                        <a:pt x="39751" y="1830"/>
                        <a:pt x="39751" y="1805"/>
                        <a:pt x="39751" y="1805"/>
                      </a:cubicBezTo>
                      <a:cubicBezTo>
                        <a:pt x="39776" y="1779"/>
                        <a:pt x="39801" y="1754"/>
                        <a:pt x="39801" y="1729"/>
                      </a:cubicBezTo>
                      <a:lnTo>
                        <a:pt x="39826" y="1704"/>
                      </a:lnTo>
                      <a:cubicBezTo>
                        <a:pt x="39876" y="1654"/>
                        <a:pt x="39901" y="1604"/>
                        <a:pt x="39926" y="1579"/>
                      </a:cubicBezTo>
                      <a:lnTo>
                        <a:pt x="40051" y="1378"/>
                      </a:lnTo>
                      <a:cubicBezTo>
                        <a:pt x="40051" y="1378"/>
                        <a:pt x="40051" y="1353"/>
                        <a:pt x="40076" y="1353"/>
                      </a:cubicBezTo>
                      <a:cubicBezTo>
                        <a:pt x="40101" y="1278"/>
                        <a:pt x="40127" y="1228"/>
                        <a:pt x="40152" y="1178"/>
                      </a:cubicBezTo>
                      <a:cubicBezTo>
                        <a:pt x="40152" y="1178"/>
                        <a:pt x="40152" y="1153"/>
                        <a:pt x="40152" y="1153"/>
                      </a:cubicBezTo>
                      <a:lnTo>
                        <a:pt x="40177" y="1103"/>
                      </a:lnTo>
                      <a:cubicBezTo>
                        <a:pt x="40177" y="1103"/>
                        <a:pt x="40177" y="1103"/>
                        <a:pt x="40177" y="1078"/>
                      </a:cubicBezTo>
                      <a:lnTo>
                        <a:pt x="40202" y="1028"/>
                      </a:lnTo>
                      <a:lnTo>
                        <a:pt x="40214" y="990"/>
                      </a:lnTo>
                      <a:lnTo>
                        <a:pt x="40214" y="990"/>
                      </a:lnTo>
                      <a:cubicBezTo>
                        <a:pt x="40211" y="993"/>
                        <a:pt x="40207" y="997"/>
                        <a:pt x="40202" y="1003"/>
                      </a:cubicBezTo>
                      <a:lnTo>
                        <a:pt x="40252" y="877"/>
                      </a:lnTo>
                      <a:lnTo>
                        <a:pt x="40252" y="827"/>
                      </a:lnTo>
                      <a:lnTo>
                        <a:pt x="40277" y="802"/>
                      </a:lnTo>
                      <a:cubicBezTo>
                        <a:pt x="40277" y="752"/>
                        <a:pt x="40277" y="702"/>
                        <a:pt x="40302" y="677"/>
                      </a:cubicBezTo>
                      <a:lnTo>
                        <a:pt x="40302" y="652"/>
                      </a:lnTo>
                      <a:cubicBezTo>
                        <a:pt x="40302" y="627"/>
                        <a:pt x="40302" y="602"/>
                        <a:pt x="40302" y="576"/>
                      </a:cubicBezTo>
                      <a:cubicBezTo>
                        <a:pt x="40302" y="526"/>
                        <a:pt x="40327" y="476"/>
                        <a:pt x="40327" y="426"/>
                      </a:cubicBezTo>
                      <a:cubicBezTo>
                        <a:pt x="40327" y="426"/>
                        <a:pt x="40327" y="401"/>
                        <a:pt x="40327" y="401"/>
                      </a:cubicBezTo>
                      <a:cubicBezTo>
                        <a:pt x="40327" y="376"/>
                        <a:pt x="40327" y="376"/>
                        <a:pt x="40327" y="351"/>
                      </a:cubicBezTo>
                      <a:lnTo>
                        <a:pt x="40327"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6" name="Google Shape;1736;p40"/>
                <p:cNvSpPr/>
                <p:nvPr/>
              </p:nvSpPr>
              <p:spPr>
                <a:xfrm flipH="1">
                  <a:off x="6726921" y="3940668"/>
                  <a:ext cx="712919" cy="427730"/>
                </a:xfrm>
                <a:custGeom>
                  <a:avLst/>
                  <a:gdLst/>
                  <a:ahLst/>
                  <a:cxnLst/>
                  <a:rect l="l" t="t" r="r" b="b"/>
                  <a:pathLst>
                    <a:path w="20176" h="12105" extrusionOk="0">
                      <a:moveTo>
                        <a:pt x="19715" y="1"/>
                      </a:moveTo>
                      <a:cubicBezTo>
                        <a:pt x="19642" y="1"/>
                        <a:pt x="19567" y="20"/>
                        <a:pt x="19499" y="63"/>
                      </a:cubicBezTo>
                      <a:lnTo>
                        <a:pt x="251" y="11341"/>
                      </a:lnTo>
                      <a:cubicBezTo>
                        <a:pt x="75" y="11441"/>
                        <a:pt x="0" y="11692"/>
                        <a:pt x="125" y="11892"/>
                      </a:cubicBezTo>
                      <a:cubicBezTo>
                        <a:pt x="192" y="12026"/>
                        <a:pt x="326" y="12104"/>
                        <a:pt x="467" y="12104"/>
                      </a:cubicBezTo>
                      <a:cubicBezTo>
                        <a:pt x="537" y="12104"/>
                        <a:pt x="610" y="12085"/>
                        <a:pt x="677" y="12043"/>
                      </a:cubicBezTo>
                      <a:lnTo>
                        <a:pt x="19925" y="765"/>
                      </a:lnTo>
                      <a:cubicBezTo>
                        <a:pt x="20125" y="639"/>
                        <a:pt x="20176" y="389"/>
                        <a:pt x="20075" y="188"/>
                      </a:cubicBezTo>
                      <a:cubicBezTo>
                        <a:pt x="19993" y="73"/>
                        <a:pt x="19856" y="1"/>
                        <a:pt x="1971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7" name="Google Shape;1737;p40"/>
                <p:cNvSpPr/>
                <p:nvPr/>
              </p:nvSpPr>
              <p:spPr>
                <a:xfrm flipH="1">
                  <a:off x="6757027" y="3611204"/>
                  <a:ext cx="1238986" cy="713838"/>
                </a:xfrm>
                <a:custGeom>
                  <a:avLst/>
                  <a:gdLst/>
                  <a:ahLst/>
                  <a:cxnLst/>
                  <a:rect l="l" t="t" r="r" b="b"/>
                  <a:pathLst>
                    <a:path w="35064" h="20202" extrusionOk="0">
                      <a:moveTo>
                        <a:pt x="21677" y="1"/>
                      </a:moveTo>
                      <a:cubicBezTo>
                        <a:pt x="21379" y="1"/>
                        <a:pt x="21078" y="63"/>
                        <a:pt x="20853" y="189"/>
                      </a:cubicBezTo>
                      <a:cubicBezTo>
                        <a:pt x="14061" y="4149"/>
                        <a:pt x="7244" y="8109"/>
                        <a:pt x="452" y="12069"/>
                      </a:cubicBezTo>
                      <a:cubicBezTo>
                        <a:pt x="1" y="12319"/>
                        <a:pt x="1" y="12745"/>
                        <a:pt x="452" y="13021"/>
                      </a:cubicBezTo>
                      <a:cubicBezTo>
                        <a:pt x="4487" y="15352"/>
                        <a:pt x="8522" y="17683"/>
                        <a:pt x="12582" y="20013"/>
                      </a:cubicBezTo>
                      <a:cubicBezTo>
                        <a:pt x="12795" y="20139"/>
                        <a:pt x="13090" y="20201"/>
                        <a:pt x="13384" y="20201"/>
                      </a:cubicBezTo>
                      <a:cubicBezTo>
                        <a:pt x="13679" y="20201"/>
                        <a:pt x="13973" y="20139"/>
                        <a:pt x="14186" y="20013"/>
                      </a:cubicBezTo>
                      <a:lnTo>
                        <a:pt x="34612" y="8134"/>
                      </a:lnTo>
                      <a:cubicBezTo>
                        <a:pt x="35063" y="7883"/>
                        <a:pt x="35063" y="7457"/>
                        <a:pt x="34612" y="7206"/>
                      </a:cubicBezTo>
                      <a:cubicBezTo>
                        <a:pt x="30577" y="4876"/>
                        <a:pt x="26542" y="2545"/>
                        <a:pt x="22482" y="189"/>
                      </a:cubicBezTo>
                      <a:cubicBezTo>
                        <a:pt x="22269" y="63"/>
                        <a:pt x="21974" y="1"/>
                        <a:pt x="2167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8" name="Google Shape;1738;p40"/>
                <p:cNvSpPr/>
                <p:nvPr/>
              </p:nvSpPr>
              <p:spPr>
                <a:xfrm flipH="1">
                  <a:off x="7741813" y="2784506"/>
                  <a:ext cx="359569" cy="277627"/>
                </a:xfrm>
                <a:custGeom>
                  <a:avLst/>
                  <a:gdLst/>
                  <a:ahLst/>
                  <a:cxnLst/>
                  <a:rect l="l" t="t" r="r" b="b"/>
                  <a:pathLst>
                    <a:path w="10176" h="7857" extrusionOk="0">
                      <a:moveTo>
                        <a:pt x="0" y="1"/>
                      </a:moveTo>
                      <a:lnTo>
                        <a:pt x="3459" y="7269"/>
                      </a:lnTo>
                      <a:cubicBezTo>
                        <a:pt x="4323" y="7629"/>
                        <a:pt x="5262" y="7857"/>
                        <a:pt x="6247" y="7857"/>
                      </a:cubicBezTo>
                      <a:cubicBezTo>
                        <a:pt x="6975" y="7857"/>
                        <a:pt x="7729" y="7732"/>
                        <a:pt x="8496" y="7444"/>
                      </a:cubicBezTo>
                      <a:cubicBezTo>
                        <a:pt x="9273" y="7144"/>
                        <a:pt x="9800" y="6818"/>
                        <a:pt x="10176" y="6492"/>
                      </a:cubicBezTo>
                      <a:lnTo>
                        <a:pt x="10100" y="3459"/>
                      </a:lnTo>
                      <a:cubicBezTo>
                        <a:pt x="9323" y="2457"/>
                        <a:pt x="8221" y="1730"/>
                        <a:pt x="8221" y="1730"/>
                      </a:cubicBezTo>
                      <a:lnTo>
                        <a:pt x="6642" y="602"/>
                      </a:lnTo>
                      <a:lnTo>
                        <a:pt x="0"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9" name="Google Shape;1739;p40"/>
                <p:cNvSpPr/>
                <p:nvPr/>
              </p:nvSpPr>
              <p:spPr>
                <a:xfrm flipH="1">
                  <a:off x="7685136" y="2583486"/>
                  <a:ext cx="430416" cy="439391"/>
                </a:xfrm>
                <a:custGeom>
                  <a:avLst/>
                  <a:gdLst/>
                  <a:ahLst/>
                  <a:cxnLst/>
                  <a:rect l="l" t="t" r="r" b="b"/>
                  <a:pathLst>
                    <a:path w="12181" h="12435" extrusionOk="0">
                      <a:moveTo>
                        <a:pt x="0" y="0"/>
                      </a:moveTo>
                      <a:lnTo>
                        <a:pt x="0" y="8923"/>
                      </a:lnTo>
                      <a:cubicBezTo>
                        <a:pt x="0" y="8923"/>
                        <a:pt x="2721" y="12435"/>
                        <a:pt x="6164" y="12435"/>
                      </a:cubicBezTo>
                      <a:cubicBezTo>
                        <a:pt x="6740" y="12435"/>
                        <a:pt x="7337" y="12336"/>
                        <a:pt x="7945" y="12106"/>
                      </a:cubicBezTo>
                      <a:cubicBezTo>
                        <a:pt x="12181" y="10527"/>
                        <a:pt x="7945" y="8371"/>
                        <a:pt x="7945" y="8371"/>
                      </a:cubicBezTo>
                      <a:lnTo>
                        <a:pt x="7945" y="0"/>
                      </a:lnTo>
                      <a:close/>
                    </a:path>
                  </a:pathLst>
                </a:custGeom>
                <a:solidFill>
                  <a:srgbClr val="DB8C56"/>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0" name="Google Shape;1740;p40"/>
                <p:cNvSpPr/>
                <p:nvPr/>
              </p:nvSpPr>
              <p:spPr>
                <a:xfrm flipH="1">
                  <a:off x="7728527" y="2707476"/>
                  <a:ext cx="649175" cy="790868"/>
                </a:xfrm>
                <a:custGeom>
                  <a:avLst/>
                  <a:gdLst/>
                  <a:ahLst/>
                  <a:cxnLst/>
                  <a:rect l="l" t="t" r="r" b="b"/>
                  <a:pathLst>
                    <a:path w="18372" h="22382" extrusionOk="0">
                      <a:moveTo>
                        <a:pt x="6818" y="0"/>
                      </a:moveTo>
                      <a:lnTo>
                        <a:pt x="1" y="3985"/>
                      </a:lnTo>
                      <a:lnTo>
                        <a:pt x="5439" y="6191"/>
                      </a:lnTo>
                      <a:lnTo>
                        <a:pt x="4587" y="11078"/>
                      </a:lnTo>
                      <a:lnTo>
                        <a:pt x="18372" y="22381"/>
                      </a:lnTo>
                      <a:lnTo>
                        <a:pt x="6818"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1" name="Google Shape;1741;p40"/>
                <p:cNvSpPr/>
                <p:nvPr/>
              </p:nvSpPr>
              <p:spPr>
                <a:xfrm flipH="1">
                  <a:off x="7497401" y="2664085"/>
                  <a:ext cx="259500" cy="834259"/>
                </a:xfrm>
                <a:custGeom>
                  <a:avLst/>
                  <a:gdLst/>
                  <a:ahLst/>
                  <a:cxnLst/>
                  <a:rect l="l" t="t" r="r" b="b"/>
                  <a:pathLst>
                    <a:path w="7344" h="23610" extrusionOk="0">
                      <a:moveTo>
                        <a:pt x="1" y="0"/>
                      </a:moveTo>
                      <a:lnTo>
                        <a:pt x="803" y="23609"/>
                      </a:lnTo>
                      <a:lnTo>
                        <a:pt x="7344" y="10226"/>
                      </a:lnTo>
                      <a:lnTo>
                        <a:pt x="3735" y="5790"/>
                      </a:lnTo>
                      <a:lnTo>
                        <a:pt x="6417" y="3584"/>
                      </a:lnTo>
                      <a:lnTo>
                        <a:pt x="1"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2" name="Google Shape;1742;p40"/>
                <p:cNvSpPr/>
                <p:nvPr/>
              </p:nvSpPr>
              <p:spPr>
                <a:xfrm flipH="1">
                  <a:off x="7543442" y="1911025"/>
                  <a:ext cx="900689" cy="885354"/>
                </a:xfrm>
                <a:custGeom>
                  <a:avLst/>
                  <a:gdLst/>
                  <a:ahLst/>
                  <a:cxnLst/>
                  <a:rect l="l" t="t" r="r" b="b"/>
                  <a:pathLst>
                    <a:path w="25490" h="25056" extrusionOk="0">
                      <a:moveTo>
                        <a:pt x="23715" y="1"/>
                      </a:moveTo>
                      <a:cubicBezTo>
                        <a:pt x="23109" y="1"/>
                        <a:pt x="22548" y="549"/>
                        <a:pt x="22156" y="961"/>
                      </a:cubicBezTo>
                      <a:cubicBezTo>
                        <a:pt x="21580" y="1588"/>
                        <a:pt x="20928" y="2014"/>
                        <a:pt x="20226" y="2440"/>
                      </a:cubicBezTo>
                      <a:cubicBezTo>
                        <a:pt x="18698" y="3392"/>
                        <a:pt x="17094" y="4244"/>
                        <a:pt x="15414" y="4896"/>
                      </a:cubicBezTo>
                      <a:cubicBezTo>
                        <a:pt x="13785" y="5573"/>
                        <a:pt x="12081" y="6049"/>
                        <a:pt x="10452" y="6726"/>
                      </a:cubicBezTo>
                      <a:cubicBezTo>
                        <a:pt x="8647" y="7503"/>
                        <a:pt x="6016" y="8881"/>
                        <a:pt x="5765" y="11087"/>
                      </a:cubicBezTo>
                      <a:cubicBezTo>
                        <a:pt x="5640" y="12014"/>
                        <a:pt x="5515" y="12941"/>
                        <a:pt x="5339" y="13869"/>
                      </a:cubicBezTo>
                      <a:cubicBezTo>
                        <a:pt x="5327" y="13870"/>
                        <a:pt x="5316" y="13871"/>
                        <a:pt x="5304" y="13871"/>
                      </a:cubicBezTo>
                      <a:cubicBezTo>
                        <a:pt x="4648" y="13871"/>
                        <a:pt x="4258" y="11150"/>
                        <a:pt x="4061" y="10510"/>
                      </a:cubicBezTo>
                      <a:cubicBezTo>
                        <a:pt x="3936" y="10109"/>
                        <a:pt x="3710" y="9658"/>
                        <a:pt x="3459" y="9207"/>
                      </a:cubicBezTo>
                      <a:cubicBezTo>
                        <a:pt x="2958" y="8405"/>
                        <a:pt x="2457" y="7954"/>
                        <a:pt x="1956" y="7778"/>
                      </a:cubicBezTo>
                      <a:cubicBezTo>
                        <a:pt x="1855" y="7728"/>
                        <a:pt x="1730" y="7728"/>
                        <a:pt x="1630" y="7728"/>
                      </a:cubicBezTo>
                      <a:cubicBezTo>
                        <a:pt x="1329" y="7728"/>
                        <a:pt x="978" y="7929"/>
                        <a:pt x="602" y="8355"/>
                      </a:cubicBezTo>
                      <a:cubicBezTo>
                        <a:pt x="201" y="8806"/>
                        <a:pt x="1" y="9282"/>
                        <a:pt x="1" y="9808"/>
                      </a:cubicBezTo>
                      <a:lnTo>
                        <a:pt x="1" y="9884"/>
                      </a:lnTo>
                      <a:cubicBezTo>
                        <a:pt x="51" y="10510"/>
                        <a:pt x="176" y="11162"/>
                        <a:pt x="352" y="11613"/>
                      </a:cubicBezTo>
                      <a:cubicBezTo>
                        <a:pt x="627" y="12415"/>
                        <a:pt x="1003" y="13192"/>
                        <a:pt x="1480" y="13894"/>
                      </a:cubicBezTo>
                      <a:cubicBezTo>
                        <a:pt x="1755" y="14320"/>
                        <a:pt x="2081" y="14746"/>
                        <a:pt x="2532" y="14946"/>
                      </a:cubicBezTo>
                      <a:cubicBezTo>
                        <a:pt x="2671" y="15005"/>
                        <a:pt x="2825" y="15033"/>
                        <a:pt x="2978" y="15033"/>
                      </a:cubicBezTo>
                      <a:cubicBezTo>
                        <a:pt x="3350" y="15033"/>
                        <a:pt x="3718" y="14865"/>
                        <a:pt x="3860" y="14545"/>
                      </a:cubicBezTo>
                      <a:cubicBezTo>
                        <a:pt x="5114" y="17478"/>
                        <a:pt x="6567" y="20435"/>
                        <a:pt x="8948" y="22565"/>
                      </a:cubicBezTo>
                      <a:cubicBezTo>
                        <a:pt x="10625" y="24065"/>
                        <a:pt x="12885" y="25056"/>
                        <a:pt x="15091" y="25056"/>
                      </a:cubicBezTo>
                      <a:cubicBezTo>
                        <a:pt x="16018" y="25056"/>
                        <a:pt x="16935" y="24881"/>
                        <a:pt x="17795" y="24495"/>
                      </a:cubicBezTo>
                      <a:cubicBezTo>
                        <a:pt x="19299" y="23818"/>
                        <a:pt x="20502" y="22590"/>
                        <a:pt x="21404" y="21212"/>
                      </a:cubicBezTo>
                      <a:cubicBezTo>
                        <a:pt x="23911" y="17528"/>
                        <a:pt x="24562" y="12966"/>
                        <a:pt x="25389" y="8555"/>
                      </a:cubicBezTo>
                      <a:cubicBezTo>
                        <a:pt x="25490" y="7427"/>
                        <a:pt x="25465" y="6224"/>
                        <a:pt x="25465" y="5071"/>
                      </a:cubicBezTo>
                      <a:cubicBezTo>
                        <a:pt x="25490" y="3994"/>
                        <a:pt x="25490" y="2916"/>
                        <a:pt x="25289" y="1838"/>
                      </a:cubicBezTo>
                      <a:cubicBezTo>
                        <a:pt x="25164" y="1112"/>
                        <a:pt x="24838" y="385"/>
                        <a:pt x="24111" y="84"/>
                      </a:cubicBezTo>
                      <a:cubicBezTo>
                        <a:pt x="23978" y="26"/>
                        <a:pt x="23845" y="1"/>
                        <a:pt x="23715" y="1"/>
                      </a:cubicBezTo>
                      <a:close/>
                    </a:path>
                  </a:pathLst>
                </a:custGeom>
                <a:solidFill>
                  <a:srgbClr val="FCA769"/>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3" name="Google Shape;1743;p40"/>
                <p:cNvSpPr/>
                <p:nvPr/>
              </p:nvSpPr>
              <p:spPr>
                <a:xfrm flipH="1">
                  <a:off x="7539026" y="2228369"/>
                  <a:ext cx="792635" cy="568328"/>
                </a:xfrm>
                <a:custGeom>
                  <a:avLst/>
                  <a:gdLst/>
                  <a:ahLst/>
                  <a:cxnLst/>
                  <a:rect l="l" t="t" r="r" b="b"/>
                  <a:pathLst>
                    <a:path w="22432" h="16084" extrusionOk="0">
                      <a:moveTo>
                        <a:pt x="527" y="0"/>
                      </a:moveTo>
                      <a:lnTo>
                        <a:pt x="1" y="451"/>
                      </a:lnTo>
                      <a:lnTo>
                        <a:pt x="7795" y="10050"/>
                      </a:lnTo>
                      <a:cubicBezTo>
                        <a:pt x="7745" y="10126"/>
                        <a:pt x="7720" y="10201"/>
                        <a:pt x="7695" y="10276"/>
                      </a:cubicBezTo>
                      <a:cubicBezTo>
                        <a:pt x="7645" y="10752"/>
                        <a:pt x="7645" y="11253"/>
                        <a:pt x="7695" y="11705"/>
                      </a:cubicBezTo>
                      <a:lnTo>
                        <a:pt x="677" y="5564"/>
                      </a:lnTo>
                      <a:cubicBezTo>
                        <a:pt x="552" y="5790"/>
                        <a:pt x="327" y="5965"/>
                        <a:pt x="76" y="6015"/>
                      </a:cubicBezTo>
                      <a:lnTo>
                        <a:pt x="1" y="6040"/>
                      </a:lnTo>
                      <a:lnTo>
                        <a:pt x="8021" y="12958"/>
                      </a:lnTo>
                      <a:cubicBezTo>
                        <a:pt x="8297" y="13659"/>
                        <a:pt x="8723" y="14286"/>
                        <a:pt x="9274" y="14837"/>
                      </a:cubicBezTo>
                      <a:cubicBezTo>
                        <a:pt x="10114" y="15636"/>
                        <a:pt x="11205" y="16084"/>
                        <a:pt x="12328" y="16084"/>
                      </a:cubicBezTo>
                      <a:cubicBezTo>
                        <a:pt x="12579" y="16084"/>
                        <a:pt x="12832" y="16061"/>
                        <a:pt x="13084" y="16015"/>
                      </a:cubicBezTo>
                      <a:cubicBezTo>
                        <a:pt x="14612" y="15715"/>
                        <a:pt x="16617" y="14938"/>
                        <a:pt x="18572" y="12958"/>
                      </a:cubicBezTo>
                      <a:cubicBezTo>
                        <a:pt x="21354" y="10126"/>
                        <a:pt x="21404" y="7669"/>
                        <a:pt x="21204" y="6542"/>
                      </a:cubicBezTo>
                      <a:cubicBezTo>
                        <a:pt x="21179" y="6316"/>
                        <a:pt x="21003" y="6166"/>
                        <a:pt x="20803" y="6116"/>
                      </a:cubicBezTo>
                      <a:lnTo>
                        <a:pt x="22432" y="2557"/>
                      </a:lnTo>
                      <a:lnTo>
                        <a:pt x="21780" y="2256"/>
                      </a:lnTo>
                      <a:lnTo>
                        <a:pt x="19901" y="6391"/>
                      </a:lnTo>
                      <a:cubicBezTo>
                        <a:pt x="17645" y="7369"/>
                        <a:pt x="12532" y="9449"/>
                        <a:pt x="8497" y="9800"/>
                      </a:cubicBezTo>
                      <a:lnTo>
                        <a:pt x="527"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4" name="Google Shape;1744;p40"/>
                <p:cNvSpPr/>
                <p:nvPr/>
              </p:nvSpPr>
              <p:spPr>
                <a:xfrm flipH="1">
                  <a:off x="8070358" y="2189394"/>
                  <a:ext cx="295825" cy="209925"/>
                </a:xfrm>
                <a:custGeom>
                  <a:avLst/>
                  <a:gdLst/>
                  <a:ahLst/>
                  <a:cxnLst/>
                  <a:rect l="l" t="t" r="r" b="b"/>
                  <a:pathLst>
                    <a:path w="8372" h="5941" extrusionOk="0">
                      <a:moveTo>
                        <a:pt x="0" y="0"/>
                      </a:moveTo>
                      <a:lnTo>
                        <a:pt x="0" y="0"/>
                      </a:lnTo>
                      <a:cubicBezTo>
                        <a:pt x="326" y="326"/>
                        <a:pt x="577" y="752"/>
                        <a:pt x="752" y="1204"/>
                      </a:cubicBezTo>
                      <a:cubicBezTo>
                        <a:pt x="953" y="1755"/>
                        <a:pt x="1329" y="2231"/>
                        <a:pt x="1755" y="2482"/>
                      </a:cubicBezTo>
                      <a:lnTo>
                        <a:pt x="8371" y="5940"/>
                      </a:lnTo>
                      <a:lnTo>
                        <a:pt x="8371" y="4838"/>
                      </a:lnTo>
                      <a:lnTo>
                        <a:pt x="0"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5" name="Google Shape;1745;p40"/>
                <p:cNvSpPr/>
                <p:nvPr/>
              </p:nvSpPr>
              <p:spPr>
                <a:xfrm flipH="1">
                  <a:off x="8054422" y="2350557"/>
                  <a:ext cx="15971" cy="48762"/>
                </a:xfrm>
                <a:custGeom>
                  <a:avLst/>
                  <a:gdLst/>
                  <a:ahLst/>
                  <a:cxnLst/>
                  <a:rect l="l" t="t" r="r" b="b"/>
                  <a:pathLst>
                    <a:path w="452" h="1380" extrusionOk="0">
                      <a:moveTo>
                        <a:pt x="451" y="1"/>
                      </a:moveTo>
                      <a:lnTo>
                        <a:pt x="0" y="277"/>
                      </a:lnTo>
                      <a:lnTo>
                        <a:pt x="0" y="1379"/>
                      </a:lnTo>
                      <a:lnTo>
                        <a:pt x="451" y="1104"/>
                      </a:lnTo>
                      <a:lnTo>
                        <a:pt x="451" y="1"/>
                      </a:lnTo>
                      <a:close/>
                    </a:path>
                  </a:pathLst>
                </a:custGeom>
                <a:solidFill>
                  <a:srgbClr val="C5C5C5"/>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6" name="Google Shape;1746;p40"/>
                <p:cNvSpPr/>
                <p:nvPr/>
              </p:nvSpPr>
              <p:spPr>
                <a:xfrm flipH="1">
                  <a:off x="8046472" y="2343031"/>
                  <a:ext cx="31024" cy="64239"/>
                </a:xfrm>
                <a:custGeom>
                  <a:avLst/>
                  <a:gdLst/>
                  <a:ahLst/>
                  <a:cxnLst/>
                  <a:rect l="l" t="t" r="r" b="b"/>
                  <a:pathLst>
                    <a:path w="878" h="1818" extrusionOk="0">
                      <a:moveTo>
                        <a:pt x="452" y="590"/>
                      </a:moveTo>
                      <a:lnTo>
                        <a:pt x="452" y="1216"/>
                      </a:lnTo>
                      <a:lnTo>
                        <a:pt x="402" y="1242"/>
                      </a:lnTo>
                      <a:lnTo>
                        <a:pt x="402" y="615"/>
                      </a:lnTo>
                      <a:lnTo>
                        <a:pt x="452" y="590"/>
                      </a:lnTo>
                      <a:close/>
                      <a:moveTo>
                        <a:pt x="665" y="1"/>
                      </a:moveTo>
                      <a:cubicBezTo>
                        <a:pt x="627" y="1"/>
                        <a:pt x="590" y="13"/>
                        <a:pt x="552" y="38"/>
                      </a:cubicBezTo>
                      <a:lnTo>
                        <a:pt x="101" y="314"/>
                      </a:lnTo>
                      <a:cubicBezTo>
                        <a:pt x="26" y="339"/>
                        <a:pt x="1" y="414"/>
                        <a:pt x="1" y="490"/>
                      </a:cubicBezTo>
                      <a:lnTo>
                        <a:pt x="1" y="1592"/>
                      </a:lnTo>
                      <a:cubicBezTo>
                        <a:pt x="1" y="1668"/>
                        <a:pt x="26" y="1743"/>
                        <a:pt x="101" y="1768"/>
                      </a:cubicBezTo>
                      <a:cubicBezTo>
                        <a:pt x="126" y="1793"/>
                        <a:pt x="151" y="1818"/>
                        <a:pt x="201" y="1818"/>
                      </a:cubicBezTo>
                      <a:cubicBezTo>
                        <a:pt x="226" y="1818"/>
                        <a:pt x="276" y="1793"/>
                        <a:pt x="302" y="1768"/>
                      </a:cubicBezTo>
                      <a:lnTo>
                        <a:pt x="753" y="1517"/>
                      </a:lnTo>
                      <a:cubicBezTo>
                        <a:pt x="828" y="1467"/>
                        <a:pt x="878" y="1392"/>
                        <a:pt x="878" y="1342"/>
                      </a:cubicBezTo>
                      <a:lnTo>
                        <a:pt x="878" y="214"/>
                      </a:lnTo>
                      <a:cubicBezTo>
                        <a:pt x="878" y="139"/>
                        <a:pt x="828" y="64"/>
                        <a:pt x="778" y="38"/>
                      </a:cubicBezTo>
                      <a:cubicBezTo>
                        <a:pt x="740" y="13"/>
                        <a:pt x="703" y="1"/>
                        <a:pt x="665" y="1"/>
                      </a:cubicBezTo>
                      <a:close/>
                    </a:path>
                  </a:pathLst>
                </a:custGeom>
                <a:solidFill>
                  <a:srgbClr val="000000"/>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7" name="Google Shape;1747;p40"/>
                <p:cNvSpPr/>
                <p:nvPr/>
              </p:nvSpPr>
              <p:spPr>
                <a:xfrm flipH="1">
                  <a:off x="8054422" y="2184730"/>
                  <a:ext cx="311761" cy="175615"/>
                </a:xfrm>
                <a:custGeom>
                  <a:avLst/>
                  <a:gdLst/>
                  <a:ahLst/>
                  <a:cxnLst/>
                  <a:rect l="l" t="t" r="r" b="b"/>
                  <a:pathLst>
                    <a:path w="8823" h="4970" extrusionOk="0">
                      <a:moveTo>
                        <a:pt x="455" y="1"/>
                      </a:moveTo>
                      <a:cubicBezTo>
                        <a:pt x="295" y="1"/>
                        <a:pt x="138" y="45"/>
                        <a:pt x="0" y="132"/>
                      </a:cubicBezTo>
                      <a:lnTo>
                        <a:pt x="8371" y="4970"/>
                      </a:lnTo>
                      <a:lnTo>
                        <a:pt x="8822" y="4694"/>
                      </a:lnTo>
                      <a:lnTo>
                        <a:pt x="928" y="132"/>
                      </a:lnTo>
                      <a:cubicBezTo>
                        <a:pt x="777" y="45"/>
                        <a:pt x="614" y="1"/>
                        <a:pt x="455" y="1"/>
                      </a:cubicBezTo>
                      <a:close/>
                    </a:path>
                  </a:pathLst>
                </a:custGeom>
                <a:solidFill>
                  <a:srgbClr val="A5411B"/>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8" name="Google Shape;1748;p40"/>
                <p:cNvSpPr/>
                <p:nvPr/>
              </p:nvSpPr>
              <p:spPr>
                <a:xfrm flipH="1">
                  <a:off x="7856935" y="2282396"/>
                  <a:ext cx="209042" cy="180668"/>
                </a:xfrm>
                <a:custGeom>
                  <a:avLst/>
                  <a:gdLst/>
                  <a:ahLst/>
                  <a:cxnLst/>
                  <a:rect l="l" t="t" r="r" b="b"/>
                  <a:pathLst>
                    <a:path w="5916" h="5113" extrusionOk="0">
                      <a:moveTo>
                        <a:pt x="5765" y="0"/>
                      </a:moveTo>
                      <a:cubicBezTo>
                        <a:pt x="5615" y="0"/>
                        <a:pt x="5464" y="50"/>
                        <a:pt x="5289" y="100"/>
                      </a:cubicBezTo>
                      <a:lnTo>
                        <a:pt x="1404" y="1529"/>
                      </a:lnTo>
                      <a:cubicBezTo>
                        <a:pt x="1354" y="1554"/>
                        <a:pt x="1304" y="1579"/>
                        <a:pt x="1254" y="1604"/>
                      </a:cubicBezTo>
                      <a:cubicBezTo>
                        <a:pt x="953" y="1754"/>
                        <a:pt x="652" y="2030"/>
                        <a:pt x="427" y="2381"/>
                      </a:cubicBezTo>
                      <a:cubicBezTo>
                        <a:pt x="151" y="2782"/>
                        <a:pt x="1" y="3233"/>
                        <a:pt x="26" y="3634"/>
                      </a:cubicBezTo>
                      <a:cubicBezTo>
                        <a:pt x="26" y="4236"/>
                        <a:pt x="176" y="4712"/>
                        <a:pt x="427" y="5088"/>
                      </a:cubicBezTo>
                      <a:lnTo>
                        <a:pt x="452" y="5088"/>
                      </a:lnTo>
                      <a:cubicBezTo>
                        <a:pt x="502" y="5113"/>
                        <a:pt x="552" y="5113"/>
                        <a:pt x="577" y="5113"/>
                      </a:cubicBezTo>
                      <a:lnTo>
                        <a:pt x="953" y="5113"/>
                      </a:lnTo>
                      <a:cubicBezTo>
                        <a:pt x="978" y="5113"/>
                        <a:pt x="1028" y="5088"/>
                        <a:pt x="1078" y="5088"/>
                      </a:cubicBezTo>
                      <a:cubicBezTo>
                        <a:pt x="1128" y="5088"/>
                        <a:pt x="1179" y="5088"/>
                        <a:pt x="1229" y="5063"/>
                      </a:cubicBezTo>
                      <a:cubicBezTo>
                        <a:pt x="1279" y="5063"/>
                        <a:pt x="1304" y="5038"/>
                        <a:pt x="1354" y="5038"/>
                      </a:cubicBezTo>
                      <a:cubicBezTo>
                        <a:pt x="1454" y="5013"/>
                        <a:pt x="1555" y="4988"/>
                        <a:pt x="1655" y="4963"/>
                      </a:cubicBezTo>
                      <a:cubicBezTo>
                        <a:pt x="1680" y="4937"/>
                        <a:pt x="1705" y="4937"/>
                        <a:pt x="1730" y="4937"/>
                      </a:cubicBezTo>
                      <a:lnTo>
                        <a:pt x="3384" y="4311"/>
                      </a:lnTo>
                      <a:cubicBezTo>
                        <a:pt x="3484" y="4286"/>
                        <a:pt x="3585" y="4236"/>
                        <a:pt x="3660" y="4186"/>
                      </a:cubicBezTo>
                      <a:cubicBezTo>
                        <a:pt x="3785" y="4110"/>
                        <a:pt x="3910" y="4035"/>
                        <a:pt x="4036" y="3960"/>
                      </a:cubicBezTo>
                      <a:cubicBezTo>
                        <a:pt x="4086" y="3935"/>
                        <a:pt x="4111" y="3885"/>
                        <a:pt x="4161" y="3860"/>
                      </a:cubicBezTo>
                      <a:cubicBezTo>
                        <a:pt x="4236" y="3810"/>
                        <a:pt x="4311" y="3734"/>
                        <a:pt x="4387" y="3659"/>
                      </a:cubicBezTo>
                      <a:cubicBezTo>
                        <a:pt x="4412" y="3659"/>
                        <a:pt x="4437" y="3634"/>
                        <a:pt x="4462" y="3609"/>
                      </a:cubicBezTo>
                      <a:cubicBezTo>
                        <a:pt x="4562" y="3509"/>
                        <a:pt x="4637" y="3409"/>
                        <a:pt x="4737" y="3308"/>
                      </a:cubicBezTo>
                      <a:cubicBezTo>
                        <a:pt x="4737" y="3308"/>
                        <a:pt x="4763" y="3308"/>
                        <a:pt x="4763" y="3283"/>
                      </a:cubicBezTo>
                      <a:cubicBezTo>
                        <a:pt x="4863" y="3158"/>
                        <a:pt x="4963" y="3033"/>
                        <a:pt x="5063" y="2907"/>
                      </a:cubicBezTo>
                      <a:cubicBezTo>
                        <a:pt x="5063" y="2907"/>
                        <a:pt x="5063" y="2882"/>
                        <a:pt x="5088" y="2882"/>
                      </a:cubicBezTo>
                      <a:cubicBezTo>
                        <a:pt x="5164" y="2757"/>
                        <a:pt x="5264" y="2632"/>
                        <a:pt x="5339" y="2481"/>
                      </a:cubicBezTo>
                      <a:cubicBezTo>
                        <a:pt x="5339" y="2481"/>
                        <a:pt x="5339" y="2456"/>
                        <a:pt x="5339" y="2456"/>
                      </a:cubicBezTo>
                      <a:cubicBezTo>
                        <a:pt x="5414" y="2306"/>
                        <a:pt x="5489" y="2181"/>
                        <a:pt x="5565" y="2030"/>
                      </a:cubicBezTo>
                      <a:cubicBezTo>
                        <a:pt x="5565" y="2005"/>
                        <a:pt x="5565" y="2005"/>
                        <a:pt x="5565" y="1980"/>
                      </a:cubicBezTo>
                      <a:cubicBezTo>
                        <a:pt x="5640" y="1855"/>
                        <a:pt x="5690" y="1704"/>
                        <a:pt x="5715" y="1579"/>
                      </a:cubicBezTo>
                      <a:cubicBezTo>
                        <a:pt x="5740" y="1554"/>
                        <a:pt x="5740" y="1529"/>
                        <a:pt x="5740" y="1504"/>
                      </a:cubicBezTo>
                      <a:cubicBezTo>
                        <a:pt x="5790" y="1379"/>
                        <a:pt x="5815" y="1228"/>
                        <a:pt x="5840" y="1078"/>
                      </a:cubicBezTo>
                      <a:cubicBezTo>
                        <a:pt x="5915" y="652"/>
                        <a:pt x="5865" y="276"/>
                        <a:pt x="5765" y="0"/>
                      </a:cubicBezTo>
                      <a:close/>
                    </a:path>
                  </a:pathLst>
                </a:custGeom>
                <a:solidFill>
                  <a:schemeClr val="accent2"/>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9" name="Google Shape;1749;p40"/>
                <p:cNvSpPr/>
                <p:nvPr/>
              </p:nvSpPr>
              <p:spPr>
                <a:xfrm flipH="1">
                  <a:off x="7508885" y="2148653"/>
                  <a:ext cx="219678" cy="200173"/>
                </a:xfrm>
                <a:custGeom>
                  <a:avLst/>
                  <a:gdLst/>
                  <a:ahLst/>
                  <a:cxnLst/>
                  <a:rect l="l" t="t" r="r" b="b"/>
                  <a:pathLst>
                    <a:path w="6217" h="5665" extrusionOk="0">
                      <a:moveTo>
                        <a:pt x="6216" y="1"/>
                      </a:moveTo>
                      <a:lnTo>
                        <a:pt x="2507" y="1354"/>
                      </a:lnTo>
                      <a:cubicBezTo>
                        <a:pt x="2432" y="1404"/>
                        <a:pt x="2331" y="1429"/>
                        <a:pt x="2256" y="1479"/>
                      </a:cubicBezTo>
                      <a:cubicBezTo>
                        <a:pt x="1204" y="2031"/>
                        <a:pt x="251" y="3359"/>
                        <a:pt x="76" y="4612"/>
                      </a:cubicBezTo>
                      <a:cubicBezTo>
                        <a:pt x="1" y="5038"/>
                        <a:pt x="51" y="5389"/>
                        <a:pt x="151" y="5665"/>
                      </a:cubicBezTo>
                      <a:lnTo>
                        <a:pt x="301" y="5665"/>
                      </a:lnTo>
                      <a:cubicBezTo>
                        <a:pt x="402" y="5640"/>
                        <a:pt x="527" y="5615"/>
                        <a:pt x="627" y="5565"/>
                      </a:cubicBezTo>
                      <a:lnTo>
                        <a:pt x="2281" y="4963"/>
                      </a:lnTo>
                      <a:cubicBezTo>
                        <a:pt x="2432" y="4888"/>
                        <a:pt x="2582" y="4838"/>
                        <a:pt x="2732" y="4763"/>
                      </a:cubicBezTo>
                      <a:cubicBezTo>
                        <a:pt x="2933" y="4662"/>
                        <a:pt x="3133" y="4537"/>
                        <a:pt x="3309" y="4412"/>
                      </a:cubicBezTo>
                      <a:cubicBezTo>
                        <a:pt x="3384" y="4362"/>
                        <a:pt x="3434" y="4311"/>
                        <a:pt x="3484" y="4261"/>
                      </a:cubicBezTo>
                      <a:cubicBezTo>
                        <a:pt x="3610" y="4161"/>
                        <a:pt x="3735" y="4086"/>
                        <a:pt x="3860" y="3961"/>
                      </a:cubicBezTo>
                      <a:cubicBezTo>
                        <a:pt x="4011" y="3835"/>
                        <a:pt x="4161" y="3685"/>
                        <a:pt x="4311" y="3534"/>
                      </a:cubicBezTo>
                      <a:cubicBezTo>
                        <a:pt x="4311" y="3534"/>
                        <a:pt x="4336" y="3534"/>
                        <a:pt x="4336" y="3509"/>
                      </a:cubicBezTo>
                      <a:cubicBezTo>
                        <a:pt x="4487" y="3359"/>
                        <a:pt x="4612" y="3209"/>
                        <a:pt x="4762" y="3033"/>
                      </a:cubicBezTo>
                      <a:cubicBezTo>
                        <a:pt x="4762" y="3008"/>
                        <a:pt x="4788" y="3008"/>
                        <a:pt x="4813" y="2983"/>
                      </a:cubicBezTo>
                      <a:cubicBezTo>
                        <a:pt x="4938" y="2808"/>
                        <a:pt x="5063" y="2607"/>
                        <a:pt x="5189" y="2432"/>
                      </a:cubicBezTo>
                      <a:cubicBezTo>
                        <a:pt x="5214" y="2407"/>
                        <a:pt x="5214" y="2407"/>
                        <a:pt x="5214" y="2407"/>
                      </a:cubicBezTo>
                      <a:cubicBezTo>
                        <a:pt x="5339" y="2206"/>
                        <a:pt x="5464" y="2006"/>
                        <a:pt x="5590" y="1780"/>
                      </a:cubicBezTo>
                      <a:cubicBezTo>
                        <a:pt x="5590" y="1780"/>
                        <a:pt x="5590" y="1755"/>
                        <a:pt x="5590" y="1755"/>
                      </a:cubicBezTo>
                      <a:cubicBezTo>
                        <a:pt x="5715" y="1555"/>
                        <a:pt x="5790" y="1354"/>
                        <a:pt x="5890" y="1153"/>
                      </a:cubicBezTo>
                      <a:cubicBezTo>
                        <a:pt x="5890" y="1128"/>
                        <a:pt x="5915" y="1103"/>
                        <a:pt x="5915" y="1078"/>
                      </a:cubicBezTo>
                      <a:cubicBezTo>
                        <a:pt x="6016" y="853"/>
                        <a:pt x="6091" y="652"/>
                        <a:pt x="6141" y="427"/>
                      </a:cubicBezTo>
                      <a:cubicBezTo>
                        <a:pt x="6166" y="326"/>
                        <a:pt x="6191" y="251"/>
                        <a:pt x="6216" y="151"/>
                      </a:cubicBezTo>
                      <a:cubicBezTo>
                        <a:pt x="6216" y="126"/>
                        <a:pt x="6216" y="101"/>
                        <a:pt x="6216" y="51"/>
                      </a:cubicBezTo>
                      <a:cubicBezTo>
                        <a:pt x="6216" y="26"/>
                        <a:pt x="6216" y="26"/>
                        <a:pt x="6216" y="1"/>
                      </a:cubicBezTo>
                      <a:close/>
                    </a:path>
                  </a:pathLst>
                </a:custGeom>
                <a:solidFill>
                  <a:schemeClr val="accent2"/>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0" name="Google Shape;1750;p40"/>
                <p:cNvSpPr/>
                <p:nvPr/>
              </p:nvSpPr>
              <p:spPr>
                <a:xfrm flipH="1">
                  <a:off x="7856935" y="2282396"/>
                  <a:ext cx="120492" cy="163848"/>
                </a:xfrm>
                <a:custGeom>
                  <a:avLst/>
                  <a:gdLst/>
                  <a:ahLst/>
                  <a:cxnLst/>
                  <a:rect l="l" t="t" r="r" b="b"/>
                  <a:pathLst>
                    <a:path w="3410" h="4637" extrusionOk="0">
                      <a:moveTo>
                        <a:pt x="3259" y="0"/>
                      </a:moveTo>
                      <a:cubicBezTo>
                        <a:pt x="3109" y="0"/>
                        <a:pt x="2958" y="50"/>
                        <a:pt x="2783" y="100"/>
                      </a:cubicBezTo>
                      <a:lnTo>
                        <a:pt x="2532" y="201"/>
                      </a:lnTo>
                      <a:lnTo>
                        <a:pt x="1" y="4637"/>
                      </a:lnTo>
                      <a:lnTo>
                        <a:pt x="878" y="4311"/>
                      </a:lnTo>
                      <a:cubicBezTo>
                        <a:pt x="978" y="4286"/>
                        <a:pt x="1079" y="4236"/>
                        <a:pt x="1154" y="4186"/>
                      </a:cubicBezTo>
                      <a:cubicBezTo>
                        <a:pt x="1279" y="4135"/>
                        <a:pt x="1404" y="4035"/>
                        <a:pt x="1530" y="3960"/>
                      </a:cubicBezTo>
                      <a:cubicBezTo>
                        <a:pt x="1580" y="3935"/>
                        <a:pt x="1605" y="3885"/>
                        <a:pt x="1655" y="3860"/>
                      </a:cubicBezTo>
                      <a:cubicBezTo>
                        <a:pt x="1730" y="3810"/>
                        <a:pt x="1805" y="3734"/>
                        <a:pt x="1881" y="3659"/>
                      </a:cubicBezTo>
                      <a:cubicBezTo>
                        <a:pt x="1906" y="3659"/>
                        <a:pt x="1931" y="3634"/>
                        <a:pt x="1956" y="3609"/>
                      </a:cubicBezTo>
                      <a:cubicBezTo>
                        <a:pt x="2056" y="3509"/>
                        <a:pt x="2131" y="3409"/>
                        <a:pt x="2231" y="3308"/>
                      </a:cubicBezTo>
                      <a:cubicBezTo>
                        <a:pt x="2231" y="3308"/>
                        <a:pt x="2257" y="3308"/>
                        <a:pt x="2257" y="3283"/>
                      </a:cubicBezTo>
                      <a:cubicBezTo>
                        <a:pt x="2357" y="3158"/>
                        <a:pt x="2457" y="3033"/>
                        <a:pt x="2557" y="2907"/>
                      </a:cubicBezTo>
                      <a:cubicBezTo>
                        <a:pt x="2557" y="2907"/>
                        <a:pt x="2557" y="2882"/>
                        <a:pt x="2582" y="2882"/>
                      </a:cubicBezTo>
                      <a:cubicBezTo>
                        <a:pt x="2658" y="2757"/>
                        <a:pt x="2758" y="2632"/>
                        <a:pt x="2833" y="2481"/>
                      </a:cubicBezTo>
                      <a:cubicBezTo>
                        <a:pt x="2833" y="2481"/>
                        <a:pt x="2833" y="2456"/>
                        <a:pt x="2833" y="2456"/>
                      </a:cubicBezTo>
                      <a:cubicBezTo>
                        <a:pt x="2908" y="2306"/>
                        <a:pt x="2983" y="2181"/>
                        <a:pt x="3059" y="2030"/>
                      </a:cubicBezTo>
                      <a:cubicBezTo>
                        <a:pt x="3059" y="2005"/>
                        <a:pt x="3059" y="2005"/>
                        <a:pt x="3059" y="1980"/>
                      </a:cubicBezTo>
                      <a:cubicBezTo>
                        <a:pt x="3134" y="1855"/>
                        <a:pt x="3184" y="1704"/>
                        <a:pt x="3209" y="1579"/>
                      </a:cubicBezTo>
                      <a:cubicBezTo>
                        <a:pt x="3234" y="1554"/>
                        <a:pt x="3234" y="1529"/>
                        <a:pt x="3234" y="1504"/>
                      </a:cubicBezTo>
                      <a:cubicBezTo>
                        <a:pt x="3284" y="1379"/>
                        <a:pt x="3309" y="1228"/>
                        <a:pt x="3334" y="1078"/>
                      </a:cubicBezTo>
                      <a:cubicBezTo>
                        <a:pt x="3409" y="652"/>
                        <a:pt x="3359" y="276"/>
                        <a:pt x="3259"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1" name="Google Shape;1751;p40"/>
                <p:cNvSpPr/>
                <p:nvPr/>
              </p:nvSpPr>
              <p:spPr>
                <a:xfrm flipH="1">
                  <a:off x="7907428" y="2296565"/>
                  <a:ext cx="141729" cy="166499"/>
                </a:xfrm>
                <a:custGeom>
                  <a:avLst/>
                  <a:gdLst/>
                  <a:ahLst/>
                  <a:cxnLst/>
                  <a:rect l="l" t="t" r="r" b="b"/>
                  <a:pathLst>
                    <a:path w="4011" h="4712" extrusionOk="0">
                      <a:moveTo>
                        <a:pt x="4011" y="0"/>
                      </a:moveTo>
                      <a:lnTo>
                        <a:pt x="2307" y="627"/>
                      </a:lnTo>
                      <a:lnTo>
                        <a:pt x="1" y="4687"/>
                      </a:lnTo>
                      <a:cubicBezTo>
                        <a:pt x="51" y="4712"/>
                        <a:pt x="76" y="4712"/>
                        <a:pt x="126" y="4712"/>
                      </a:cubicBezTo>
                      <a:lnTo>
                        <a:pt x="477" y="4712"/>
                      </a:lnTo>
                      <a:cubicBezTo>
                        <a:pt x="502" y="4712"/>
                        <a:pt x="552" y="4687"/>
                        <a:pt x="602" y="4687"/>
                      </a:cubicBezTo>
                      <a:cubicBezTo>
                        <a:pt x="652" y="4687"/>
                        <a:pt x="703" y="4687"/>
                        <a:pt x="753" y="4662"/>
                      </a:cubicBezTo>
                      <a:cubicBezTo>
                        <a:pt x="803" y="4662"/>
                        <a:pt x="828" y="4637"/>
                        <a:pt x="878" y="4637"/>
                      </a:cubicBezTo>
                      <a:cubicBezTo>
                        <a:pt x="978" y="4612"/>
                        <a:pt x="1079" y="4587"/>
                        <a:pt x="1179" y="4562"/>
                      </a:cubicBezTo>
                      <a:cubicBezTo>
                        <a:pt x="1204" y="4536"/>
                        <a:pt x="1229" y="4536"/>
                        <a:pt x="1254" y="4536"/>
                      </a:cubicBezTo>
                      <a:lnTo>
                        <a:pt x="1555" y="4411"/>
                      </a:lnTo>
                      <a:lnTo>
                        <a:pt x="4011"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2" name="Google Shape;1752;p40"/>
                <p:cNvSpPr/>
                <p:nvPr/>
              </p:nvSpPr>
              <p:spPr>
                <a:xfrm flipH="1">
                  <a:off x="7508885" y="2148653"/>
                  <a:ext cx="109857" cy="160315"/>
                </a:xfrm>
                <a:custGeom>
                  <a:avLst/>
                  <a:gdLst/>
                  <a:ahLst/>
                  <a:cxnLst/>
                  <a:rect l="l" t="t" r="r" b="b"/>
                  <a:pathLst>
                    <a:path w="3109" h="4537" extrusionOk="0">
                      <a:moveTo>
                        <a:pt x="3108" y="1"/>
                      </a:moveTo>
                      <a:lnTo>
                        <a:pt x="2431" y="251"/>
                      </a:lnTo>
                      <a:lnTo>
                        <a:pt x="0" y="4537"/>
                      </a:lnTo>
                      <a:cubicBezTo>
                        <a:pt x="50" y="4487"/>
                        <a:pt x="126" y="4462"/>
                        <a:pt x="201" y="4412"/>
                      </a:cubicBezTo>
                      <a:cubicBezTo>
                        <a:pt x="276" y="4362"/>
                        <a:pt x="326" y="4311"/>
                        <a:pt x="376" y="4261"/>
                      </a:cubicBezTo>
                      <a:cubicBezTo>
                        <a:pt x="502" y="4161"/>
                        <a:pt x="627" y="4086"/>
                        <a:pt x="752" y="3961"/>
                      </a:cubicBezTo>
                      <a:cubicBezTo>
                        <a:pt x="903" y="3835"/>
                        <a:pt x="1053" y="3685"/>
                        <a:pt x="1203" y="3534"/>
                      </a:cubicBezTo>
                      <a:cubicBezTo>
                        <a:pt x="1203" y="3534"/>
                        <a:pt x="1228" y="3534"/>
                        <a:pt x="1228" y="3509"/>
                      </a:cubicBezTo>
                      <a:cubicBezTo>
                        <a:pt x="1379" y="3359"/>
                        <a:pt x="1504" y="3209"/>
                        <a:pt x="1654" y="3033"/>
                      </a:cubicBezTo>
                      <a:cubicBezTo>
                        <a:pt x="1654" y="3008"/>
                        <a:pt x="1680" y="3008"/>
                        <a:pt x="1705" y="2983"/>
                      </a:cubicBezTo>
                      <a:cubicBezTo>
                        <a:pt x="1830" y="2808"/>
                        <a:pt x="1955" y="2607"/>
                        <a:pt x="2106" y="2432"/>
                      </a:cubicBezTo>
                      <a:cubicBezTo>
                        <a:pt x="2106" y="2407"/>
                        <a:pt x="2106" y="2407"/>
                        <a:pt x="2106" y="2407"/>
                      </a:cubicBezTo>
                      <a:cubicBezTo>
                        <a:pt x="2231" y="2206"/>
                        <a:pt x="2356" y="2006"/>
                        <a:pt x="2482" y="1780"/>
                      </a:cubicBezTo>
                      <a:cubicBezTo>
                        <a:pt x="2482" y="1780"/>
                        <a:pt x="2482" y="1755"/>
                        <a:pt x="2482" y="1755"/>
                      </a:cubicBezTo>
                      <a:cubicBezTo>
                        <a:pt x="2607" y="1555"/>
                        <a:pt x="2682" y="1354"/>
                        <a:pt x="2782" y="1153"/>
                      </a:cubicBezTo>
                      <a:cubicBezTo>
                        <a:pt x="2782" y="1128"/>
                        <a:pt x="2807" y="1103"/>
                        <a:pt x="2807" y="1078"/>
                      </a:cubicBezTo>
                      <a:cubicBezTo>
                        <a:pt x="2908" y="853"/>
                        <a:pt x="2983" y="652"/>
                        <a:pt x="3033" y="427"/>
                      </a:cubicBezTo>
                      <a:cubicBezTo>
                        <a:pt x="3058" y="326"/>
                        <a:pt x="3083" y="251"/>
                        <a:pt x="3108" y="151"/>
                      </a:cubicBezTo>
                      <a:cubicBezTo>
                        <a:pt x="3108" y="126"/>
                        <a:pt x="3108" y="101"/>
                        <a:pt x="3108" y="51"/>
                      </a:cubicBezTo>
                      <a:cubicBezTo>
                        <a:pt x="3108" y="26"/>
                        <a:pt x="3108" y="26"/>
                        <a:pt x="3108"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3" name="Google Shape;1753;p40"/>
                <p:cNvSpPr/>
                <p:nvPr/>
              </p:nvSpPr>
              <p:spPr>
                <a:xfrm flipH="1">
                  <a:off x="7552276" y="2164589"/>
                  <a:ext cx="148831" cy="178936"/>
                </a:xfrm>
                <a:custGeom>
                  <a:avLst/>
                  <a:gdLst/>
                  <a:ahLst/>
                  <a:cxnLst/>
                  <a:rect l="l" t="t" r="r" b="b"/>
                  <a:pathLst>
                    <a:path w="4212" h="5064" extrusionOk="0">
                      <a:moveTo>
                        <a:pt x="4211" y="1"/>
                      </a:moveTo>
                      <a:lnTo>
                        <a:pt x="2507" y="627"/>
                      </a:lnTo>
                      <a:lnTo>
                        <a:pt x="0" y="5063"/>
                      </a:lnTo>
                      <a:lnTo>
                        <a:pt x="0" y="5063"/>
                      </a:lnTo>
                      <a:lnTo>
                        <a:pt x="1529" y="4512"/>
                      </a:lnTo>
                      <a:cubicBezTo>
                        <a:pt x="1604" y="4462"/>
                        <a:pt x="1680" y="4437"/>
                        <a:pt x="1780" y="4387"/>
                      </a:cubicBezTo>
                      <a:lnTo>
                        <a:pt x="4211"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4" name="Google Shape;1754;p40"/>
                <p:cNvSpPr/>
                <p:nvPr/>
              </p:nvSpPr>
              <p:spPr>
                <a:xfrm flipH="1">
                  <a:off x="7468179" y="2121198"/>
                  <a:ext cx="279818" cy="254200"/>
                </a:xfrm>
                <a:custGeom>
                  <a:avLst/>
                  <a:gdLst/>
                  <a:ahLst/>
                  <a:cxnLst/>
                  <a:rect l="l" t="t" r="r" b="b"/>
                  <a:pathLst>
                    <a:path w="7919" h="7194" extrusionOk="0">
                      <a:moveTo>
                        <a:pt x="6490" y="1"/>
                      </a:moveTo>
                      <a:lnTo>
                        <a:pt x="6534" y="29"/>
                      </a:lnTo>
                      <a:lnTo>
                        <a:pt x="6534" y="29"/>
                      </a:lnTo>
                      <a:cubicBezTo>
                        <a:pt x="6519" y="17"/>
                        <a:pt x="6505" y="8"/>
                        <a:pt x="6490" y="1"/>
                      </a:cubicBezTo>
                      <a:close/>
                      <a:moveTo>
                        <a:pt x="6534" y="29"/>
                      </a:moveTo>
                      <a:lnTo>
                        <a:pt x="6534" y="29"/>
                      </a:lnTo>
                      <a:cubicBezTo>
                        <a:pt x="6570" y="57"/>
                        <a:pt x="6605" y="98"/>
                        <a:pt x="6641" y="151"/>
                      </a:cubicBezTo>
                      <a:cubicBezTo>
                        <a:pt x="6666" y="201"/>
                        <a:pt x="6691" y="276"/>
                        <a:pt x="6716" y="326"/>
                      </a:cubicBezTo>
                      <a:cubicBezTo>
                        <a:pt x="6741" y="352"/>
                        <a:pt x="6741" y="377"/>
                        <a:pt x="6741" y="402"/>
                      </a:cubicBezTo>
                      <a:cubicBezTo>
                        <a:pt x="6766" y="452"/>
                        <a:pt x="6766" y="502"/>
                        <a:pt x="6766" y="577"/>
                      </a:cubicBezTo>
                      <a:cubicBezTo>
                        <a:pt x="6766" y="602"/>
                        <a:pt x="6766" y="627"/>
                        <a:pt x="6766" y="652"/>
                      </a:cubicBezTo>
                      <a:cubicBezTo>
                        <a:pt x="6766" y="702"/>
                        <a:pt x="6766" y="778"/>
                        <a:pt x="6766" y="828"/>
                      </a:cubicBezTo>
                      <a:cubicBezTo>
                        <a:pt x="6766" y="878"/>
                        <a:pt x="6766" y="903"/>
                        <a:pt x="6766" y="928"/>
                      </a:cubicBezTo>
                      <a:cubicBezTo>
                        <a:pt x="6741" y="1028"/>
                        <a:pt x="6716" y="1103"/>
                        <a:pt x="6691" y="1204"/>
                      </a:cubicBezTo>
                      <a:cubicBezTo>
                        <a:pt x="6641" y="1429"/>
                        <a:pt x="6566" y="1630"/>
                        <a:pt x="6465" y="1855"/>
                      </a:cubicBezTo>
                      <a:cubicBezTo>
                        <a:pt x="6465" y="1880"/>
                        <a:pt x="6440" y="1905"/>
                        <a:pt x="6440" y="1930"/>
                      </a:cubicBezTo>
                      <a:cubicBezTo>
                        <a:pt x="6340" y="2131"/>
                        <a:pt x="6265" y="2332"/>
                        <a:pt x="6140" y="2532"/>
                      </a:cubicBezTo>
                      <a:cubicBezTo>
                        <a:pt x="6140" y="2532"/>
                        <a:pt x="6140" y="2557"/>
                        <a:pt x="6140" y="2557"/>
                      </a:cubicBezTo>
                      <a:cubicBezTo>
                        <a:pt x="6014" y="2783"/>
                        <a:pt x="5889" y="2983"/>
                        <a:pt x="5764" y="3184"/>
                      </a:cubicBezTo>
                      <a:cubicBezTo>
                        <a:pt x="5764" y="3184"/>
                        <a:pt x="5764" y="3184"/>
                        <a:pt x="5739" y="3209"/>
                      </a:cubicBezTo>
                      <a:cubicBezTo>
                        <a:pt x="5613" y="3384"/>
                        <a:pt x="5488" y="3585"/>
                        <a:pt x="5363" y="3760"/>
                      </a:cubicBezTo>
                      <a:cubicBezTo>
                        <a:pt x="5338" y="3785"/>
                        <a:pt x="5312" y="3785"/>
                        <a:pt x="5312" y="3810"/>
                      </a:cubicBezTo>
                      <a:cubicBezTo>
                        <a:pt x="5162" y="3986"/>
                        <a:pt x="5037" y="4136"/>
                        <a:pt x="4886" y="4286"/>
                      </a:cubicBezTo>
                      <a:cubicBezTo>
                        <a:pt x="4886" y="4311"/>
                        <a:pt x="4861" y="4311"/>
                        <a:pt x="4861" y="4311"/>
                      </a:cubicBezTo>
                      <a:cubicBezTo>
                        <a:pt x="4711" y="4462"/>
                        <a:pt x="4561" y="4612"/>
                        <a:pt x="4410" y="4738"/>
                      </a:cubicBezTo>
                      <a:cubicBezTo>
                        <a:pt x="4285" y="4863"/>
                        <a:pt x="4160" y="4938"/>
                        <a:pt x="4034" y="5038"/>
                      </a:cubicBezTo>
                      <a:cubicBezTo>
                        <a:pt x="3984" y="5088"/>
                        <a:pt x="3934" y="5139"/>
                        <a:pt x="3859" y="5189"/>
                      </a:cubicBezTo>
                      <a:cubicBezTo>
                        <a:pt x="3683" y="5314"/>
                        <a:pt x="3483" y="5439"/>
                        <a:pt x="3282" y="5540"/>
                      </a:cubicBezTo>
                      <a:cubicBezTo>
                        <a:pt x="3132" y="5615"/>
                        <a:pt x="2982" y="5665"/>
                        <a:pt x="2856" y="5740"/>
                      </a:cubicBezTo>
                      <a:lnTo>
                        <a:pt x="1177" y="6342"/>
                      </a:lnTo>
                      <a:cubicBezTo>
                        <a:pt x="1077" y="6392"/>
                        <a:pt x="952" y="6417"/>
                        <a:pt x="851" y="6442"/>
                      </a:cubicBezTo>
                      <a:lnTo>
                        <a:pt x="801" y="6442"/>
                      </a:lnTo>
                      <a:cubicBezTo>
                        <a:pt x="726" y="6467"/>
                        <a:pt x="626" y="6467"/>
                        <a:pt x="525" y="6467"/>
                      </a:cubicBezTo>
                      <a:lnTo>
                        <a:pt x="500" y="6467"/>
                      </a:lnTo>
                      <a:cubicBezTo>
                        <a:pt x="425" y="6467"/>
                        <a:pt x="325" y="6442"/>
                        <a:pt x="250" y="6417"/>
                      </a:cubicBezTo>
                      <a:lnTo>
                        <a:pt x="225" y="6417"/>
                      </a:lnTo>
                      <a:cubicBezTo>
                        <a:pt x="150" y="6392"/>
                        <a:pt x="75" y="6342"/>
                        <a:pt x="1" y="6293"/>
                      </a:cubicBezTo>
                      <a:lnTo>
                        <a:pt x="1" y="6293"/>
                      </a:lnTo>
                      <a:lnTo>
                        <a:pt x="1127" y="7043"/>
                      </a:lnTo>
                      <a:cubicBezTo>
                        <a:pt x="1177" y="7068"/>
                        <a:pt x="1202" y="7068"/>
                        <a:pt x="1227" y="7093"/>
                      </a:cubicBezTo>
                      <a:cubicBezTo>
                        <a:pt x="1277" y="7118"/>
                        <a:pt x="1302" y="7118"/>
                        <a:pt x="1353" y="7144"/>
                      </a:cubicBezTo>
                      <a:lnTo>
                        <a:pt x="1378" y="7144"/>
                      </a:lnTo>
                      <a:cubicBezTo>
                        <a:pt x="1403" y="7169"/>
                        <a:pt x="1428" y="7169"/>
                        <a:pt x="1453" y="7169"/>
                      </a:cubicBezTo>
                      <a:cubicBezTo>
                        <a:pt x="1503" y="7169"/>
                        <a:pt x="1528" y="7194"/>
                        <a:pt x="1578" y="7194"/>
                      </a:cubicBezTo>
                      <a:lnTo>
                        <a:pt x="1854" y="7194"/>
                      </a:lnTo>
                      <a:cubicBezTo>
                        <a:pt x="1879" y="7194"/>
                        <a:pt x="1929" y="7194"/>
                        <a:pt x="1954" y="7169"/>
                      </a:cubicBezTo>
                      <a:lnTo>
                        <a:pt x="2054" y="7169"/>
                      </a:lnTo>
                      <a:cubicBezTo>
                        <a:pt x="2129" y="7144"/>
                        <a:pt x="2205" y="7118"/>
                        <a:pt x="2280" y="7093"/>
                      </a:cubicBezTo>
                      <a:lnTo>
                        <a:pt x="2305" y="7093"/>
                      </a:lnTo>
                      <a:lnTo>
                        <a:pt x="3984" y="6467"/>
                      </a:lnTo>
                      <a:cubicBezTo>
                        <a:pt x="4135" y="6417"/>
                        <a:pt x="4285" y="6342"/>
                        <a:pt x="4410" y="6266"/>
                      </a:cubicBezTo>
                      <a:cubicBezTo>
                        <a:pt x="4611" y="6166"/>
                        <a:pt x="4811" y="6041"/>
                        <a:pt x="4987" y="5915"/>
                      </a:cubicBezTo>
                      <a:cubicBezTo>
                        <a:pt x="5062" y="5865"/>
                        <a:pt x="5112" y="5815"/>
                        <a:pt x="5187" y="5765"/>
                      </a:cubicBezTo>
                      <a:cubicBezTo>
                        <a:pt x="5312" y="5690"/>
                        <a:pt x="5413" y="5590"/>
                        <a:pt x="5538" y="5489"/>
                      </a:cubicBezTo>
                      <a:cubicBezTo>
                        <a:pt x="5563" y="5464"/>
                        <a:pt x="5563" y="5464"/>
                        <a:pt x="5588" y="5439"/>
                      </a:cubicBezTo>
                      <a:cubicBezTo>
                        <a:pt x="5713" y="5339"/>
                        <a:pt x="5864" y="5189"/>
                        <a:pt x="5989" y="5063"/>
                      </a:cubicBezTo>
                      <a:cubicBezTo>
                        <a:pt x="5989" y="5038"/>
                        <a:pt x="6014" y="5038"/>
                        <a:pt x="6014" y="5038"/>
                      </a:cubicBezTo>
                      <a:cubicBezTo>
                        <a:pt x="6114" y="4938"/>
                        <a:pt x="6190" y="4838"/>
                        <a:pt x="6265" y="4738"/>
                      </a:cubicBezTo>
                      <a:cubicBezTo>
                        <a:pt x="6340" y="4687"/>
                        <a:pt x="6390" y="4612"/>
                        <a:pt x="6440" y="4537"/>
                      </a:cubicBezTo>
                      <a:cubicBezTo>
                        <a:pt x="6465" y="4537"/>
                        <a:pt x="6465" y="4512"/>
                        <a:pt x="6490" y="4487"/>
                      </a:cubicBezTo>
                      <a:cubicBezTo>
                        <a:pt x="6490" y="4487"/>
                        <a:pt x="6515" y="4462"/>
                        <a:pt x="6515" y="4462"/>
                      </a:cubicBezTo>
                      <a:cubicBezTo>
                        <a:pt x="6591" y="4362"/>
                        <a:pt x="6666" y="4261"/>
                        <a:pt x="6716" y="4161"/>
                      </a:cubicBezTo>
                      <a:cubicBezTo>
                        <a:pt x="6791" y="4086"/>
                        <a:pt x="6841" y="4011"/>
                        <a:pt x="6891" y="3936"/>
                      </a:cubicBezTo>
                      <a:cubicBezTo>
                        <a:pt x="6891" y="3936"/>
                        <a:pt x="6891" y="3910"/>
                        <a:pt x="6891" y="3910"/>
                      </a:cubicBezTo>
                      <a:cubicBezTo>
                        <a:pt x="6916" y="3910"/>
                        <a:pt x="6916" y="3885"/>
                        <a:pt x="6916" y="3885"/>
                      </a:cubicBezTo>
                      <a:cubicBezTo>
                        <a:pt x="6967" y="3810"/>
                        <a:pt x="7017" y="3710"/>
                        <a:pt x="7092" y="3610"/>
                      </a:cubicBezTo>
                      <a:cubicBezTo>
                        <a:pt x="7142" y="3535"/>
                        <a:pt x="7192" y="3434"/>
                        <a:pt x="7242" y="3334"/>
                      </a:cubicBezTo>
                      <a:cubicBezTo>
                        <a:pt x="7242" y="3334"/>
                        <a:pt x="7242" y="3309"/>
                        <a:pt x="7267" y="3309"/>
                      </a:cubicBezTo>
                      <a:lnTo>
                        <a:pt x="7292" y="3259"/>
                      </a:lnTo>
                      <a:cubicBezTo>
                        <a:pt x="7317" y="3184"/>
                        <a:pt x="7343" y="3134"/>
                        <a:pt x="7393" y="3058"/>
                      </a:cubicBezTo>
                      <a:cubicBezTo>
                        <a:pt x="7443" y="2958"/>
                        <a:pt x="7493" y="2858"/>
                        <a:pt x="7518" y="2758"/>
                      </a:cubicBezTo>
                      <a:cubicBezTo>
                        <a:pt x="7543" y="2733"/>
                        <a:pt x="7543" y="2682"/>
                        <a:pt x="7568" y="2657"/>
                      </a:cubicBezTo>
                      <a:cubicBezTo>
                        <a:pt x="7568" y="2632"/>
                        <a:pt x="7593" y="2607"/>
                        <a:pt x="7593" y="2582"/>
                      </a:cubicBezTo>
                      <a:cubicBezTo>
                        <a:pt x="7618" y="2532"/>
                        <a:pt x="7643" y="2507"/>
                        <a:pt x="7643" y="2457"/>
                      </a:cubicBezTo>
                      <a:cubicBezTo>
                        <a:pt x="7693" y="2332"/>
                        <a:pt x="7744" y="2231"/>
                        <a:pt x="7769" y="2106"/>
                      </a:cubicBezTo>
                      <a:cubicBezTo>
                        <a:pt x="7794" y="2056"/>
                        <a:pt x="7819" y="2006"/>
                        <a:pt x="7819" y="1956"/>
                      </a:cubicBezTo>
                      <a:cubicBezTo>
                        <a:pt x="7844" y="1930"/>
                        <a:pt x="7844" y="1905"/>
                        <a:pt x="7844" y="1880"/>
                      </a:cubicBezTo>
                      <a:cubicBezTo>
                        <a:pt x="7869" y="1830"/>
                        <a:pt x="7869" y="1755"/>
                        <a:pt x="7894" y="1705"/>
                      </a:cubicBezTo>
                      <a:cubicBezTo>
                        <a:pt x="7894" y="1705"/>
                        <a:pt x="7894" y="1680"/>
                        <a:pt x="7894" y="1655"/>
                      </a:cubicBezTo>
                      <a:cubicBezTo>
                        <a:pt x="7894" y="1630"/>
                        <a:pt x="7894" y="1605"/>
                        <a:pt x="7894" y="1580"/>
                      </a:cubicBezTo>
                      <a:cubicBezTo>
                        <a:pt x="7894" y="1504"/>
                        <a:pt x="7919" y="1454"/>
                        <a:pt x="7919" y="1379"/>
                      </a:cubicBezTo>
                      <a:cubicBezTo>
                        <a:pt x="7919" y="1354"/>
                        <a:pt x="7894" y="1329"/>
                        <a:pt x="7894" y="1304"/>
                      </a:cubicBezTo>
                      <a:cubicBezTo>
                        <a:pt x="7894" y="1254"/>
                        <a:pt x="7894" y="1179"/>
                        <a:pt x="7869" y="1128"/>
                      </a:cubicBezTo>
                      <a:cubicBezTo>
                        <a:pt x="7869" y="1103"/>
                        <a:pt x="7869" y="1103"/>
                        <a:pt x="7869" y="1078"/>
                      </a:cubicBezTo>
                      <a:cubicBezTo>
                        <a:pt x="7844" y="1003"/>
                        <a:pt x="7794" y="928"/>
                        <a:pt x="7769" y="878"/>
                      </a:cubicBezTo>
                      <a:cubicBezTo>
                        <a:pt x="7718" y="828"/>
                        <a:pt x="7668" y="778"/>
                        <a:pt x="7618" y="727"/>
                      </a:cubicBezTo>
                      <a:lnTo>
                        <a:pt x="6534" y="29"/>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5" name="Google Shape;1755;p40"/>
                <p:cNvSpPr/>
                <p:nvPr/>
              </p:nvSpPr>
              <p:spPr>
                <a:xfrm flipH="1">
                  <a:off x="7728527" y="2284163"/>
                  <a:ext cx="69999" cy="116924"/>
                </a:xfrm>
                <a:custGeom>
                  <a:avLst/>
                  <a:gdLst/>
                  <a:ahLst/>
                  <a:cxnLst/>
                  <a:rect l="l" t="t" r="r" b="b"/>
                  <a:pathLst>
                    <a:path w="1981" h="3309" extrusionOk="0">
                      <a:moveTo>
                        <a:pt x="226" y="0"/>
                      </a:moveTo>
                      <a:cubicBezTo>
                        <a:pt x="201" y="100"/>
                        <a:pt x="176" y="201"/>
                        <a:pt x="176" y="326"/>
                      </a:cubicBezTo>
                      <a:cubicBezTo>
                        <a:pt x="1" y="1404"/>
                        <a:pt x="276" y="2206"/>
                        <a:pt x="853" y="2582"/>
                      </a:cubicBezTo>
                      <a:lnTo>
                        <a:pt x="1981" y="3309"/>
                      </a:lnTo>
                      <a:cubicBezTo>
                        <a:pt x="1404" y="2933"/>
                        <a:pt x="1128" y="2131"/>
                        <a:pt x="1304" y="1053"/>
                      </a:cubicBezTo>
                      <a:cubicBezTo>
                        <a:pt x="1329" y="953"/>
                        <a:pt x="1329" y="827"/>
                        <a:pt x="1354" y="727"/>
                      </a:cubicBezTo>
                      <a:lnTo>
                        <a:pt x="226"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6" name="Google Shape;1756;p40"/>
                <p:cNvSpPr/>
                <p:nvPr/>
              </p:nvSpPr>
              <p:spPr>
                <a:xfrm flipH="1">
                  <a:off x="7459310" y="2084909"/>
                  <a:ext cx="317061" cy="183353"/>
                </a:xfrm>
                <a:custGeom>
                  <a:avLst/>
                  <a:gdLst/>
                  <a:ahLst/>
                  <a:cxnLst/>
                  <a:rect l="l" t="t" r="r" b="b"/>
                  <a:pathLst>
                    <a:path w="8973" h="5189" extrusionOk="0">
                      <a:moveTo>
                        <a:pt x="8877" y="816"/>
                      </a:moveTo>
                      <a:lnTo>
                        <a:pt x="8973" y="877"/>
                      </a:lnTo>
                      <a:cubicBezTo>
                        <a:pt x="8946" y="851"/>
                        <a:pt x="8913" y="832"/>
                        <a:pt x="8877" y="816"/>
                      </a:cubicBezTo>
                      <a:close/>
                      <a:moveTo>
                        <a:pt x="7093" y="0"/>
                      </a:moveTo>
                      <a:cubicBezTo>
                        <a:pt x="7093" y="25"/>
                        <a:pt x="7068" y="25"/>
                        <a:pt x="7043" y="25"/>
                      </a:cubicBezTo>
                      <a:lnTo>
                        <a:pt x="6993" y="25"/>
                      </a:lnTo>
                      <a:cubicBezTo>
                        <a:pt x="6917" y="50"/>
                        <a:pt x="6842" y="75"/>
                        <a:pt x="6767" y="100"/>
                      </a:cubicBezTo>
                      <a:lnTo>
                        <a:pt x="6742" y="100"/>
                      </a:lnTo>
                      <a:lnTo>
                        <a:pt x="2882" y="1529"/>
                      </a:lnTo>
                      <a:cubicBezTo>
                        <a:pt x="2757" y="1579"/>
                        <a:pt x="2632" y="1629"/>
                        <a:pt x="2506" y="1704"/>
                      </a:cubicBezTo>
                      <a:cubicBezTo>
                        <a:pt x="2356" y="1780"/>
                        <a:pt x="2206" y="1880"/>
                        <a:pt x="2055" y="1980"/>
                      </a:cubicBezTo>
                      <a:cubicBezTo>
                        <a:pt x="2030" y="2005"/>
                        <a:pt x="1980" y="2030"/>
                        <a:pt x="1930" y="2080"/>
                      </a:cubicBezTo>
                      <a:cubicBezTo>
                        <a:pt x="1830" y="2155"/>
                        <a:pt x="1729" y="2231"/>
                        <a:pt x="1629" y="2306"/>
                      </a:cubicBezTo>
                      <a:cubicBezTo>
                        <a:pt x="1604" y="2331"/>
                        <a:pt x="1579" y="2356"/>
                        <a:pt x="1554" y="2381"/>
                      </a:cubicBezTo>
                      <a:cubicBezTo>
                        <a:pt x="1529" y="2406"/>
                        <a:pt x="1504" y="2431"/>
                        <a:pt x="1479" y="2431"/>
                      </a:cubicBezTo>
                      <a:cubicBezTo>
                        <a:pt x="1429" y="2481"/>
                        <a:pt x="1379" y="2531"/>
                        <a:pt x="1328" y="2582"/>
                      </a:cubicBezTo>
                      <a:cubicBezTo>
                        <a:pt x="1303" y="2632"/>
                        <a:pt x="1253" y="2657"/>
                        <a:pt x="1228" y="2682"/>
                      </a:cubicBezTo>
                      <a:cubicBezTo>
                        <a:pt x="1203" y="2732"/>
                        <a:pt x="1178" y="2757"/>
                        <a:pt x="1128" y="2782"/>
                      </a:cubicBezTo>
                      <a:cubicBezTo>
                        <a:pt x="1103" y="2807"/>
                        <a:pt x="1078" y="2857"/>
                        <a:pt x="1053" y="2882"/>
                      </a:cubicBezTo>
                      <a:cubicBezTo>
                        <a:pt x="1028" y="2907"/>
                        <a:pt x="1003" y="2932"/>
                        <a:pt x="978" y="2957"/>
                      </a:cubicBezTo>
                      <a:cubicBezTo>
                        <a:pt x="927" y="3033"/>
                        <a:pt x="852" y="3108"/>
                        <a:pt x="777" y="3183"/>
                      </a:cubicBezTo>
                      <a:cubicBezTo>
                        <a:pt x="777" y="3208"/>
                        <a:pt x="777" y="3208"/>
                        <a:pt x="777" y="3208"/>
                      </a:cubicBezTo>
                      <a:cubicBezTo>
                        <a:pt x="777" y="3208"/>
                        <a:pt x="777" y="3208"/>
                        <a:pt x="752" y="3233"/>
                      </a:cubicBezTo>
                      <a:cubicBezTo>
                        <a:pt x="702" y="3283"/>
                        <a:pt x="652" y="3359"/>
                        <a:pt x="627" y="3434"/>
                      </a:cubicBezTo>
                      <a:cubicBezTo>
                        <a:pt x="577" y="3484"/>
                        <a:pt x="552" y="3534"/>
                        <a:pt x="526" y="3584"/>
                      </a:cubicBezTo>
                      <a:cubicBezTo>
                        <a:pt x="501" y="3584"/>
                        <a:pt x="501" y="3609"/>
                        <a:pt x="476" y="3634"/>
                      </a:cubicBezTo>
                      <a:cubicBezTo>
                        <a:pt x="476" y="3634"/>
                        <a:pt x="476" y="3659"/>
                        <a:pt x="451" y="3659"/>
                      </a:cubicBezTo>
                      <a:cubicBezTo>
                        <a:pt x="401" y="3734"/>
                        <a:pt x="351" y="3810"/>
                        <a:pt x="326" y="3885"/>
                      </a:cubicBezTo>
                      <a:cubicBezTo>
                        <a:pt x="301" y="3910"/>
                        <a:pt x="276" y="3960"/>
                        <a:pt x="251" y="3985"/>
                      </a:cubicBezTo>
                      <a:cubicBezTo>
                        <a:pt x="251" y="4010"/>
                        <a:pt x="226" y="4035"/>
                        <a:pt x="226" y="4060"/>
                      </a:cubicBezTo>
                      <a:cubicBezTo>
                        <a:pt x="201" y="4085"/>
                        <a:pt x="201" y="4085"/>
                        <a:pt x="176" y="4110"/>
                      </a:cubicBezTo>
                      <a:cubicBezTo>
                        <a:pt x="151" y="4186"/>
                        <a:pt x="100" y="4286"/>
                        <a:pt x="75" y="4361"/>
                      </a:cubicBezTo>
                      <a:cubicBezTo>
                        <a:pt x="50" y="4386"/>
                        <a:pt x="25" y="4436"/>
                        <a:pt x="0" y="4461"/>
                      </a:cubicBezTo>
                      <a:lnTo>
                        <a:pt x="1153" y="5188"/>
                      </a:lnTo>
                      <a:cubicBezTo>
                        <a:pt x="1203" y="5063"/>
                        <a:pt x="1278" y="4912"/>
                        <a:pt x="1354" y="4787"/>
                      </a:cubicBezTo>
                      <a:cubicBezTo>
                        <a:pt x="1354" y="4762"/>
                        <a:pt x="1379" y="4737"/>
                        <a:pt x="1379" y="4737"/>
                      </a:cubicBezTo>
                      <a:cubicBezTo>
                        <a:pt x="1454" y="4612"/>
                        <a:pt x="1529" y="4486"/>
                        <a:pt x="1604" y="4361"/>
                      </a:cubicBezTo>
                      <a:cubicBezTo>
                        <a:pt x="1629" y="4336"/>
                        <a:pt x="1629" y="4336"/>
                        <a:pt x="1654" y="4311"/>
                      </a:cubicBezTo>
                      <a:cubicBezTo>
                        <a:pt x="1729" y="4186"/>
                        <a:pt x="1805" y="4085"/>
                        <a:pt x="1905" y="3960"/>
                      </a:cubicBezTo>
                      <a:cubicBezTo>
                        <a:pt x="1905" y="3960"/>
                        <a:pt x="1905" y="3935"/>
                        <a:pt x="1905" y="3935"/>
                      </a:cubicBezTo>
                      <a:cubicBezTo>
                        <a:pt x="2005" y="3835"/>
                        <a:pt x="2080" y="3709"/>
                        <a:pt x="2181" y="3609"/>
                      </a:cubicBezTo>
                      <a:cubicBezTo>
                        <a:pt x="2206" y="3584"/>
                        <a:pt x="2231" y="3559"/>
                        <a:pt x="2281" y="3509"/>
                      </a:cubicBezTo>
                      <a:cubicBezTo>
                        <a:pt x="2331" y="3459"/>
                        <a:pt x="2406" y="3384"/>
                        <a:pt x="2456" y="3308"/>
                      </a:cubicBezTo>
                      <a:cubicBezTo>
                        <a:pt x="2506" y="3283"/>
                        <a:pt x="2557" y="3233"/>
                        <a:pt x="2607" y="3183"/>
                      </a:cubicBezTo>
                      <a:cubicBezTo>
                        <a:pt x="2657" y="3133"/>
                        <a:pt x="2707" y="3083"/>
                        <a:pt x="2757" y="3058"/>
                      </a:cubicBezTo>
                      <a:cubicBezTo>
                        <a:pt x="2857" y="2957"/>
                        <a:pt x="2958" y="2882"/>
                        <a:pt x="3058" y="2807"/>
                      </a:cubicBezTo>
                      <a:cubicBezTo>
                        <a:pt x="3108" y="2782"/>
                        <a:pt x="3158" y="2732"/>
                        <a:pt x="3183" y="2707"/>
                      </a:cubicBezTo>
                      <a:cubicBezTo>
                        <a:pt x="3333" y="2607"/>
                        <a:pt x="3484" y="2506"/>
                        <a:pt x="3634" y="2431"/>
                      </a:cubicBezTo>
                      <a:cubicBezTo>
                        <a:pt x="3760" y="2381"/>
                        <a:pt x="3885" y="2331"/>
                        <a:pt x="4010" y="2281"/>
                      </a:cubicBezTo>
                      <a:lnTo>
                        <a:pt x="7895" y="827"/>
                      </a:lnTo>
                      <a:cubicBezTo>
                        <a:pt x="7995" y="802"/>
                        <a:pt x="8095" y="777"/>
                        <a:pt x="8171" y="752"/>
                      </a:cubicBezTo>
                      <a:lnTo>
                        <a:pt x="8221" y="752"/>
                      </a:lnTo>
                      <a:cubicBezTo>
                        <a:pt x="8321" y="727"/>
                        <a:pt x="8396" y="727"/>
                        <a:pt x="8471" y="727"/>
                      </a:cubicBezTo>
                      <a:lnTo>
                        <a:pt x="8521" y="727"/>
                      </a:lnTo>
                      <a:cubicBezTo>
                        <a:pt x="8597" y="727"/>
                        <a:pt x="8672" y="752"/>
                        <a:pt x="8747" y="777"/>
                      </a:cubicBezTo>
                      <a:lnTo>
                        <a:pt x="8772" y="777"/>
                      </a:lnTo>
                      <a:cubicBezTo>
                        <a:pt x="8808" y="789"/>
                        <a:pt x="8844" y="801"/>
                        <a:pt x="8877" y="816"/>
                      </a:cubicBezTo>
                      <a:lnTo>
                        <a:pt x="8877" y="816"/>
                      </a:lnTo>
                      <a:lnTo>
                        <a:pt x="7845" y="150"/>
                      </a:lnTo>
                      <a:lnTo>
                        <a:pt x="7845" y="125"/>
                      </a:lnTo>
                      <a:cubicBezTo>
                        <a:pt x="7820" y="125"/>
                        <a:pt x="7770" y="100"/>
                        <a:pt x="7745" y="75"/>
                      </a:cubicBezTo>
                      <a:cubicBezTo>
                        <a:pt x="7719" y="75"/>
                        <a:pt x="7694" y="50"/>
                        <a:pt x="7644" y="50"/>
                      </a:cubicBezTo>
                      <a:cubicBezTo>
                        <a:pt x="7619" y="50"/>
                        <a:pt x="7619" y="50"/>
                        <a:pt x="7619" y="25"/>
                      </a:cubicBezTo>
                      <a:lnTo>
                        <a:pt x="7544" y="25"/>
                      </a:lnTo>
                      <a:cubicBezTo>
                        <a:pt x="7519" y="0"/>
                        <a:pt x="7469" y="0"/>
                        <a:pt x="744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7" name="Google Shape;1757;p40"/>
                <p:cNvSpPr/>
                <p:nvPr/>
              </p:nvSpPr>
              <p:spPr>
                <a:xfrm flipH="1">
                  <a:off x="7735594" y="2241655"/>
                  <a:ext cx="99256" cy="48727"/>
                </a:xfrm>
                <a:custGeom>
                  <a:avLst/>
                  <a:gdLst/>
                  <a:ahLst/>
                  <a:cxnLst/>
                  <a:rect l="l" t="t" r="r" b="b"/>
                  <a:pathLst>
                    <a:path w="2809" h="1379" extrusionOk="0">
                      <a:moveTo>
                        <a:pt x="1405" y="0"/>
                      </a:moveTo>
                      <a:cubicBezTo>
                        <a:pt x="1379" y="0"/>
                        <a:pt x="1329" y="0"/>
                        <a:pt x="1304" y="25"/>
                      </a:cubicBezTo>
                      <a:lnTo>
                        <a:pt x="1204" y="25"/>
                      </a:lnTo>
                      <a:cubicBezTo>
                        <a:pt x="1179" y="25"/>
                        <a:pt x="1154" y="25"/>
                        <a:pt x="1154" y="50"/>
                      </a:cubicBezTo>
                      <a:lnTo>
                        <a:pt x="1129" y="50"/>
                      </a:lnTo>
                      <a:cubicBezTo>
                        <a:pt x="1054" y="50"/>
                        <a:pt x="978" y="75"/>
                        <a:pt x="903" y="100"/>
                      </a:cubicBezTo>
                      <a:cubicBezTo>
                        <a:pt x="803" y="151"/>
                        <a:pt x="703" y="176"/>
                        <a:pt x="603" y="226"/>
                      </a:cubicBezTo>
                      <a:cubicBezTo>
                        <a:pt x="502" y="276"/>
                        <a:pt x="402" y="351"/>
                        <a:pt x="302" y="401"/>
                      </a:cubicBezTo>
                      <a:cubicBezTo>
                        <a:pt x="202" y="476"/>
                        <a:pt x="101" y="552"/>
                        <a:pt x="1" y="652"/>
                      </a:cubicBezTo>
                      <a:lnTo>
                        <a:pt x="1154" y="1379"/>
                      </a:lnTo>
                      <a:cubicBezTo>
                        <a:pt x="1354" y="1203"/>
                        <a:pt x="1555" y="1078"/>
                        <a:pt x="1755" y="953"/>
                      </a:cubicBezTo>
                      <a:cubicBezTo>
                        <a:pt x="1831" y="928"/>
                        <a:pt x="1931" y="877"/>
                        <a:pt x="2031" y="852"/>
                      </a:cubicBezTo>
                      <a:cubicBezTo>
                        <a:pt x="2106" y="802"/>
                        <a:pt x="2207" y="777"/>
                        <a:pt x="2282" y="777"/>
                      </a:cubicBezTo>
                      <a:cubicBezTo>
                        <a:pt x="2307" y="777"/>
                        <a:pt x="2307" y="777"/>
                        <a:pt x="2332" y="752"/>
                      </a:cubicBezTo>
                      <a:lnTo>
                        <a:pt x="2808" y="752"/>
                      </a:lnTo>
                      <a:lnTo>
                        <a:pt x="1655" y="25"/>
                      </a:lnTo>
                      <a:lnTo>
                        <a:pt x="1580" y="25"/>
                      </a:lnTo>
                      <a:cubicBezTo>
                        <a:pt x="1530" y="0"/>
                        <a:pt x="1480" y="0"/>
                        <a:pt x="1455"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8" name="Google Shape;1758;p40"/>
                <p:cNvSpPr/>
                <p:nvPr/>
              </p:nvSpPr>
              <p:spPr>
                <a:xfrm flipH="1">
                  <a:off x="7816193" y="2262008"/>
                  <a:ext cx="257733" cy="226745"/>
                </a:xfrm>
                <a:custGeom>
                  <a:avLst/>
                  <a:gdLst/>
                  <a:ahLst/>
                  <a:cxnLst/>
                  <a:rect l="l" t="t" r="r" b="b"/>
                  <a:pathLst>
                    <a:path w="7294" h="6417" extrusionOk="0">
                      <a:moveTo>
                        <a:pt x="0" y="5414"/>
                      </a:moveTo>
                      <a:lnTo>
                        <a:pt x="0" y="5414"/>
                      </a:lnTo>
                      <a:cubicBezTo>
                        <a:pt x="27" y="5441"/>
                        <a:pt x="60" y="5460"/>
                        <a:pt x="94" y="5477"/>
                      </a:cubicBezTo>
                      <a:lnTo>
                        <a:pt x="94" y="5477"/>
                      </a:lnTo>
                      <a:lnTo>
                        <a:pt x="0" y="5414"/>
                      </a:lnTo>
                      <a:close/>
                      <a:moveTo>
                        <a:pt x="5564" y="1"/>
                      </a:moveTo>
                      <a:lnTo>
                        <a:pt x="5564" y="1"/>
                      </a:lnTo>
                      <a:cubicBezTo>
                        <a:pt x="5990" y="276"/>
                        <a:pt x="6191" y="853"/>
                        <a:pt x="6065" y="1655"/>
                      </a:cubicBezTo>
                      <a:cubicBezTo>
                        <a:pt x="6040" y="1805"/>
                        <a:pt x="6015" y="1956"/>
                        <a:pt x="5965" y="2081"/>
                      </a:cubicBezTo>
                      <a:cubicBezTo>
                        <a:pt x="5965" y="2106"/>
                        <a:pt x="5965" y="2131"/>
                        <a:pt x="5940" y="2156"/>
                      </a:cubicBezTo>
                      <a:cubicBezTo>
                        <a:pt x="5915" y="2281"/>
                        <a:pt x="5865" y="2432"/>
                        <a:pt x="5790" y="2557"/>
                      </a:cubicBezTo>
                      <a:cubicBezTo>
                        <a:pt x="5790" y="2582"/>
                        <a:pt x="5790" y="2582"/>
                        <a:pt x="5790" y="2607"/>
                      </a:cubicBezTo>
                      <a:cubicBezTo>
                        <a:pt x="5714" y="2758"/>
                        <a:pt x="5639" y="2883"/>
                        <a:pt x="5564" y="3033"/>
                      </a:cubicBezTo>
                      <a:cubicBezTo>
                        <a:pt x="5564" y="3033"/>
                        <a:pt x="5564" y="3058"/>
                        <a:pt x="5564" y="3058"/>
                      </a:cubicBezTo>
                      <a:cubicBezTo>
                        <a:pt x="5489" y="3209"/>
                        <a:pt x="5389" y="3334"/>
                        <a:pt x="5313" y="3459"/>
                      </a:cubicBezTo>
                      <a:cubicBezTo>
                        <a:pt x="5288" y="3459"/>
                        <a:pt x="5288" y="3484"/>
                        <a:pt x="5288" y="3484"/>
                      </a:cubicBezTo>
                      <a:cubicBezTo>
                        <a:pt x="5188" y="3610"/>
                        <a:pt x="5088" y="3735"/>
                        <a:pt x="4988" y="3860"/>
                      </a:cubicBezTo>
                      <a:cubicBezTo>
                        <a:pt x="4988" y="3885"/>
                        <a:pt x="4962" y="3885"/>
                        <a:pt x="4962" y="3885"/>
                      </a:cubicBezTo>
                      <a:cubicBezTo>
                        <a:pt x="4862" y="3986"/>
                        <a:pt x="4787" y="4086"/>
                        <a:pt x="4687" y="4186"/>
                      </a:cubicBezTo>
                      <a:cubicBezTo>
                        <a:pt x="4662" y="4211"/>
                        <a:pt x="4637" y="4236"/>
                        <a:pt x="4612" y="4236"/>
                      </a:cubicBezTo>
                      <a:cubicBezTo>
                        <a:pt x="4536" y="4311"/>
                        <a:pt x="4461" y="4387"/>
                        <a:pt x="4386" y="4437"/>
                      </a:cubicBezTo>
                      <a:cubicBezTo>
                        <a:pt x="4336" y="4462"/>
                        <a:pt x="4311" y="4512"/>
                        <a:pt x="4261" y="4537"/>
                      </a:cubicBezTo>
                      <a:cubicBezTo>
                        <a:pt x="4135" y="4612"/>
                        <a:pt x="4010" y="4712"/>
                        <a:pt x="3885" y="4763"/>
                      </a:cubicBezTo>
                      <a:cubicBezTo>
                        <a:pt x="3810" y="4813"/>
                        <a:pt x="3709" y="4863"/>
                        <a:pt x="3609" y="4888"/>
                      </a:cubicBezTo>
                      <a:lnTo>
                        <a:pt x="1955" y="5514"/>
                      </a:lnTo>
                      <a:cubicBezTo>
                        <a:pt x="1930" y="5514"/>
                        <a:pt x="1905" y="5514"/>
                        <a:pt x="1880" y="5540"/>
                      </a:cubicBezTo>
                      <a:cubicBezTo>
                        <a:pt x="1780" y="5565"/>
                        <a:pt x="1679" y="5590"/>
                        <a:pt x="1579" y="5615"/>
                      </a:cubicBezTo>
                      <a:cubicBezTo>
                        <a:pt x="1529" y="5615"/>
                        <a:pt x="1504" y="5640"/>
                        <a:pt x="1454" y="5640"/>
                      </a:cubicBezTo>
                      <a:cubicBezTo>
                        <a:pt x="1404" y="5665"/>
                        <a:pt x="1353" y="5665"/>
                        <a:pt x="1303" y="5665"/>
                      </a:cubicBezTo>
                      <a:cubicBezTo>
                        <a:pt x="1253" y="5665"/>
                        <a:pt x="1203" y="5690"/>
                        <a:pt x="1178" y="5690"/>
                      </a:cubicBezTo>
                      <a:lnTo>
                        <a:pt x="802" y="5690"/>
                      </a:lnTo>
                      <a:cubicBezTo>
                        <a:pt x="777" y="5690"/>
                        <a:pt x="727" y="5690"/>
                        <a:pt x="677" y="5665"/>
                      </a:cubicBezTo>
                      <a:lnTo>
                        <a:pt x="602" y="5665"/>
                      </a:lnTo>
                      <a:cubicBezTo>
                        <a:pt x="551" y="5640"/>
                        <a:pt x="501" y="5640"/>
                        <a:pt x="451" y="5615"/>
                      </a:cubicBezTo>
                      <a:lnTo>
                        <a:pt x="376" y="5615"/>
                      </a:lnTo>
                      <a:cubicBezTo>
                        <a:pt x="326" y="5590"/>
                        <a:pt x="276" y="5565"/>
                        <a:pt x="226" y="5540"/>
                      </a:cubicBezTo>
                      <a:cubicBezTo>
                        <a:pt x="201" y="5540"/>
                        <a:pt x="201" y="5540"/>
                        <a:pt x="175" y="5514"/>
                      </a:cubicBezTo>
                      <a:cubicBezTo>
                        <a:pt x="152" y="5503"/>
                        <a:pt x="123" y="5491"/>
                        <a:pt x="94" y="5477"/>
                      </a:cubicBezTo>
                      <a:lnTo>
                        <a:pt x="94" y="5477"/>
                      </a:lnTo>
                      <a:lnTo>
                        <a:pt x="1128" y="6166"/>
                      </a:lnTo>
                      <a:lnTo>
                        <a:pt x="1153" y="6166"/>
                      </a:lnTo>
                      <a:cubicBezTo>
                        <a:pt x="1203" y="6191"/>
                        <a:pt x="1253" y="6241"/>
                        <a:pt x="1303" y="6266"/>
                      </a:cubicBezTo>
                      <a:lnTo>
                        <a:pt x="1353" y="6266"/>
                      </a:lnTo>
                      <a:cubicBezTo>
                        <a:pt x="1404" y="6291"/>
                        <a:pt x="1454" y="6316"/>
                        <a:pt x="1479" y="6316"/>
                      </a:cubicBezTo>
                      <a:cubicBezTo>
                        <a:pt x="1504" y="6342"/>
                        <a:pt x="1504" y="6342"/>
                        <a:pt x="1504" y="6342"/>
                      </a:cubicBezTo>
                      <a:cubicBezTo>
                        <a:pt x="1529" y="6342"/>
                        <a:pt x="1554" y="6342"/>
                        <a:pt x="1579" y="6367"/>
                      </a:cubicBezTo>
                      <a:cubicBezTo>
                        <a:pt x="1604" y="6367"/>
                        <a:pt x="1654" y="6367"/>
                        <a:pt x="1679" y="6392"/>
                      </a:cubicBezTo>
                      <a:lnTo>
                        <a:pt x="1729" y="6392"/>
                      </a:lnTo>
                      <a:cubicBezTo>
                        <a:pt x="1754" y="6392"/>
                        <a:pt x="1780" y="6392"/>
                        <a:pt x="1805" y="6417"/>
                      </a:cubicBezTo>
                      <a:lnTo>
                        <a:pt x="2356" y="6417"/>
                      </a:lnTo>
                      <a:cubicBezTo>
                        <a:pt x="2381" y="6417"/>
                        <a:pt x="2406" y="6417"/>
                        <a:pt x="2431" y="6392"/>
                      </a:cubicBezTo>
                      <a:cubicBezTo>
                        <a:pt x="2481" y="6392"/>
                        <a:pt x="2531" y="6392"/>
                        <a:pt x="2582" y="6367"/>
                      </a:cubicBezTo>
                      <a:lnTo>
                        <a:pt x="2657" y="6367"/>
                      </a:lnTo>
                      <a:cubicBezTo>
                        <a:pt x="2657" y="6367"/>
                        <a:pt x="2682" y="6367"/>
                        <a:pt x="2707" y="6342"/>
                      </a:cubicBezTo>
                      <a:cubicBezTo>
                        <a:pt x="2807" y="6316"/>
                        <a:pt x="2907" y="6291"/>
                        <a:pt x="3008" y="6266"/>
                      </a:cubicBezTo>
                      <a:cubicBezTo>
                        <a:pt x="3008" y="6266"/>
                        <a:pt x="3033" y="6266"/>
                        <a:pt x="3058" y="6241"/>
                      </a:cubicBezTo>
                      <a:lnTo>
                        <a:pt x="3083" y="6241"/>
                      </a:lnTo>
                      <a:lnTo>
                        <a:pt x="4762" y="5615"/>
                      </a:lnTo>
                      <a:cubicBezTo>
                        <a:pt x="4837" y="5590"/>
                        <a:pt x="4937" y="5540"/>
                        <a:pt x="5013" y="5489"/>
                      </a:cubicBezTo>
                      <a:cubicBezTo>
                        <a:pt x="5138" y="5439"/>
                        <a:pt x="5263" y="5364"/>
                        <a:pt x="5389" y="5264"/>
                      </a:cubicBezTo>
                      <a:cubicBezTo>
                        <a:pt x="5439" y="5239"/>
                        <a:pt x="5464" y="5214"/>
                        <a:pt x="5514" y="5164"/>
                      </a:cubicBezTo>
                      <a:cubicBezTo>
                        <a:pt x="5589" y="5113"/>
                        <a:pt x="5664" y="5063"/>
                        <a:pt x="5714" y="5013"/>
                      </a:cubicBezTo>
                      <a:cubicBezTo>
                        <a:pt x="5739" y="4988"/>
                        <a:pt x="5739" y="4988"/>
                        <a:pt x="5764" y="4988"/>
                      </a:cubicBezTo>
                      <a:cubicBezTo>
                        <a:pt x="5764" y="4963"/>
                        <a:pt x="5790" y="4938"/>
                        <a:pt x="5815" y="4913"/>
                      </a:cubicBezTo>
                      <a:cubicBezTo>
                        <a:pt x="5865" y="4863"/>
                        <a:pt x="5915" y="4813"/>
                        <a:pt x="5965" y="4763"/>
                      </a:cubicBezTo>
                      <a:cubicBezTo>
                        <a:pt x="6015" y="4738"/>
                        <a:pt x="6065" y="4687"/>
                        <a:pt x="6090" y="4637"/>
                      </a:cubicBezTo>
                      <a:cubicBezTo>
                        <a:pt x="6115" y="4612"/>
                        <a:pt x="6115" y="4612"/>
                        <a:pt x="6115" y="4587"/>
                      </a:cubicBezTo>
                      <a:lnTo>
                        <a:pt x="6140" y="4587"/>
                      </a:lnTo>
                      <a:cubicBezTo>
                        <a:pt x="6191" y="4512"/>
                        <a:pt x="6241" y="4462"/>
                        <a:pt x="6291" y="4412"/>
                      </a:cubicBezTo>
                      <a:cubicBezTo>
                        <a:pt x="6341" y="4337"/>
                        <a:pt x="6366" y="4286"/>
                        <a:pt x="6416" y="4236"/>
                      </a:cubicBezTo>
                      <a:cubicBezTo>
                        <a:pt x="6416" y="4211"/>
                        <a:pt x="6416" y="4211"/>
                        <a:pt x="6416" y="4211"/>
                      </a:cubicBezTo>
                      <a:cubicBezTo>
                        <a:pt x="6416" y="4211"/>
                        <a:pt x="6441" y="4211"/>
                        <a:pt x="6441" y="4186"/>
                      </a:cubicBezTo>
                      <a:cubicBezTo>
                        <a:pt x="6466" y="4161"/>
                        <a:pt x="6491" y="4111"/>
                        <a:pt x="6516" y="4061"/>
                      </a:cubicBezTo>
                      <a:cubicBezTo>
                        <a:pt x="6566" y="4011"/>
                        <a:pt x="6592" y="3936"/>
                        <a:pt x="6642" y="3885"/>
                      </a:cubicBezTo>
                      <a:cubicBezTo>
                        <a:pt x="6642" y="3860"/>
                        <a:pt x="6667" y="3835"/>
                        <a:pt x="6692" y="3785"/>
                      </a:cubicBezTo>
                      <a:lnTo>
                        <a:pt x="6717" y="3760"/>
                      </a:lnTo>
                      <a:cubicBezTo>
                        <a:pt x="6717" y="3760"/>
                        <a:pt x="6717" y="3735"/>
                        <a:pt x="6717" y="3710"/>
                      </a:cubicBezTo>
                      <a:cubicBezTo>
                        <a:pt x="6767" y="3660"/>
                        <a:pt x="6792" y="3610"/>
                        <a:pt x="6817" y="3560"/>
                      </a:cubicBezTo>
                      <a:cubicBezTo>
                        <a:pt x="6842" y="3484"/>
                        <a:pt x="6867" y="3434"/>
                        <a:pt x="6892" y="3359"/>
                      </a:cubicBezTo>
                      <a:cubicBezTo>
                        <a:pt x="6917" y="3359"/>
                        <a:pt x="6917" y="3334"/>
                        <a:pt x="6917" y="3334"/>
                      </a:cubicBezTo>
                      <a:cubicBezTo>
                        <a:pt x="6917" y="3334"/>
                        <a:pt x="6917" y="3309"/>
                        <a:pt x="6917" y="3309"/>
                      </a:cubicBezTo>
                      <a:cubicBezTo>
                        <a:pt x="6942" y="3259"/>
                        <a:pt x="6968" y="3234"/>
                        <a:pt x="6993" y="3184"/>
                      </a:cubicBezTo>
                      <a:cubicBezTo>
                        <a:pt x="7018" y="3108"/>
                        <a:pt x="7043" y="3033"/>
                        <a:pt x="7043" y="2983"/>
                      </a:cubicBezTo>
                      <a:cubicBezTo>
                        <a:pt x="7068" y="2933"/>
                        <a:pt x="7068" y="2908"/>
                        <a:pt x="7093" y="2883"/>
                      </a:cubicBezTo>
                      <a:cubicBezTo>
                        <a:pt x="7093" y="2858"/>
                        <a:pt x="7093" y="2833"/>
                        <a:pt x="7093" y="2833"/>
                      </a:cubicBezTo>
                      <a:cubicBezTo>
                        <a:pt x="7118" y="2808"/>
                        <a:pt x="7118" y="2783"/>
                        <a:pt x="7118" y="2758"/>
                      </a:cubicBezTo>
                      <a:cubicBezTo>
                        <a:pt x="7143" y="2657"/>
                        <a:pt x="7168" y="2557"/>
                        <a:pt x="7193" y="2457"/>
                      </a:cubicBezTo>
                      <a:cubicBezTo>
                        <a:pt x="7193" y="2432"/>
                        <a:pt x="7193" y="2407"/>
                        <a:pt x="7193" y="2382"/>
                      </a:cubicBezTo>
                      <a:cubicBezTo>
                        <a:pt x="7293" y="1780"/>
                        <a:pt x="7193" y="1304"/>
                        <a:pt x="6968" y="978"/>
                      </a:cubicBezTo>
                      <a:cubicBezTo>
                        <a:pt x="6892" y="878"/>
                        <a:pt x="6792" y="803"/>
                        <a:pt x="6692" y="727"/>
                      </a:cubicBezTo>
                      <a:lnTo>
                        <a:pt x="5564" y="1"/>
                      </a:lnTo>
                      <a:close/>
                    </a:path>
                  </a:pathLst>
                </a:custGeom>
                <a:solidFill>
                  <a:schemeClr val="accent4"/>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9" name="Google Shape;1759;p40"/>
                <p:cNvSpPr/>
                <p:nvPr/>
              </p:nvSpPr>
              <p:spPr>
                <a:xfrm flipH="1">
                  <a:off x="7817077" y="2223033"/>
                  <a:ext cx="315330" cy="287874"/>
                </a:xfrm>
                <a:custGeom>
                  <a:avLst/>
                  <a:gdLst/>
                  <a:ahLst/>
                  <a:cxnLst/>
                  <a:rect l="l" t="t" r="r" b="b"/>
                  <a:pathLst>
                    <a:path w="8924" h="8147" extrusionOk="0">
                      <a:moveTo>
                        <a:pt x="8835" y="897"/>
                      </a:moveTo>
                      <a:lnTo>
                        <a:pt x="8923" y="953"/>
                      </a:lnTo>
                      <a:cubicBezTo>
                        <a:pt x="8896" y="932"/>
                        <a:pt x="8866" y="914"/>
                        <a:pt x="8835" y="897"/>
                      </a:cubicBezTo>
                      <a:close/>
                      <a:moveTo>
                        <a:pt x="6793" y="1"/>
                      </a:moveTo>
                      <a:cubicBezTo>
                        <a:pt x="6743" y="1"/>
                        <a:pt x="6718" y="26"/>
                        <a:pt x="6668" y="26"/>
                      </a:cubicBezTo>
                      <a:lnTo>
                        <a:pt x="6617" y="26"/>
                      </a:lnTo>
                      <a:cubicBezTo>
                        <a:pt x="6592" y="26"/>
                        <a:pt x="6567" y="26"/>
                        <a:pt x="6542" y="51"/>
                      </a:cubicBezTo>
                      <a:cubicBezTo>
                        <a:pt x="6417" y="76"/>
                        <a:pt x="6317" y="101"/>
                        <a:pt x="6191" y="151"/>
                      </a:cubicBezTo>
                      <a:lnTo>
                        <a:pt x="6166" y="151"/>
                      </a:lnTo>
                      <a:lnTo>
                        <a:pt x="2307" y="1580"/>
                      </a:lnTo>
                      <a:cubicBezTo>
                        <a:pt x="2206" y="1630"/>
                        <a:pt x="2131" y="1655"/>
                        <a:pt x="2031" y="1705"/>
                      </a:cubicBezTo>
                      <a:cubicBezTo>
                        <a:pt x="1906" y="1755"/>
                        <a:pt x="1780" y="1856"/>
                        <a:pt x="1655" y="1931"/>
                      </a:cubicBezTo>
                      <a:cubicBezTo>
                        <a:pt x="1630" y="1956"/>
                        <a:pt x="1580" y="2006"/>
                        <a:pt x="1555" y="2031"/>
                      </a:cubicBezTo>
                      <a:cubicBezTo>
                        <a:pt x="1505" y="2081"/>
                        <a:pt x="1455" y="2106"/>
                        <a:pt x="1379" y="2156"/>
                      </a:cubicBezTo>
                      <a:cubicBezTo>
                        <a:pt x="1354" y="2181"/>
                        <a:pt x="1329" y="2231"/>
                        <a:pt x="1279" y="2257"/>
                      </a:cubicBezTo>
                      <a:cubicBezTo>
                        <a:pt x="1279" y="2282"/>
                        <a:pt x="1254" y="2282"/>
                        <a:pt x="1229" y="2307"/>
                      </a:cubicBezTo>
                      <a:cubicBezTo>
                        <a:pt x="1204" y="2332"/>
                        <a:pt x="1204" y="2357"/>
                        <a:pt x="1179" y="2357"/>
                      </a:cubicBezTo>
                      <a:cubicBezTo>
                        <a:pt x="1129" y="2432"/>
                        <a:pt x="1054" y="2482"/>
                        <a:pt x="1003" y="2532"/>
                      </a:cubicBezTo>
                      <a:cubicBezTo>
                        <a:pt x="978" y="2582"/>
                        <a:pt x="953" y="2632"/>
                        <a:pt x="903" y="2658"/>
                      </a:cubicBezTo>
                      <a:cubicBezTo>
                        <a:pt x="903" y="2683"/>
                        <a:pt x="903" y="2683"/>
                        <a:pt x="903" y="2683"/>
                      </a:cubicBezTo>
                      <a:cubicBezTo>
                        <a:pt x="878" y="2683"/>
                        <a:pt x="878" y="2708"/>
                        <a:pt x="878" y="2708"/>
                      </a:cubicBezTo>
                      <a:cubicBezTo>
                        <a:pt x="828" y="2758"/>
                        <a:pt x="803" y="2808"/>
                        <a:pt x="753" y="2858"/>
                      </a:cubicBezTo>
                      <a:cubicBezTo>
                        <a:pt x="728" y="2933"/>
                        <a:pt x="678" y="2983"/>
                        <a:pt x="653" y="3033"/>
                      </a:cubicBezTo>
                      <a:cubicBezTo>
                        <a:pt x="627" y="3059"/>
                        <a:pt x="627" y="3084"/>
                        <a:pt x="602" y="3109"/>
                      </a:cubicBezTo>
                      <a:cubicBezTo>
                        <a:pt x="602" y="3109"/>
                        <a:pt x="602" y="3109"/>
                        <a:pt x="602" y="3134"/>
                      </a:cubicBezTo>
                      <a:cubicBezTo>
                        <a:pt x="577" y="3134"/>
                        <a:pt x="577" y="3159"/>
                        <a:pt x="552" y="3184"/>
                      </a:cubicBezTo>
                      <a:cubicBezTo>
                        <a:pt x="527" y="3234"/>
                        <a:pt x="502" y="3284"/>
                        <a:pt x="452" y="3334"/>
                      </a:cubicBezTo>
                      <a:cubicBezTo>
                        <a:pt x="427" y="3384"/>
                        <a:pt x="402" y="3460"/>
                        <a:pt x="377" y="3510"/>
                      </a:cubicBezTo>
                      <a:cubicBezTo>
                        <a:pt x="377" y="3535"/>
                        <a:pt x="352" y="3535"/>
                        <a:pt x="352" y="3560"/>
                      </a:cubicBezTo>
                      <a:cubicBezTo>
                        <a:pt x="352" y="3585"/>
                        <a:pt x="352" y="3585"/>
                        <a:pt x="327" y="3585"/>
                      </a:cubicBezTo>
                      <a:cubicBezTo>
                        <a:pt x="327" y="3610"/>
                        <a:pt x="302" y="3635"/>
                        <a:pt x="302" y="3660"/>
                      </a:cubicBezTo>
                      <a:cubicBezTo>
                        <a:pt x="277" y="3735"/>
                        <a:pt x="252" y="3785"/>
                        <a:pt x="226" y="3835"/>
                      </a:cubicBezTo>
                      <a:cubicBezTo>
                        <a:pt x="201" y="3911"/>
                        <a:pt x="176" y="3961"/>
                        <a:pt x="151" y="4036"/>
                      </a:cubicBezTo>
                      <a:cubicBezTo>
                        <a:pt x="151" y="4036"/>
                        <a:pt x="151" y="4036"/>
                        <a:pt x="151" y="4061"/>
                      </a:cubicBezTo>
                      <a:cubicBezTo>
                        <a:pt x="151" y="4061"/>
                        <a:pt x="151" y="4061"/>
                        <a:pt x="151" y="4086"/>
                      </a:cubicBezTo>
                      <a:cubicBezTo>
                        <a:pt x="126" y="4136"/>
                        <a:pt x="126" y="4186"/>
                        <a:pt x="101" y="4236"/>
                      </a:cubicBezTo>
                      <a:cubicBezTo>
                        <a:pt x="76" y="4337"/>
                        <a:pt x="51" y="4437"/>
                        <a:pt x="51" y="4512"/>
                      </a:cubicBezTo>
                      <a:cubicBezTo>
                        <a:pt x="51" y="4512"/>
                        <a:pt x="51" y="4512"/>
                        <a:pt x="26" y="4537"/>
                      </a:cubicBezTo>
                      <a:cubicBezTo>
                        <a:pt x="1" y="4688"/>
                        <a:pt x="1" y="4863"/>
                        <a:pt x="1" y="5013"/>
                      </a:cubicBezTo>
                      <a:cubicBezTo>
                        <a:pt x="1" y="5866"/>
                        <a:pt x="252" y="6542"/>
                        <a:pt x="627" y="7018"/>
                      </a:cubicBezTo>
                      <a:cubicBezTo>
                        <a:pt x="753" y="7169"/>
                        <a:pt x="903" y="7294"/>
                        <a:pt x="1079" y="7394"/>
                      </a:cubicBezTo>
                      <a:lnTo>
                        <a:pt x="2178" y="8127"/>
                      </a:lnTo>
                      <a:lnTo>
                        <a:pt x="2178" y="8127"/>
                      </a:lnTo>
                      <a:cubicBezTo>
                        <a:pt x="1543" y="7696"/>
                        <a:pt x="1153" y="6877"/>
                        <a:pt x="1129" y="5765"/>
                      </a:cubicBezTo>
                      <a:cubicBezTo>
                        <a:pt x="1129" y="5590"/>
                        <a:pt x="1154" y="5440"/>
                        <a:pt x="1179" y="5264"/>
                      </a:cubicBezTo>
                      <a:cubicBezTo>
                        <a:pt x="1204" y="5114"/>
                        <a:pt x="1229" y="4963"/>
                        <a:pt x="1279" y="4813"/>
                      </a:cubicBezTo>
                      <a:cubicBezTo>
                        <a:pt x="1279" y="4813"/>
                        <a:pt x="1279" y="4788"/>
                        <a:pt x="1279" y="4788"/>
                      </a:cubicBezTo>
                      <a:cubicBezTo>
                        <a:pt x="1329" y="4638"/>
                        <a:pt x="1404" y="4487"/>
                        <a:pt x="1480" y="4337"/>
                      </a:cubicBezTo>
                      <a:cubicBezTo>
                        <a:pt x="1480" y="4312"/>
                        <a:pt x="1480" y="4312"/>
                        <a:pt x="1480" y="4312"/>
                      </a:cubicBezTo>
                      <a:cubicBezTo>
                        <a:pt x="1555" y="4161"/>
                        <a:pt x="1630" y="4011"/>
                        <a:pt x="1730" y="3861"/>
                      </a:cubicBezTo>
                      <a:lnTo>
                        <a:pt x="1730" y="3835"/>
                      </a:lnTo>
                      <a:cubicBezTo>
                        <a:pt x="1830" y="3685"/>
                        <a:pt x="1931" y="3560"/>
                        <a:pt x="2031" y="3409"/>
                      </a:cubicBezTo>
                      <a:cubicBezTo>
                        <a:pt x="2031" y="3409"/>
                        <a:pt x="2031" y="3409"/>
                        <a:pt x="2056" y="3384"/>
                      </a:cubicBezTo>
                      <a:cubicBezTo>
                        <a:pt x="2156" y="3284"/>
                        <a:pt x="2257" y="3159"/>
                        <a:pt x="2357" y="3033"/>
                      </a:cubicBezTo>
                      <a:cubicBezTo>
                        <a:pt x="2382" y="3033"/>
                        <a:pt x="2407" y="3008"/>
                        <a:pt x="2407" y="2983"/>
                      </a:cubicBezTo>
                      <a:cubicBezTo>
                        <a:pt x="2507" y="2908"/>
                        <a:pt x="2582" y="2833"/>
                        <a:pt x="2683" y="2758"/>
                      </a:cubicBezTo>
                      <a:cubicBezTo>
                        <a:pt x="2733" y="2733"/>
                        <a:pt x="2758" y="2708"/>
                        <a:pt x="2808" y="2658"/>
                      </a:cubicBezTo>
                      <a:cubicBezTo>
                        <a:pt x="2933" y="2582"/>
                        <a:pt x="3033" y="2507"/>
                        <a:pt x="3184" y="2432"/>
                      </a:cubicBezTo>
                      <a:cubicBezTo>
                        <a:pt x="3259" y="2382"/>
                        <a:pt x="3334" y="2357"/>
                        <a:pt x="3435" y="2332"/>
                      </a:cubicBezTo>
                      <a:lnTo>
                        <a:pt x="7294" y="878"/>
                      </a:lnTo>
                      <a:cubicBezTo>
                        <a:pt x="7445" y="828"/>
                        <a:pt x="7595" y="778"/>
                        <a:pt x="7745" y="753"/>
                      </a:cubicBezTo>
                      <a:lnTo>
                        <a:pt x="7795" y="753"/>
                      </a:lnTo>
                      <a:cubicBezTo>
                        <a:pt x="7946" y="728"/>
                        <a:pt x="8071" y="728"/>
                        <a:pt x="8171" y="728"/>
                      </a:cubicBezTo>
                      <a:lnTo>
                        <a:pt x="8221" y="728"/>
                      </a:lnTo>
                      <a:cubicBezTo>
                        <a:pt x="8347" y="728"/>
                        <a:pt x="8447" y="753"/>
                        <a:pt x="8572" y="778"/>
                      </a:cubicBezTo>
                      <a:cubicBezTo>
                        <a:pt x="8572" y="803"/>
                        <a:pt x="8597" y="803"/>
                        <a:pt x="8597" y="803"/>
                      </a:cubicBezTo>
                      <a:cubicBezTo>
                        <a:pt x="8670" y="821"/>
                        <a:pt x="8756" y="852"/>
                        <a:pt x="8835" y="897"/>
                      </a:cubicBezTo>
                      <a:lnTo>
                        <a:pt x="8835" y="897"/>
                      </a:lnTo>
                      <a:lnTo>
                        <a:pt x="7795" y="226"/>
                      </a:lnTo>
                      <a:cubicBezTo>
                        <a:pt x="7770" y="201"/>
                        <a:pt x="7770" y="201"/>
                        <a:pt x="7770" y="201"/>
                      </a:cubicBezTo>
                      <a:cubicBezTo>
                        <a:pt x="7720" y="176"/>
                        <a:pt x="7670" y="151"/>
                        <a:pt x="7645" y="126"/>
                      </a:cubicBezTo>
                      <a:cubicBezTo>
                        <a:pt x="7595" y="101"/>
                        <a:pt x="7545" y="101"/>
                        <a:pt x="7495" y="76"/>
                      </a:cubicBezTo>
                      <a:lnTo>
                        <a:pt x="7470" y="76"/>
                      </a:lnTo>
                      <a:cubicBezTo>
                        <a:pt x="7445" y="51"/>
                        <a:pt x="7445" y="51"/>
                        <a:pt x="7445" y="51"/>
                      </a:cubicBezTo>
                      <a:cubicBezTo>
                        <a:pt x="7394" y="51"/>
                        <a:pt x="7369" y="26"/>
                        <a:pt x="7344" y="26"/>
                      </a:cubicBezTo>
                      <a:cubicBezTo>
                        <a:pt x="7294" y="26"/>
                        <a:pt x="7219" y="1"/>
                        <a:pt x="7169" y="1"/>
                      </a:cubicBezTo>
                      <a:close/>
                      <a:moveTo>
                        <a:pt x="2178" y="8127"/>
                      </a:moveTo>
                      <a:cubicBezTo>
                        <a:pt x="2187" y="8134"/>
                        <a:pt x="2197" y="8140"/>
                        <a:pt x="2206" y="8146"/>
                      </a:cubicBezTo>
                      <a:lnTo>
                        <a:pt x="2178" y="8127"/>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0" name="Google Shape;1760;p40"/>
                <p:cNvSpPr/>
                <p:nvPr/>
              </p:nvSpPr>
              <p:spPr>
                <a:xfrm flipH="1">
                  <a:off x="7432703" y="2110279"/>
                  <a:ext cx="660729" cy="412253"/>
                </a:xfrm>
                <a:custGeom>
                  <a:avLst/>
                  <a:gdLst/>
                  <a:ahLst/>
                  <a:cxnLst/>
                  <a:rect l="l" t="t" r="r" b="b"/>
                  <a:pathLst>
                    <a:path w="18699" h="11667" extrusionOk="0">
                      <a:moveTo>
                        <a:pt x="17063" y="945"/>
                      </a:moveTo>
                      <a:cubicBezTo>
                        <a:pt x="17263" y="945"/>
                        <a:pt x="17430" y="1024"/>
                        <a:pt x="17545" y="1187"/>
                      </a:cubicBezTo>
                      <a:cubicBezTo>
                        <a:pt x="17720" y="1437"/>
                        <a:pt x="17745" y="1813"/>
                        <a:pt x="17595" y="2265"/>
                      </a:cubicBezTo>
                      <a:cubicBezTo>
                        <a:pt x="17043" y="4094"/>
                        <a:pt x="15665" y="5823"/>
                        <a:pt x="14186" y="6575"/>
                      </a:cubicBezTo>
                      <a:cubicBezTo>
                        <a:pt x="14061" y="6651"/>
                        <a:pt x="13911" y="6726"/>
                        <a:pt x="13760" y="6776"/>
                      </a:cubicBezTo>
                      <a:lnTo>
                        <a:pt x="12081" y="7402"/>
                      </a:lnTo>
                      <a:cubicBezTo>
                        <a:pt x="11876" y="7475"/>
                        <a:pt x="11683" y="7510"/>
                        <a:pt x="11506" y="7510"/>
                      </a:cubicBezTo>
                      <a:cubicBezTo>
                        <a:pt x="10711" y="7510"/>
                        <a:pt x="10238" y="6805"/>
                        <a:pt x="10402" y="5698"/>
                      </a:cubicBezTo>
                      <a:cubicBezTo>
                        <a:pt x="10577" y="4445"/>
                        <a:pt x="11530" y="3117"/>
                        <a:pt x="12582" y="2565"/>
                      </a:cubicBezTo>
                      <a:cubicBezTo>
                        <a:pt x="12657" y="2515"/>
                        <a:pt x="12758" y="2490"/>
                        <a:pt x="12833" y="2440"/>
                      </a:cubicBezTo>
                      <a:lnTo>
                        <a:pt x="16718" y="1011"/>
                      </a:lnTo>
                      <a:cubicBezTo>
                        <a:pt x="16840" y="968"/>
                        <a:pt x="16956" y="945"/>
                        <a:pt x="17063" y="945"/>
                      </a:cubicBezTo>
                      <a:close/>
                      <a:moveTo>
                        <a:pt x="6653" y="4854"/>
                      </a:moveTo>
                      <a:cubicBezTo>
                        <a:pt x="7441" y="4854"/>
                        <a:pt x="7908" y="5574"/>
                        <a:pt x="7745" y="6676"/>
                      </a:cubicBezTo>
                      <a:cubicBezTo>
                        <a:pt x="7570" y="7929"/>
                        <a:pt x="6617" y="9257"/>
                        <a:pt x="5565" y="9783"/>
                      </a:cubicBezTo>
                      <a:cubicBezTo>
                        <a:pt x="5489" y="9834"/>
                        <a:pt x="5389" y="9884"/>
                        <a:pt x="5314" y="9909"/>
                      </a:cubicBezTo>
                      <a:lnTo>
                        <a:pt x="3635" y="10535"/>
                      </a:lnTo>
                      <a:cubicBezTo>
                        <a:pt x="3284" y="10665"/>
                        <a:pt x="2954" y="10727"/>
                        <a:pt x="2652" y="10727"/>
                      </a:cubicBezTo>
                      <a:cubicBezTo>
                        <a:pt x="1552" y="10727"/>
                        <a:pt x="822" y="9902"/>
                        <a:pt x="803" y="8505"/>
                      </a:cubicBezTo>
                      <a:cubicBezTo>
                        <a:pt x="778" y="8104"/>
                        <a:pt x="928" y="7653"/>
                        <a:pt x="1204" y="7252"/>
                      </a:cubicBezTo>
                      <a:cubicBezTo>
                        <a:pt x="1429" y="6901"/>
                        <a:pt x="1730" y="6625"/>
                        <a:pt x="2031" y="6475"/>
                      </a:cubicBezTo>
                      <a:cubicBezTo>
                        <a:pt x="2081" y="6450"/>
                        <a:pt x="2131" y="6425"/>
                        <a:pt x="2181" y="6400"/>
                      </a:cubicBezTo>
                      <a:lnTo>
                        <a:pt x="6066" y="4971"/>
                      </a:lnTo>
                      <a:cubicBezTo>
                        <a:pt x="6276" y="4892"/>
                        <a:pt x="6473" y="4854"/>
                        <a:pt x="6653" y="4854"/>
                      </a:cubicBezTo>
                      <a:close/>
                      <a:moveTo>
                        <a:pt x="17402" y="0"/>
                      </a:moveTo>
                      <a:cubicBezTo>
                        <a:pt x="17231" y="0"/>
                        <a:pt x="17044" y="35"/>
                        <a:pt x="16843" y="109"/>
                      </a:cubicBezTo>
                      <a:lnTo>
                        <a:pt x="12983" y="1563"/>
                      </a:lnTo>
                      <a:cubicBezTo>
                        <a:pt x="12858" y="1613"/>
                        <a:pt x="12733" y="1663"/>
                        <a:pt x="12607" y="1713"/>
                      </a:cubicBezTo>
                      <a:cubicBezTo>
                        <a:pt x="11605" y="2239"/>
                        <a:pt x="10677" y="3292"/>
                        <a:pt x="10126" y="4470"/>
                      </a:cubicBezTo>
                      <a:cubicBezTo>
                        <a:pt x="10060" y="4460"/>
                        <a:pt x="9992" y="4455"/>
                        <a:pt x="9923" y="4455"/>
                      </a:cubicBezTo>
                      <a:cubicBezTo>
                        <a:pt x="9656" y="4455"/>
                        <a:pt x="9373" y="4531"/>
                        <a:pt x="9073" y="4671"/>
                      </a:cubicBezTo>
                      <a:cubicBezTo>
                        <a:pt x="8873" y="4796"/>
                        <a:pt x="8672" y="4921"/>
                        <a:pt x="8472" y="5097"/>
                      </a:cubicBezTo>
                      <a:cubicBezTo>
                        <a:pt x="8266" y="4350"/>
                        <a:pt x="7741" y="3909"/>
                        <a:pt x="7010" y="3909"/>
                      </a:cubicBezTo>
                      <a:cubicBezTo>
                        <a:pt x="6759" y="3909"/>
                        <a:pt x="6485" y="3960"/>
                        <a:pt x="6191" y="4069"/>
                      </a:cubicBezTo>
                      <a:lnTo>
                        <a:pt x="2332" y="5523"/>
                      </a:lnTo>
                      <a:cubicBezTo>
                        <a:pt x="2231" y="5548"/>
                        <a:pt x="2156" y="5573"/>
                        <a:pt x="2081" y="5623"/>
                      </a:cubicBezTo>
                      <a:cubicBezTo>
                        <a:pt x="953" y="6199"/>
                        <a:pt x="1" y="7703"/>
                        <a:pt x="26" y="8956"/>
                      </a:cubicBezTo>
                      <a:cubicBezTo>
                        <a:pt x="45" y="10653"/>
                        <a:pt x="950" y="11666"/>
                        <a:pt x="2313" y="11666"/>
                      </a:cubicBezTo>
                      <a:cubicBezTo>
                        <a:pt x="2681" y="11666"/>
                        <a:pt x="3083" y="11592"/>
                        <a:pt x="3509" y="11438"/>
                      </a:cubicBezTo>
                      <a:lnTo>
                        <a:pt x="5164" y="10811"/>
                      </a:lnTo>
                      <a:cubicBezTo>
                        <a:pt x="5289" y="10761"/>
                        <a:pt x="5414" y="10711"/>
                        <a:pt x="5540" y="10636"/>
                      </a:cubicBezTo>
                      <a:cubicBezTo>
                        <a:pt x="6943" y="9909"/>
                        <a:pt x="8246" y="8104"/>
                        <a:pt x="8497" y="6400"/>
                      </a:cubicBezTo>
                      <a:cubicBezTo>
                        <a:pt x="8522" y="6300"/>
                        <a:pt x="8522" y="6199"/>
                        <a:pt x="8547" y="6099"/>
                      </a:cubicBezTo>
                      <a:cubicBezTo>
                        <a:pt x="8697" y="5924"/>
                        <a:pt x="8848" y="5823"/>
                        <a:pt x="9023" y="5723"/>
                      </a:cubicBezTo>
                      <a:cubicBezTo>
                        <a:pt x="9180" y="5645"/>
                        <a:pt x="9337" y="5606"/>
                        <a:pt x="9475" y="5606"/>
                      </a:cubicBezTo>
                      <a:cubicBezTo>
                        <a:pt x="9558" y="5606"/>
                        <a:pt x="9634" y="5620"/>
                        <a:pt x="9700" y="5648"/>
                      </a:cubicBezTo>
                      <a:cubicBezTo>
                        <a:pt x="9675" y="5748"/>
                        <a:pt x="9675" y="5874"/>
                        <a:pt x="9650" y="5974"/>
                      </a:cubicBezTo>
                      <a:cubicBezTo>
                        <a:pt x="9406" y="7479"/>
                        <a:pt x="10053" y="8440"/>
                        <a:pt x="11137" y="8440"/>
                      </a:cubicBezTo>
                      <a:cubicBezTo>
                        <a:pt x="11388" y="8440"/>
                        <a:pt x="11663" y="8388"/>
                        <a:pt x="11956" y="8280"/>
                      </a:cubicBezTo>
                      <a:lnTo>
                        <a:pt x="13610" y="7678"/>
                      </a:lnTo>
                      <a:cubicBezTo>
                        <a:pt x="13810" y="7603"/>
                        <a:pt x="13986" y="7528"/>
                        <a:pt x="14161" y="7427"/>
                      </a:cubicBezTo>
                      <a:cubicBezTo>
                        <a:pt x="15966" y="6500"/>
                        <a:pt x="17645" y="4395"/>
                        <a:pt x="18322" y="2164"/>
                      </a:cubicBezTo>
                      <a:cubicBezTo>
                        <a:pt x="18699" y="907"/>
                        <a:pt x="18270" y="0"/>
                        <a:pt x="17402"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1" name="Google Shape;1761;p40"/>
                <p:cNvSpPr/>
                <p:nvPr/>
              </p:nvSpPr>
              <p:spPr>
                <a:xfrm flipH="1">
                  <a:off x="7163521" y="3867595"/>
                  <a:ext cx="408296" cy="233847"/>
                </a:xfrm>
                <a:custGeom>
                  <a:avLst/>
                  <a:gdLst/>
                  <a:ahLst/>
                  <a:cxnLst/>
                  <a:rect l="l" t="t" r="r" b="b"/>
                  <a:pathLst>
                    <a:path w="11555" h="6618" extrusionOk="0">
                      <a:moveTo>
                        <a:pt x="7419" y="0"/>
                      </a:moveTo>
                      <a:cubicBezTo>
                        <a:pt x="7319" y="0"/>
                        <a:pt x="7244" y="0"/>
                        <a:pt x="7194" y="51"/>
                      </a:cubicBezTo>
                      <a:lnTo>
                        <a:pt x="76" y="4161"/>
                      </a:lnTo>
                      <a:cubicBezTo>
                        <a:pt x="26" y="4186"/>
                        <a:pt x="1" y="4211"/>
                        <a:pt x="1" y="4236"/>
                      </a:cubicBezTo>
                      <a:cubicBezTo>
                        <a:pt x="1" y="4286"/>
                        <a:pt x="26" y="4311"/>
                        <a:pt x="76" y="4336"/>
                      </a:cubicBezTo>
                      <a:lnTo>
                        <a:pt x="3910" y="6567"/>
                      </a:lnTo>
                      <a:cubicBezTo>
                        <a:pt x="3961" y="6592"/>
                        <a:pt x="4036" y="6617"/>
                        <a:pt x="4136" y="6617"/>
                      </a:cubicBezTo>
                      <a:cubicBezTo>
                        <a:pt x="4211" y="6617"/>
                        <a:pt x="4286" y="6592"/>
                        <a:pt x="4362" y="6567"/>
                      </a:cubicBezTo>
                      <a:lnTo>
                        <a:pt x="11479" y="2432"/>
                      </a:lnTo>
                      <a:cubicBezTo>
                        <a:pt x="11530" y="2407"/>
                        <a:pt x="11555" y="2381"/>
                        <a:pt x="11555" y="2356"/>
                      </a:cubicBezTo>
                      <a:cubicBezTo>
                        <a:pt x="11555" y="2306"/>
                        <a:pt x="11530" y="2281"/>
                        <a:pt x="11479" y="2256"/>
                      </a:cubicBezTo>
                      <a:lnTo>
                        <a:pt x="7645" y="51"/>
                      </a:lnTo>
                      <a:cubicBezTo>
                        <a:pt x="7570" y="0"/>
                        <a:pt x="7494" y="0"/>
                        <a:pt x="7419"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2" name="Google Shape;1762;p40"/>
                <p:cNvSpPr/>
                <p:nvPr/>
              </p:nvSpPr>
              <p:spPr>
                <a:xfrm flipH="1">
                  <a:off x="7369877" y="3825970"/>
                  <a:ext cx="102754" cy="232045"/>
                </a:xfrm>
                <a:custGeom>
                  <a:avLst/>
                  <a:gdLst/>
                  <a:ahLst/>
                  <a:cxnLst/>
                  <a:rect l="l" t="t" r="r" b="b"/>
                  <a:pathLst>
                    <a:path w="2908" h="6567" extrusionOk="0">
                      <a:moveTo>
                        <a:pt x="1" y="1"/>
                      </a:moveTo>
                      <a:lnTo>
                        <a:pt x="1" y="4888"/>
                      </a:lnTo>
                      <a:lnTo>
                        <a:pt x="2908" y="6567"/>
                      </a:lnTo>
                      <a:lnTo>
                        <a:pt x="2883" y="1680"/>
                      </a:lnTo>
                      <a:lnTo>
                        <a:pt x="1"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3" name="Google Shape;1763;p40"/>
                <p:cNvSpPr/>
                <p:nvPr/>
              </p:nvSpPr>
              <p:spPr>
                <a:xfrm flipH="1">
                  <a:off x="7071402" y="3481489"/>
                  <a:ext cx="252433" cy="146146"/>
                </a:xfrm>
                <a:custGeom>
                  <a:avLst/>
                  <a:gdLst/>
                  <a:ahLst/>
                  <a:cxnLst/>
                  <a:rect l="l" t="t" r="r" b="b"/>
                  <a:pathLst>
                    <a:path w="7144" h="4136" extrusionOk="0">
                      <a:moveTo>
                        <a:pt x="4236" y="0"/>
                      </a:moveTo>
                      <a:lnTo>
                        <a:pt x="0" y="2456"/>
                      </a:lnTo>
                      <a:lnTo>
                        <a:pt x="2882" y="4135"/>
                      </a:lnTo>
                      <a:lnTo>
                        <a:pt x="7143" y="1679"/>
                      </a:lnTo>
                      <a:lnTo>
                        <a:pt x="4236"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4" name="Google Shape;1764;p40"/>
                <p:cNvSpPr/>
                <p:nvPr/>
              </p:nvSpPr>
              <p:spPr>
                <a:xfrm flipH="1">
                  <a:off x="7521287" y="3740954"/>
                  <a:ext cx="102790" cy="231162"/>
                </a:xfrm>
                <a:custGeom>
                  <a:avLst/>
                  <a:gdLst/>
                  <a:ahLst/>
                  <a:cxnLst/>
                  <a:rect l="l" t="t" r="r" b="b"/>
                  <a:pathLst>
                    <a:path w="2909" h="6542" extrusionOk="0">
                      <a:moveTo>
                        <a:pt x="1" y="1"/>
                      </a:moveTo>
                      <a:lnTo>
                        <a:pt x="26" y="4863"/>
                      </a:lnTo>
                      <a:lnTo>
                        <a:pt x="2908" y="6542"/>
                      </a:lnTo>
                      <a:lnTo>
                        <a:pt x="2908" y="1680"/>
                      </a:lnTo>
                      <a:lnTo>
                        <a:pt x="1"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5" name="Google Shape;1765;p40"/>
                <p:cNvSpPr/>
                <p:nvPr/>
              </p:nvSpPr>
              <p:spPr>
                <a:xfrm flipH="1">
                  <a:off x="7371644" y="3654171"/>
                  <a:ext cx="252433" cy="146146"/>
                </a:xfrm>
                <a:custGeom>
                  <a:avLst/>
                  <a:gdLst/>
                  <a:ahLst/>
                  <a:cxnLst/>
                  <a:rect l="l" t="t" r="r" b="b"/>
                  <a:pathLst>
                    <a:path w="7144" h="4136" extrusionOk="0">
                      <a:moveTo>
                        <a:pt x="4262" y="0"/>
                      </a:moveTo>
                      <a:lnTo>
                        <a:pt x="1" y="2457"/>
                      </a:lnTo>
                      <a:lnTo>
                        <a:pt x="2908" y="4136"/>
                      </a:lnTo>
                      <a:lnTo>
                        <a:pt x="7144" y="1680"/>
                      </a:lnTo>
                      <a:lnTo>
                        <a:pt x="4262"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6" name="Google Shape;1766;p40"/>
                <p:cNvSpPr/>
                <p:nvPr/>
              </p:nvSpPr>
              <p:spPr>
                <a:xfrm flipH="1">
                  <a:off x="7222848" y="3395590"/>
                  <a:ext cx="250666" cy="145262"/>
                </a:xfrm>
                <a:custGeom>
                  <a:avLst/>
                  <a:gdLst/>
                  <a:ahLst/>
                  <a:cxnLst/>
                  <a:rect l="l" t="t" r="r" b="b"/>
                  <a:pathLst>
                    <a:path w="7094" h="4111" extrusionOk="0">
                      <a:moveTo>
                        <a:pt x="4211" y="0"/>
                      </a:moveTo>
                      <a:lnTo>
                        <a:pt x="1" y="2431"/>
                      </a:lnTo>
                      <a:lnTo>
                        <a:pt x="2883" y="4110"/>
                      </a:lnTo>
                      <a:lnTo>
                        <a:pt x="7093" y="1679"/>
                      </a:lnTo>
                      <a:lnTo>
                        <a:pt x="4211"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7" name="Google Shape;1767;p40"/>
                <p:cNvSpPr/>
                <p:nvPr/>
              </p:nvSpPr>
              <p:spPr>
                <a:xfrm flipH="1">
                  <a:off x="7371644" y="3481489"/>
                  <a:ext cx="101871" cy="232045"/>
                </a:xfrm>
                <a:custGeom>
                  <a:avLst/>
                  <a:gdLst/>
                  <a:ahLst/>
                  <a:cxnLst/>
                  <a:rect l="l" t="t" r="r" b="b"/>
                  <a:pathLst>
                    <a:path w="2883" h="6567" extrusionOk="0">
                      <a:moveTo>
                        <a:pt x="1" y="0"/>
                      </a:moveTo>
                      <a:lnTo>
                        <a:pt x="1" y="4887"/>
                      </a:lnTo>
                      <a:lnTo>
                        <a:pt x="2883" y="6567"/>
                      </a:lnTo>
                      <a:lnTo>
                        <a:pt x="2883" y="1679"/>
                      </a:lnTo>
                      <a:lnTo>
                        <a:pt x="1"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8" name="Google Shape;1768;p40"/>
                <p:cNvSpPr/>
                <p:nvPr/>
              </p:nvSpPr>
              <p:spPr>
                <a:xfrm flipH="1">
                  <a:off x="7071402" y="3454917"/>
                  <a:ext cx="449921" cy="603098"/>
                </a:xfrm>
                <a:custGeom>
                  <a:avLst/>
                  <a:gdLst/>
                  <a:ahLst/>
                  <a:cxnLst/>
                  <a:rect l="l" t="t" r="r" b="b"/>
                  <a:pathLst>
                    <a:path w="12733" h="17068" extrusionOk="0">
                      <a:moveTo>
                        <a:pt x="8446" y="0"/>
                      </a:moveTo>
                      <a:lnTo>
                        <a:pt x="4236" y="2431"/>
                      </a:lnTo>
                      <a:lnTo>
                        <a:pt x="4236" y="7319"/>
                      </a:lnTo>
                      <a:lnTo>
                        <a:pt x="0" y="9775"/>
                      </a:lnTo>
                      <a:lnTo>
                        <a:pt x="0" y="14637"/>
                      </a:lnTo>
                      <a:lnTo>
                        <a:pt x="4261" y="12181"/>
                      </a:lnTo>
                      <a:lnTo>
                        <a:pt x="4286" y="17068"/>
                      </a:lnTo>
                      <a:lnTo>
                        <a:pt x="8497" y="14637"/>
                      </a:lnTo>
                      <a:lnTo>
                        <a:pt x="8471" y="9750"/>
                      </a:lnTo>
                      <a:lnTo>
                        <a:pt x="12732" y="7294"/>
                      </a:lnTo>
                      <a:lnTo>
                        <a:pt x="12732" y="2431"/>
                      </a:lnTo>
                      <a:lnTo>
                        <a:pt x="8471" y="4887"/>
                      </a:lnTo>
                      <a:lnTo>
                        <a:pt x="8446"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cxnSp>
          <p:nvCxnSpPr>
            <p:cNvPr id="1769" name="Google Shape;1769;p40"/>
            <p:cNvCxnSpPr>
              <a:cxnSpLocks/>
              <a:stCxn id="1717" idx="3"/>
              <a:endCxn id="1713" idx="3"/>
            </p:cNvCxnSpPr>
            <p:nvPr/>
          </p:nvCxnSpPr>
          <p:spPr>
            <a:xfrm flipH="1" flipV="1">
              <a:off x="2720426" y="3641575"/>
              <a:ext cx="1053763" cy="24"/>
            </a:xfrm>
            <a:prstGeom prst="straightConnector1">
              <a:avLst/>
            </a:prstGeom>
            <a:noFill/>
            <a:ln w="9525" cap="flat" cmpd="sng">
              <a:solidFill>
                <a:schemeClr val="accent3"/>
              </a:solidFill>
              <a:prstDash val="solid"/>
              <a:round/>
              <a:headEnd type="none" w="med" len="med"/>
              <a:tailEnd type="oval" w="med" len="med"/>
            </a:ln>
          </p:spPr>
        </p:cxnSp>
        <p:cxnSp>
          <p:nvCxnSpPr>
            <p:cNvPr id="1770" name="Google Shape;1770;p40"/>
            <p:cNvCxnSpPr>
              <a:cxnSpLocks/>
              <a:stCxn id="1717" idx="1"/>
              <a:endCxn id="1711" idx="3"/>
            </p:cNvCxnSpPr>
            <p:nvPr/>
          </p:nvCxnSpPr>
          <p:spPr>
            <a:xfrm flipH="1">
              <a:off x="2303640" y="2046351"/>
              <a:ext cx="1470549" cy="12"/>
            </a:xfrm>
            <a:prstGeom prst="straightConnector1">
              <a:avLst/>
            </a:prstGeom>
            <a:noFill/>
            <a:ln w="9525" cap="flat" cmpd="sng">
              <a:solidFill>
                <a:schemeClr val="accent3"/>
              </a:solidFill>
              <a:prstDash val="solid"/>
              <a:round/>
              <a:headEnd type="none" w="med" len="med"/>
              <a:tailEnd type="oval" w="med" len="med"/>
            </a:ln>
          </p:spPr>
        </p:cxnSp>
        <p:cxnSp>
          <p:nvCxnSpPr>
            <p:cNvPr id="1771" name="Google Shape;1771;p40"/>
            <p:cNvCxnSpPr>
              <a:cxnSpLocks/>
              <a:stCxn id="1707" idx="1"/>
              <a:endCxn id="1717" idx="7"/>
            </p:cNvCxnSpPr>
            <p:nvPr/>
          </p:nvCxnSpPr>
          <p:spPr>
            <a:xfrm flipH="1" flipV="1">
              <a:off x="5369437" y="2046351"/>
              <a:ext cx="507575" cy="6995"/>
            </a:xfrm>
            <a:prstGeom prst="straightConnector1">
              <a:avLst/>
            </a:prstGeom>
            <a:noFill/>
            <a:ln w="9525" cap="flat" cmpd="sng">
              <a:solidFill>
                <a:schemeClr val="accent3"/>
              </a:solidFill>
              <a:prstDash val="solid"/>
              <a:round/>
              <a:headEnd type="oval" w="med" len="med"/>
              <a:tailEnd type="none" w="med" len="med"/>
            </a:ln>
          </p:spPr>
        </p:cxnSp>
        <p:cxnSp>
          <p:nvCxnSpPr>
            <p:cNvPr id="1772" name="Google Shape;1772;p40"/>
            <p:cNvCxnSpPr>
              <a:cxnSpLocks/>
              <a:stCxn id="1709" idx="1"/>
              <a:endCxn id="1717" idx="5"/>
            </p:cNvCxnSpPr>
            <p:nvPr/>
          </p:nvCxnSpPr>
          <p:spPr>
            <a:xfrm flipH="1">
              <a:off x="5369437" y="3641588"/>
              <a:ext cx="388678" cy="11"/>
            </a:xfrm>
            <a:prstGeom prst="straightConnector1">
              <a:avLst/>
            </a:prstGeom>
            <a:noFill/>
            <a:ln w="9525" cap="flat" cmpd="sng">
              <a:solidFill>
                <a:schemeClr val="accent3"/>
              </a:solidFill>
              <a:prstDash val="solid"/>
              <a:round/>
              <a:headEnd type="oval" w="med" len="med"/>
              <a:tailEnd type="none" w="med" len="med"/>
            </a:ln>
          </p:spPr>
        </p:cxnSp>
      </p:grpSp>
    </p:spTree>
    <p:extLst>
      <p:ext uri="{BB962C8B-B14F-4D97-AF65-F5344CB8AC3E}">
        <p14:creationId xmlns:p14="http://schemas.microsoft.com/office/powerpoint/2010/main" val="1853804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40"/>
          <p:cNvSpPr txBox="1">
            <a:spLocks noGrp="1"/>
          </p:cNvSpPr>
          <p:nvPr>
            <p:ph type="title"/>
          </p:nvPr>
        </p:nvSpPr>
        <p:spPr>
          <a:xfrm>
            <a:off x="1988212" y="504109"/>
            <a:ext cx="9568025" cy="763600"/>
          </a:xfrm>
          <a:prstGeom prst="rect">
            <a:avLst/>
          </a:prstGeom>
        </p:spPr>
        <p:txBody>
          <a:bodyPr spcFirstLastPara="1" wrap="square" lIns="0" tIns="0" rIns="0" bIns="0" anchor="ctr" anchorCtr="0">
            <a:noAutofit/>
          </a:bodyPr>
          <a:lstStyle/>
          <a:p>
            <a:pPr lvl="0"/>
            <a:r>
              <a:rPr lang="en-US" sz="2400" dirty="0">
                <a:latin typeface="Nunito" panose="020B0604020202020204" charset="0"/>
              </a:rPr>
              <a:t>Tools in medical billing </a:t>
            </a:r>
            <a:r>
              <a:rPr lang="en-US" sz="2400" dirty="0">
                <a:solidFill>
                  <a:schemeClr val="accent4">
                    <a:lumMod val="75000"/>
                  </a:schemeClr>
                </a:solidFill>
                <a:latin typeface="Nunito"/>
                <a:ea typeface="Nunito"/>
                <a:cs typeface="Nunito"/>
                <a:sym typeface="Nunito"/>
              </a:rPr>
              <a:t>Clearinghouses, Coding Manuals, Revenue Cycle Management (RCM), Compliance and regulatory resources</a:t>
            </a:r>
            <a:endParaRPr sz="2400" dirty="0"/>
          </a:p>
        </p:txBody>
      </p:sp>
      <p:sp>
        <p:nvSpPr>
          <p:cNvPr id="1707" name="Google Shape;1707;p40"/>
          <p:cNvSpPr txBox="1"/>
          <p:nvPr/>
        </p:nvSpPr>
        <p:spPr>
          <a:xfrm>
            <a:off x="7835901" y="2292235"/>
            <a:ext cx="4356099" cy="464400"/>
          </a:xfrm>
          <a:prstGeom prst="rect">
            <a:avLst/>
          </a:prstGeom>
          <a:noFill/>
          <a:ln>
            <a:noFill/>
          </a:ln>
        </p:spPr>
        <p:txBody>
          <a:bodyPr spcFirstLastPara="1" wrap="square" lIns="96000" tIns="0" rIns="0" bIns="0" anchor="ctr" anchorCtr="0">
            <a:noAutofit/>
          </a:bodyPr>
          <a:lstStyle/>
          <a:p>
            <a:pPr defTabSz="1219170">
              <a:buClr>
                <a:srgbClr val="000000"/>
              </a:buClr>
            </a:pPr>
            <a:r>
              <a:rPr lang="fr-FR" sz="2000" kern="0" dirty="0">
                <a:solidFill>
                  <a:srgbClr val="D85D70"/>
                </a:solidFill>
                <a:latin typeface="Staatliches"/>
                <a:ea typeface="Staatliches"/>
                <a:cs typeface="Staatliches"/>
                <a:sym typeface="Staatliches"/>
              </a:rPr>
              <a:t>Revenue Cycle Management (RCM) Software</a:t>
            </a:r>
            <a:endParaRPr sz="2000" kern="0" dirty="0">
              <a:solidFill>
                <a:srgbClr val="D85D70"/>
              </a:solidFill>
              <a:latin typeface="Staatliches"/>
              <a:ea typeface="Staatliches"/>
              <a:cs typeface="Staatliches"/>
              <a:sym typeface="Staatliches"/>
            </a:endParaRPr>
          </a:p>
        </p:txBody>
      </p:sp>
      <p:sp>
        <p:nvSpPr>
          <p:cNvPr id="1708" name="Google Shape;1708;p40"/>
          <p:cNvSpPr txBox="1"/>
          <p:nvPr/>
        </p:nvSpPr>
        <p:spPr>
          <a:xfrm>
            <a:off x="7819222" y="2855221"/>
            <a:ext cx="4356097" cy="1295596"/>
          </a:xfrm>
          <a:prstGeom prst="rect">
            <a:avLst/>
          </a:prstGeom>
          <a:noFill/>
          <a:ln>
            <a:noFill/>
          </a:ln>
        </p:spPr>
        <p:txBody>
          <a:bodyPr spcFirstLastPara="1" wrap="square" lIns="96000" tIns="0" rIns="0" bIns="0" anchor="ctr" anchorCtr="0">
            <a:noAutofit/>
          </a:bodyPr>
          <a:lstStyle/>
          <a:p>
            <a:pPr defTabSz="1219170">
              <a:buClr>
                <a:srgbClr val="000000"/>
              </a:buClr>
            </a:pPr>
            <a:r>
              <a:rPr lang="en-US" sz="1467" kern="0" dirty="0">
                <a:solidFill>
                  <a:srgbClr val="000000"/>
                </a:solidFill>
                <a:latin typeface="Nunito"/>
                <a:ea typeface="Nunito"/>
                <a:cs typeface="Nunito"/>
                <a:sym typeface="Nunito"/>
              </a:rPr>
              <a:t>RCM software helps healthcare providers manage the entire revenue cycle, from patient registration to payment collection, by automating billing processes, tracking accounts receivable, and optimizing revenue generation.</a:t>
            </a:r>
            <a:endParaRPr sz="1467" kern="0" dirty="0">
              <a:solidFill>
                <a:srgbClr val="000000"/>
              </a:solidFill>
              <a:latin typeface="Nunito"/>
              <a:ea typeface="Nunito"/>
              <a:cs typeface="Nunito"/>
              <a:sym typeface="Nunito"/>
            </a:endParaRPr>
          </a:p>
        </p:txBody>
      </p:sp>
      <p:sp>
        <p:nvSpPr>
          <p:cNvPr id="1709" name="Google Shape;1709;p40"/>
          <p:cNvSpPr txBox="1"/>
          <p:nvPr/>
        </p:nvSpPr>
        <p:spPr>
          <a:xfrm>
            <a:off x="7819222" y="4409891"/>
            <a:ext cx="3295413" cy="464400"/>
          </a:xfrm>
          <a:prstGeom prst="rect">
            <a:avLst/>
          </a:prstGeom>
          <a:noFill/>
          <a:ln>
            <a:noFill/>
          </a:ln>
        </p:spPr>
        <p:txBody>
          <a:bodyPr spcFirstLastPara="1" wrap="square" lIns="96000" tIns="0" rIns="0" bIns="0" anchor="ctr" anchorCtr="0">
            <a:noAutofit/>
          </a:bodyPr>
          <a:lstStyle/>
          <a:p>
            <a:pPr defTabSz="1219170">
              <a:buClr>
                <a:srgbClr val="000000"/>
              </a:buClr>
            </a:pPr>
            <a:r>
              <a:rPr lang="en-US" kern="0" dirty="0">
                <a:solidFill>
                  <a:srgbClr val="D85D70"/>
                </a:solidFill>
                <a:latin typeface="Staatliches"/>
                <a:ea typeface="Staatliches"/>
                <a:cs typeface="Staatliches"/>
                <a:sym typeface="Staatliches"/>
              </a:rPr>
              <a:t>Compliance and Regulatory Resources</a:t>
            </a:r>
            <a:endParaRPr kern="0" dirty="0">
              <a:solidFill>
                <a:srgbClr val="D85D70"/>
              </a:solidFill>
              <a:latin typeface="Staatliches"/>
              <a:ea typeface="Staatliches"/>
              <a:cs typeface="Staatliches"/>
              <a:sym typeface="Staatliches"/>
            </a:endParaRPr>
          </a:p>
        </p:txBody>
      </p:sp>
      <p:sp>
        <p:nvSpPr>
          <p:cNvPr id="1710" name="Google Shape;1710;p40"/>
          <p:cNvSpPr txBox="1"/>
          <p:nvPr/>
        </p:nvSpPr>
        <p:spPr>
          <a:xfrm>
            <a:off x="7783177" y="4963292"/>
            <a:ext cx="3418796" cy="1709475"/>
          </a:xfrm>
          <a:prstGeom prst="rect">
            <a:avLst/>
          </a:prstGeom>
          <a:noFill/>
          <a:ln>
            <a:noFill/>
          </a:ln>
        </p:spPr>
        <p:txBody>
          <a:bodyPr spcFirstLastPara="1" wrap="square" lIns="96000" tIns="0" rIns="0" bIns="0" anchor="ctr" anchorCtr="0">
            <a:noAutofit/>
          </a:bodyPr>
          <a:lstStyle/>
          <a:p>
            <a:pPr defTabSz="1219170">
              <a:buClr>
                <a:srgbClr val="000000"/>
              </a:buClr>
            </a:pPr>
            <a:r>
              <a:rPr lang="en-US" sz="1467" kern="0" dirty="0">
                <a:solidFill>
                  <a:srgbClr val="000000"/>
                </a:solidFill>
                <a:latin typeface="Nunito"/>
                <a:ea typeface="Nunito"/>
                <a:cs typeface="Nunito"/>
                <a:sym typeface="Nunito"/>
              </a:rPr>
              <a:t>Compliance tools and resources assist healthcare providers in adhering to regulatory requirements, such as the Health Insurance Portability and Accountability Act (HIPAA) and Centers for Medicare &amp; Medicaid Services (CMS) guidelines.</a:t>
            </a:r>
            <a:endParaRPr sz="1467" kern="0" dirty="0">
              <a:solidFill>
                <a:srgbClr val="000000"/>
              </a:solidFill>
              <a:latin typeface="Nunito"/>
              <a:ea typeface="Nunito"/>
              <a:cs typeface="Nunito"/>
              <a:sym typeface="Nunito"/>
            </a:endParaRPr>
          </a:p>
        </p:txBody>
      </p:sp>
      <p:sp>
        <p:nvSpPr>
          <p:cNvPr id="1711" name="Google Shape;1711;p40"/>
          <p:cNvSpPr txBox="1"/>
          <p:nvPr/>
        </p:nvSpPr>
        <p:spPr>
          <a:xfrm>
            <a:off x="1193461" y="2282924"/>
            <a:ext cx="2433659" cy="464400"/>
          </a:xfrm>
          <a:prstGeom prst="rect">
            <a:avLst/>
          </a:prstGeom>
          <a:noFill/>
          <a:ln>
            <a:noFill/>
          </a:ln>
        </p:spPr>
        <p:txBody>
          <a:bodyPr spcFirstLastPara="1" wrap="square" lIns="0" tIns="0" rIns="96000" bIns="0" anchor="ctr" anchorCtr="0">
            <a:noAutofit/>
          </a:bodyPr>
          <a:lstStyle/>
          <a:p>
            <a:pPr defTabSz="1219170">
              <a:buClr>
                <a:srgbClr val="000000"/>
              </a:buClr>
            </a:pPr>
            <a:r>
              <a:rPr lang="en-US" sz="2400" kern="0" dirty="0">
                <a:solidFill>
                  <a:srgbClr val="D85D70"/>
                </a:solidFill>
                <a:latin typeface="Staatliches"/>
                <a:ea typeface="Staatliches"/>
                <a:cs typeface="Staatliches"/>
                <a:sym typeface="Staatliches"/>
              </a:rPr>
              <a:t>Clearinghouses</a:t>
            </a:r>
            <a:endParaRPr sz="2400" kern="0" dirty="0">
              <a:solidFill>
                <a:srgbClr val="D85D70"/>
              </a:solidFill>
              <a:latin typeface="Staatliches"/>
              <a:ea typeface="Staatliches"/>
              <a:cs typeface="Staatliches"/>
              <a:sym typeface="Staatliches"/>
            </a:endParaRPr>
          </a:p>
        </p:txBody>
      </p:sp>
      <p:sp>
        <p:nvSpPr>
          <p:cNvPr id="1712" name="Google Shape;1712;p40"/>
          <p:cNvSpPr txBox="1"/>
          <p:nvPr/>
        </p:nvSpPr>
        <p:spPr>
          <a:xfrm>
            <a:off x="1193461" y="2727366"/>
            <a:ext cx="3273020" cy="1489492"/>
          </a:xfrm>
          <a:prstGeom prst="rect">
            <a:avLst/>
          </a:prstGeom>
          <a:noFill/>
          <a:ln>
            <a:noFill/>
          </a:ln>
        </p:spPr>
        <p:txBody>
          <a:bodyPr spcFirstLastPara="1" wrap="square" lIns="0" tIns="0" rIns="96000" bIns="0" anchor="ctr" anchorCtr="0">
            <a:noAutofit/>
          </a:bodyPr>
          <a:lstStyle/>
          <a:p>
            <a:pPr defTabSz="1219170">
              <a:buClr>
                <a:srgbClr val="000000"/>
              </a:buClr>
            </a:pPr>
            <a:r>
              <a:rPr lang="en-US" sz="1600" kern="0" dirty="0">
                <a:solidFill>
                  <a:srgbClr val="000000"/>
                </a:solidFill>
                <a:latin typeface="Nunito"/>
                <a:ea typeface="Nunito"/>
                <a:cs typeface="Nunito"/>
                <a:sym typeface="Nunito"/>
              </a:rPr>
              <a:t>Clearinghouses are intermediaries that process and forward electronic claims from healthcare providers to insurance companies, ensuring that claims meet formatting and data standards.</a:t>
            </a:r>
            <a:endParaRPr sz="1600" kern="0" dirty="0">
              <a:solidFill>
                <a:srgbClr val="000000"/>
              </a:solidFill>
              <a:latin typeface="Nunito"/>
              <a:ea typeface="Nunito"/>
              <a:cs typeface="Nunito"/>
              <a:sym typeface="Nunito"/>
            </a:endParaRPr>
          </a:p>
        </p:txBody>
      </p:sp>
      <p:sp>
        <p:nvSpPr>
          <p:cNvPr id="1713" name="Google Shape;1713;p40"/>
          <p:cNvSpPr txBox="1"/>
          <p:nvPr/>
        </p:nvSpPr>
        <p:spPr>
          <a:xfrm>
            <a:off x="1193461" y="4409873"/>
            <a:ext cx="2433659" cy="464400"/>
          </a:xfrm>
          <a:prstGeom prst="rect">
            <a:avLst/>
          </a:prstGeom>
          <a:noFill/>
          <a:ln>
            <a:noFill/>
          </a:ln>
        </p:spPr>
        <p:txBody>
          <a:bodyPr spcFirstLastPara="1" wrap="square" lIns="0" tIns="0" rIns="96000" bIns="0" anchor="ctr" anchorCtr="0">
            <a:noAutofit/>
          </a:bodyPr>
          <a:lstStyle/>
          <a:p>
            <a:pPr defTabSz="1219170">
              <a:buClr>
                <a:srgbClr val="000000"/>
              </a:buClr>
            </a:pPr>
            <a:r>
              <a:rPr lang="en-US" sz="2000" kern="0" dirty="0">
                <a:solidFill>
                  <a:srgbClr val="D85D70"/>
                </a:solidFill>
                <a:latin typeface="Staatliches"/>
                <a:ea typeface="Staatliches"/>
                <a:cs typeface="Staatliches"/>
                <a:sym typeface="Staatliches"/>
              </a:rPr>
              <a:t>Patient Billing Software</a:t>
            </a:r>
          </a:p>
        </p:txBody>
      </p:sp>
      <p:sp>
        <p:nvSpPr>
          <p:cNvPr id="1714" name="Google Shape;1714;p40"/>
          <p:cNvSpPr txBox="1"/>
          <p:nvPr/>
        </p:nvSpPr>
        <p:spPr>
          <a:xfrm>
            <a:off x="1193460" y="4971734"/>
            <a:ext cx="3568828" cy="1112779"/>
          </a:xfrm>
          <a:prstGeom prst="rect">
            <a:avLst/>
          </a:prstGeom>
          <a:noFill/>
          <a:ln>
            <a:noFill/>
          </a:ln>
        </p:spPr>
        <p:txBody>
          <a:bodyPr spcFirstLastPara="1" wrap="square" lIns="0" tIns="0" rIns="96000" bIns="0" anchor="ctr" anchorCtr="0">
            <a:noAutofit/>
          </a:bodyPr>
          <a:lstStyle/>
          <a:p>
            <a:pPr defTabSz="1219170">
              <a:buClr>
                <a:srgbClr val="000000"/>
              </a:buClr>
            </a:pPr>
            <a:r>
              <a:rPr lang="en-US" sz="1600" kern="0" dirty="0">
                <a:solidFill>
                  <a:srgbClr val="000000"/>
                </a:solidFill>
                <a:latin typeface="Nunito"/>
                <a:ea typeface="Nunito"/>
                <a:cs typeface="Nunito"/>
                <a:sym typeface="Nunito"/>
              </a:rPr>
              <a:t>Patient billing software is used to generate patient statements, process payments, and manage patient billing inquiries.</a:t>
            </a:r>
          </a:p>
        </p:txBody>
      </p:sp>
      <p:grpSp>
        <p:nvGrpSpPr>
          <p:cNvPr id="1715" name="Google Shape;1715;p40"/>
          <p:cNvGrpSpPr/>
          <p:nvPr/>
        </p:nvGrpSpPr>
        <p:grpSpPr>
          <a:xfrm>
            <a:off x="3627120" y="1986582"/>
            <a:ext cx="4208781" cy="3184068"/>
            <a:chOff x="2720426" y="1649956"/>
            <a:chExt cx="3156586" cy="2388051"/>
          </a:xfrm>
        </p:grpSpPr>
        <p:grpSp>
          <p:nvGrpSpPr>
            <p:cNvPr id="1716" name="Google Shape;1716;p40"/>
            <p:cNvGrpSpPr/>
            <p:nvPr/>
          </p:nvGrpSpPr>
          <p:grpSpPr>
            <a:xfrm>
              <a:off x="3443802" y="1649956"/>
              <a:ext cx="2256022" cy="2388051"/>
              <a:chOff x="3223350" y="1626199"/>
              <a:chExt cx="2697300" cy="2855154"/>
            </a:xfrm>
          </p:grpSpPr>
          <p:sp>
            <p:nvSpPr>
              <p:cNvPr id="1717" name="Google Shape;1717;p40"/>
              <p:cNvSpPr/>
              <p:nvPr/>
            </p:nvSpPr>
            <p:spPr>
              <a:xfrm>
                <a:off x="3223350" y="1705118"/>
                <a:ext cx="2697300" cy="2697300"/>
              </a:xfrm>
              <a:prstGeom prst="ellipse">
                <a:avLst/>
              </a:pr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718" name="Google Shape;1718;p40"/>
              <p:cNvGrpSpPr/>
              <p:nvPr/>
            </p:nvGrpSpPr>
            <p:grpSpPr>
              <a:xfrm>
                <a:off x="3709443" y="1626199"/>
                <a:ext cx="1725119" cy="2855154"/>
                <a:chOff x="6664060" y="1485910"/>
                <a:chExt cx="2221087" cy="3676006"/>
              </a:xfrm>
            </p:grpSpPr>
            <p:sp>
              <p:nvSpPr>
                <p:cNvPr id="1719" name="Google Shape;1719;p40"/>
                <p:cNvSpPr/>
                <p:nvPr/>
              </p:nvSpPr>
              <p:spPr>
                <a:xfrm flipH="1">
                  <a:off x="7411502" y="1485910"/>
                  <a:ext cx="1144218" cy="1884910"/>
                </a:xfrm>
                <a:custGeom>
                  <a:avLst/>
                  <a:gdLst/>
                  <a:ahLst/>
                  <a:cxnLst/>
                  <a:rect l="l" t="t" r="r" b="b"/>
                  <a:pathLst>
                    <a:path w="32382" h="53344" extrusionOk="0">
                      <a:moveTo>
                        <a:pt x="28640" y="20012"/>
                      </a:moveTo>
                      <a:cubicBezTo>
                        <a:pt x="28609" y="20177"/>
                        <a:pt x="28578" y="20343"/>
                        <a:pt x="28547" y="20511"/>
                      </a:cubicBezTo>
                      <a:cubicBezTo>
                        <a:pt x="28573" y="20291"/>
                        <a:pt x="28604" y="20129"/>
                        <a:pt x="28640" y="20012"/>
                      </a:cubicBezTo>
                      <a:close/>
                      <a:moveTo>
                        <a:pt x="15059" y="0"/>
                      </a:moveTo>
                      <a:cubicBezTo>
                        <a:pt x="14736" y="0"/>
                        <a:pt x="14412" y="3"/>
                        <a:pt x="14086" y="10"/>
                      </a:cubicBezTo>
                      <a:cubicBezTo>
                        <a:pt x="12257" y="35"/>
                        <a:pt x="10427" y="210"/>
                        <a:pt x="8673" y="511"/>
                      </a:cubicBezTo>
                      <a:cubicBezTo>
                        <a:pt x="6417" y="912"/>
                        <a:pt x="4312" y="2315"/>
                        <a:pt x="3234" y="4346"/>
                      </a:cubicBezTo>
                      <a:cubicBezTo>
                        <a:pt x="2632" y="5498"/>
                        <a:pt x="2156" y="6626"/>
                        <a:pt x="1830" y="7754"/>
                      </a:cubicBezTo>
                      <a:cubicBezTo>
                        <a:pt x="1279" y="9158"/>
                        <a:pt x="878" y="10661"/>
                        <a:pt x="653" y="12165"/>
                      </a:cubicBezTo>
                      <a:cubicBezTo>
                        <a:pt x="226" y="15072"/>
                        <a:pt x="302" y="18030"/>
                        <a:pt x="377" y="20962"/>
                      </a:cubicBezTo>
                      <a:cubicBezTo>
                        <a:pt x="502" y="27128"/>
                        <a:pt x="577" y="33268"/>
                        <a:pt x="602" y="39408"/>
                      </a:cubicBezTo>
                      <a:cubicBezTo>
                        <a:pt x="627" y="44070"/>
                        <a:pt x="602" y="48732"/>
                        <a:pt x="1" y="53343"/>
                      </a:cubicBezTo>
                      <a:cubicBezTo>
                        <a:pt x="5765" y="50536"/>
                        <a:pt x="11780" y="48155"/>
                        <a:pt x="17921" y="46276"/>
                      </a:cubicBezTo>
                      <a:cubicBezTo>
                        <a:pt x="20666" y="45421"/>
                        <a:pt x="23494" y="44666"/>
                        <a:pt x="26338" y="44666"/>
                      </a:cubicBezTo>
                      <a:cubicBezTo>
                        <a:pt x="26999" y="44666"/>
                        <a:pt x="27660" y="44707"/>
                        <a:pt x="28322" y="44797"/>
                      </a:cubicBezTo>
                      <a:cubicBezTo>
                        <a:pt x="27745" y="38606"/>
                        <a:pt x="27620" y="32165"/>
                        <a:pt x="28021" y="25950"/>
                      </a:cubicBezTo>
                      <a:cubicBezTo>
                        <a:pt x="28146" y="24170"/>
                        <a:pt x="28347" y="22366"/>
                        <a:pt x="28547" y="20586"/>
                      </a:cubicBezTo>
                      <a:cubicBezTo>
                        <a:pt x="28573" y="20548"/>
                        <a:pt x="28836" y="20305"/>
                        <a:pt x="29099" y="20061"/>
                      </a:cubicBezTo>
                      <a:lnTo>
                        <a:pt x="29099" y="20061"/>
                      </a:lnTo>
                      <a:cubicBezTo>
                        <a:pt x="29247" y="20896"/>
                        <a:pt x="29434" y="21858"/>
                        <a:pt x="29551" y="21858"/>
                      </a:cubicBezTo>
                      <a:cubicBezTo>
                        <a:pt x="29644" y="21858"/>
                        <a:pt x="29695" y="21261"/>
                        <a:pt x="29650" y="19534"/>
                      </a:cubicBezTo>
                      <a:lnTo>
                        <a:pt x="29650" y="19534"/>
                      </a:lnTo>
                      <a:cubicBezTo>
                        <a:pt x="29623" y="20107"/>
                        <a:pt x="29549" y="20288"/>
                        <a:pt x="29450" y="20288"/>
                      </a:cubicBezTo>
                      <a:cubicBezTo>
                        <a:pt x="29364" y="20288"/>
                        <a:pt x="29258" y="20150"/>
                        <a:pt x="29149" y="20015"/>
                      </a:cubicBezTo>
                      <a:lnTo>
                        <a:pt x="29149" y="20015"/>
                      </a:lnTo>
                      <a:cubicBezTo>
                        <a:pt x="29133" y="20030"/>
                        <a:pt x="29116" y="20045"/>
                        <a:pt x="29099" y="20061"/>
                      </a:cubicBezTo>
                      <a:lnTo>
                        <a:pt x="29099" y="20061"/>
                      </a:lnTo>
                      <a:cubicBezTo>
                        <a:pt x="29091" y="20015"/>
                        <a:pt x="29084" y="19971"/>
                        <a:pt x="29076" y="19926"/>
                      </a:cubicBezTo>
                      <a:lnTo>
                        <a:pt x="29076" y="19926"/>
                      </a:lnTo>
                      <a:cubicBezTo>
                        <a:pt x="29100" y="19955"/>
                        <a:pt x="29125" y="19985"/>
                        <a:pt x="29149" y="20015"/>
                      </a:cubicBezTo>
                      <a:lnTo>
                        <a:pt x="29149" y="20015"/>
                      </a:lnTo>
                      <a:cubicBezTo>
                        <a:pt x="29382" y="19798"/>
                        <a:pt x="29605" y="19591"/>
                        <a:pt x="29650" y="19534"/>
                      </a:cubicBezTo>
                      <a:lnTo>
                        <a:pt x="29650" y="19534"/>
                      </a:lnTo>
                      <a:cubicBezTo>
                        <a:pt x="29650" y="19534"/>
                        <a:pt x="29650" y="19534"/>
                        <a:pt x="29650" y="19534"/>
                      </a:cubicBezTo>
                      <a:cubicBezTo>
                        <a:pt x="30227" y="18857"/>
                        <a:pt x="30603" y="18130"/>
                        <a:pt x="30978" y="17353"/>
                      </a:cubicBezTo>
                      <a:cubicBezTo>
                        <a:pt x="32382" y="14496"/>
                        <a:pt x="32031" y="12491"/>
                        <a:pt x="31204" y="9508"/>
                      </a:cubicBezTo>
                      <a:cubicBezTo>
                        <a:pt x="30527" y="7027"/>
                        <a:pt x="28698" y="5248"/>
                        <a:pt x="26643" y="3819"/>
                      </a:cubicBezTo>
                      <a:cubicBezTo>
                        <a:pt x="24011" y="1990"/>
                        <a:pt x="21254" y="260"/>
                        <a:pt x="17946" y="85"/>
                      </a:cubicBezTo>
                      <a:cubicBezTo>
                        <a:pt x="16987" y="28"/>
                        <a:pt x="16029" y="0"/>
                        <a:pt x="15059" y="0"/>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0" name="Google Shape;1720;p40"/>
                <p:cNvSpPr/>
                <p:nvPr/>
              </p:nvSpPr>
              <p:spPr>
                <a:xfrm flipH="1">
                  <a:off x="6827873" y="2731363"/>
                  <a:ext cx="2057274" cy="2430553"/>
                </a:xfrm>
                <a:custGeom>
                  <a:avLst/>
                  <a:gdLst/>
                  <a:ahLst/>
                  <a:cxnLst/>
                  <a:rect l="l" t="t" r="r" b="b"/>
                  <a:pathLst>
                    <a:path w="58222" h="68786" extrusionOk="0">
                      <a:moveTo>
                        <a:pt x="21805" y="1"/>
                      </a:moveTo>
                      <a:cubicBezTo>
                        <a:pt x="18071" y="1"/>
                        <a:pt x="14512" y="1455"/>
                        <a:pt x="11855" y="4036"/>
                      </a:cubicBezTo>
                      <a:cubicBezTo>
                        <a:pt x="11304" y="4462"/>
                        <a:pt x="10778" y="4988"/>
                        <a:pt x="10377" y="5640"/>
                      </a:cubicBezTo>
                      <a:cubicBezTo>
                        <a:pt x="10276" y="5790"/>
                        <a:pt x="10201" y="5966"/>
                        <a:pt x="10101" y="6116"/>
                      </a:cubicBezTo>
                      <a:cubicBezTo>
                        <a:pt x="9524" y="6943"/>
                        <a:pt x="9048" y="7821"/>
                        <a:pt x="8672" y="8723"/>
                      </a:cubicBezTo>
                      <a:cubicBezTo>
                        <a:pt x="4387" y="17144"/>
                        <a:pt x="1" y="31505"/>
                        <a:pt x="2958" y="39400"/>
                      </a:cubicBezTo>
                      <a:cubicBezTo>
                        <a:pt x="4236" y="42808"/>
                        <a:pt x="6868" y="45590"/>
                        <a:pt x="10076" y="47294"/>
                      </a:cubicBezTo>
                      <a:lnTo>
                        <a:pt x="10702" y="55465"/>
                      </a:lnTo>
                      <a:cubicBezTo>
                        <a:pt x="10803" y="56618"/>
                        <a:pt x="10853" y="57746"/>
                        <a:pt x="10903" y="58898"/>
                      </a:cubicBezTo>
                      <a:cubicBezTo>
                        <a:pt x="11304" y="61330"/>
                        <a:pt x="13133" y="63711"/>
                        <a:pt x="16367" y="65590"/>
                      </a:cubicBezTo>
                      <a:cubicBezTo>
                        <a:pt x="20051" y="67721"/>
                        <a:pt x="24869" y="68786"/>
                        <a:pt x="29684" y="68786"/>
                      </a:cubicBezTo>
                      <a:cubicBezTo>
                        <a:pt x="34499" y="68786"/>
                        <a:pt x="39312" y="67721"/>
                        <a:pt x="42983" y="65590"/>
                      </a:cubicBezTo>
                      <a:cubicBezTo>
                        <a:pt x="46642" y="63460"/>
                        <a:pt x="48447" y="60678"/>
                        <a:pt x="48447" y="57871"/>
                      </a:cubicBezTo>
                      <a:lnTo>
                        <a:pt x="47068" y="37771"/>
                      </a:lnTo>
                      <a:cubicBezTo>
                        <a:pt x="47119" y="36517"/>
                        <a:pt x="47094" y="35289"/>
                        <a:pt x="47043" y="34061"/>
                      </a:cubicBezTo>
                      <a:lnTo>
                        <a:pt x="47043" y="34061"/>
                      </a:lnTo>
                      <a:cubicBezTo>
                        <a:pt x="48647" y="35114"/>
                        <a:pt x="50327" y="36141"/>
                        <a:pt x="52056" y="36994"/>
                      </a:cubicBezTo>
                      <a:cubicBezTo>
                        <a:pt x="52487" y="37202"/>
                        <a:pt x="52941" y="37301"/>
                        <a:pt x="53386" y="37301"/>
                      </a:cubicBezTo>
                      <a:cubicBezTo>
                        <a:pt x="54494" y="37301"/>
                        <a:pt x="55548" y="36688"/>
                        <a:pt x="56066" y="35615"/>
                      </a:cubicBezTo>
                      <a:lnTo>
                        <a:pt x="57896" y="31906"/>
                      </a:lnTo>
                      <a:lnTo>
                        <a:pt x="57896" y="31906"/>
                      </a:lnTo>
                      <a:cubicBezTo>
                        <a:pt x="57559" y="32229"/>
                        <a:pt x="57410" y="32350"/>
                        <a:pt x="57378" y="32350"/>
                      </a:cubicBezTo>
                      <a:cubicBezTo>
                        <a:pt x="57289" y="32350"/>
                        <a:pt x="58056" y="31458"/>
                        <a:pt x="58221" y="31329"/>
                      </a:cubicBezTo>
                      <a:cubicBezTo>
                        <a:pt x="54186" y="31004"/>
                        <a:pt x="50627" y="28247"/>
                        <a:pt x="48572" y="24788"/>
                      </a:cubicBezTo>
                      <a:cubicBezTo>
                        <a:pt x="46517" y="21304"/>
                        <a:pt x="45690" y="17194"/>
                        <a:pt x="45690" y="13134"/>
                      </a:cubicBezTo>
                      <a:cubicBezTo>
                        <a:pt x="45690" y="7319"/>
                        <a:pt x="41580" y="4387"/>
                        <a:pt x="37795" y="2156"/>
                      </a:cubicBezTo>
                      <a:cubicBezTo>
                        <a:pt x="35565" y="778"/>
                        <a:pt x="32983" y="1"/>
                        <a:pt x="30276"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1" name="Google Shape;1721;p40"/>
                <p:cNvSpPr/>
                <p:nvPr/>
              </p:nvSpPr>
              <p:spPr>
                <a:xfrm flipH="1">
                  <a:off x="7492952" y="2731375"/>
                  <a:ext cx="766098" cy="2417417"/>
                </a:xfrm>
                <a:custGeom>
                  <a:avLst/>
                  <a:gdLst/>
                  <a:ahLst/>
                  <a:cxnLst/>
                  <a:rect l="l" t="t" r="r" b="b"/>
                  <a:pathLst>
                    <a:path w="21681" h="68623" extrusionOk="0">
                      <a:moveTo>
                        <a:pt x="1" y="28823"/>
                      </a:moveTo>
                      <a:cubicBezTo>
                        <a:pt x="3" y="28826"/>
                        <a:pt x="5" y="28829"/>
                        <a:pt x="8" y="28832"/>
                      </a:cubicBezTo>
                      <a:lnTo>
                        <a:pt x="8" y="28832"/>
                      </a:lnTo>
                      <a:cubicBezTo>
                        <a:pt x="3" y="28826"/>
                        <a:pt x="1" y="28823"/>
                        <a:pt x="1" y="28823"/>
                      </a:cubicBezTo>
                      <a:close/>
                      <a:moveTo>
                        <a:pt x="10703" y="1"/>
                      </a:moveTo>
                      <a:lnTo>
                        <a:pt x="15014" y="21705"/>
                      </a:lnTo>
                      <a:lnTo>
                        <a:pt x="15014" y="27921"/>
                      </a:lnTo>
                      <a:lnTo>
                        <a:pt x="14688" y="28422"/>
                      </a:lnTo>
                      <a:cubicBezTo>
                        <a:pt x="14337" y="28999"/>
                        <a:pt x="13961" y="29475"/>
                        <a:pt x="13610" y="29876"/>
                      </a:cubicBezTo>
                      <a:cubicBezTo>
                        <a:pt x="12236" y="31324"/>
                        <a:pt x="10212" y="31907"/>
                        <a:pt x="8270" y="31907"/>
                      </a:cubicBezTo>
                      <a:cubicBezTo>
                        <a:pt x="8228" y="31907"/>
                        <a:pt x="8187" y="31906"/>
                        <a:pt x="8146" y="31906"/>
                      </a:cubicBezTo>
                      <a:cubicBezTo>
                        <a:pt x="6066" y="31881"/>
                        <a:pt x="4337" y="31104"/>
                        <a:pt x="2507" y="30151"/>
                      </a:cubicBezTo>
                      <a:cubicBezTo>
                        <a:pt x="1931" y="29851"/>
                        <a:pt x="1379" y="29550"/>
                        <a:pt x="803" y="29249"/>
                      </a:cubicBezTo>
                      <a:cubicBezTo>
                        <a:pt x="631" y="29151"/>
                        <a:pt x="143" y="29004"/>
                        <a:pt x="8" y="28832"/>
                      </a:cubicBezTo>
                      <a:lnTo>
                        <a:pt x="8" y="28832"/>
                      </a:lnTo>
                      <a:cubicBezTo>
                        <a:pt x="40" y="28875"/>
                        <a:pt x="185" y="29067"/>
                        <a:pt x="427" y="29375"/>
                      </a:cubicBezTo>
                      <a:lnTo>
                        <a:pt x="527" y="29500"/>
                      </a:lnTo>
                      <a:cubicBezTo>
                        <a:pt x="778" y="29801"/>
                        <a:pt x="1154" y="30227"/>
                        <a:pt x="1630" y="30678"/>
                      </a:cubicBezTo>
                      <a:cubicBezTo>
                        <a:pt x="2883" y="31831"/>
                        <a:pt x="4437" y="32708"/>
                        <a:pt x="6116" y="33059"/>
                      </a:cubicBezTo>
                      <a:cubicBezTo>
                        <a:pt x="6623" y="33162"/>
                        <a:pt x="7124" y="33201"/>
                        <a:pt x="7623" y="33201"/>
                      </a:cubicBezTo>
                      <a:cubicBezTo>
                        <a:pt x="8947" y="33201"/>
                        <a:pt x="10250" y="32924"/>
                        <a:pt x="11580" y="32833"/>
                      </a:cubicBezTo>
                      <a:cubicBezTo>
                        <a:pt x="11925" y="32814"/>
                        <a:pt x="12266" y="32806"/>
                        <a:pt x="12606" y="32806"/>
                      </a:cubicBezTo>
                      <a:cubicBezTo>
                        <a:pt x="13156" y="32806"/>
                        <a:pt x="13704" y="32827"/>
                        <a:pt x="14262" y="32858"/>
                      </a:cubicBezTo>
                      <a:cubicBezTo>
                        <a:pt x="14512" y="32883"/>
                        <a:pt x="14763" y="32883"/>
                        <a:pt x="15014" y="32908"/>
                      </a:cubicBezTo>
                      <a:lnTo>
                        <a:pt x="15014" y="68623"/>
                      </a:lnTo>
                      <a:cubicBezTo>
                        <a:pt x="15740" y="68548"/>
                        <a:pt x="16467" y="68447"/>
                        <a:pt x="17194" y="68322"/>
                      </a:cubicBezTo>
                      <a:lnTo>
                        <a:pt x="17194" y="30778"/>
                      </a:lnTo>
                      <a:cubicBezTo>
                        <a:pt x="17770" y="30327"/>
                        <a:pt x="18472" y="30051"/>
                        <a:pt x="19149" y="29776"/>
                      </a:cubicBezTo>
                      <a:cubicBezTo>
                        <a:pt x="20001" y="29425"/>
                        <a:pt x="20853" y="29074"/>
                        <a:pt x="21680" y="28748"/>
                      </a:cubicBezTo>
                      <a:lnTo>
                        <a:pt x="21680" y="28748"/>
                      </a:lnTo>
                      <a:cubicBezTo>
                        <a:pt x="20979" y="29021"/>
                        <a:pt x="20138" y="29190"/>
                        <a:pt x="19325" y="29190"/>
                      </a:cubicBezTo>
                      <a:cubicBezTo>
                        <a:pt x="18945" y="29190"/>
                        <a:pt x="18572" y="29153"/>
                        <a:pt x="18222" y="29074"/>
                      </a:cubicBezTo>
                      <a:cubicBezTo>
                        <a:pt x="17670" y="28948"/>
                        <a:pt x="17194" y="28648"/>
                        <a:pt x="17194" y="28071"/>
                      </a:cubicBezTo>
                      <a:cubicBezTo>
                        <a:pt x="17169" y="27595"/>
                        <a:pt x="17194" y="27094"/>
                        <a:pt x="17194" y="26593"/>
                      </a:cubicBezTo>
                      <a:lnTo>
                        <a:pt x="17194" y="22583"/>
                      </a:lnTo>
                      <a:lnTo>
                        <a:pt x="17194" y="21705"/>
                      </a:lnTo>
                      <a:lnTo>
                        <a:pt x="19901" y="11730"/>
                      </a:lnTo>
                      <a:lnTo>
                        <a:pt x="14788" y="176"/>
                      </a:lnTo>
                      <a:cubicBezTo>
                        <a:pt x="14061" y="76"/>
                        <a:pt x="13309" y="1"/>
                        <a:pt x="12557"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2" name="Google Shape;1722;p40"/>
                <p:cNvSpPr/>
                <p:nvPr/>
              </p:nvSpPr>
              <p:spPr>
                <a:xfrm flipH="1">
                  <a:off x="7657680" y="2664085"/>
                  <a:ext cx="479143" cy="325930"/>
                </a:xfrm>
                <a:custGeom>
                  <a:avLst/>
                  <a:gdLst/>
                  <a:ahLst/>
                  <a:cxnLst/>
                  <a:rect l="l" t="t" r="r" b="b"/>
                  <a:pathLst>
                    <a:path w="13560" h="9224" extrusionOk="0">
                      <a:moveTo>
                        <a:pt x="10753" y="0"/>
                      </a:moveTo>
                      <a:lnTo>
                        <a:pt x="1" y="1228"/>
                      </a:lnTo>
                      <a:lnTo>
                        <a:pt x="1630" y="8872"/>
                      </a:lnTo>
                      <a:lnTo>
                        <a:pt x="13560" y="9223"/>
                      </a:lnTo>
                      <a:lnTo>
                        <a:pt x="10753"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3" name="Google Shape;1723;p40"/>
                <p:cNvSpPr/>
                <p:nvPr/>
              </p:nvSpPr>
              <p:spPr>
                <a:xfrm flipH="1">
                  <a:off x="7728527" y="2770337"/>
                  <a:ext cx="427766" cy="728007"/>
                </a:xfrm>
                <a:custGeom>
                  <a:avLst/>
                  <a:gdLst/>
                  <a:ahLst/>
                  <a:cxnLst/>
                  <a:rect l="l" t="t" r="r" b="b"/>
                  <a:pathLst>
                    <a:path w="12106" h="20603" extrusionOk="0">
                      <a:moveTo>
                        <a:pt x="0" y="1"/>
                      </a:moveTo>
                      <a:lnTo>
                        <a:pt x="12106" y="20602"/>
                      </a:lnTo>
                      <a:lnTo>
                        <a:pt x="11504" y="2357"/>
                      </a:lnTo>
                      <a:lnTo>
                        <a:pt x="0" y="1"/>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4" name="Google Shape;1724;p40"/>
                <p:cNvSpPr/>
                <p:nvPr/>
              </p:nvSpPr>
              <p:spPr>
                <a:xfrm flipH="1">
                  <a:off x="7682486" y="4008405"/>
                  <a:ext cx="90352" cy="90352"/>
                </a:xfrm>
                <a:custGeom>
                  <a:avLst/>
                  <a:gdLst/>
                  <a:ahLst/>
                  <a:cxnLst/>
                  <a:rect l="l" t="t" r="r" b="b"/>
                  <a:pathLst>
                    <a:path w="2557" h="2557" extrusionOk="0">
                      <a:moveTo>
                        <a:pt x="1279" y="0"/>
                      </a:moveTo>
                      <a:cubicBezTo>
                        <a:pt x="577" y="0"/>
                        <a:pt x="0" y="577"/>
                        <a:pt x="0" y="1279"/>
                      </a:cubicBezTo>
                      <a:cubicBezTo>
                        <a:pt x="0" y="1980"/>
                        <a:pt x="577" y="2557"/>
                        <a:pt x="1279" y="2557"/>
                      </a:cubicBezTo>
                      <a:cubicBezTo>
                        <a:pt x="2005" y="2557"/>
                        <a:pt x="2557" y="1980"/>
                        <a:pt x="2557" y="1279"/>
                      </a:cubicBezTo>
                      <a:cubicBezTo>
                        <a:pt x="2557" y="577"/>
                        <a:pt x="2005" y="0"/>
                        <a:pt x="1279" y="0"/>
                      </a:cubicBezTo>
                      <a:close/>
                    </a:path>
                  </a:pathLst>
                </a:custGeom>
                <a:solidFill>
                  <a:srgbClr val="A6BDC5"/>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5" name="Google Shape;1725;p40"/>
                <p:cNvSpPr/>
                <p:nvPr/>
              </p:nvSpPr>
              <p:spPr>
                <a:xfrm flipH="1">
                  <a:off x="8112866" y="2955422"/>
                  <a:ext cx="331266" cy="1031747"/>
                </a:xfrm>
                <a:custGeom>
                  <a:avLst/>
                  <a:gdLst/>
                  <a:ahLst/>
                  <a:cxnLst/>
                  <a:rect l="l" t="t" r="r" b="b"/>
                  <a:pathLst>
                    <a:path w="9375" h="29199" extrusionOk="0">
                      <a:moveTo>
                        <a:pt x="8347" y="1"/>
                      </a:moveTo>
                      <a:cubicBezTo>
                        <a:pt x="8522" y="1705"/>
                        <a:pt x="7946" y="3485"/>
                        <a:pt x="6642" y="4788"/>
                      </a:cubicBezTo>
                      <a:cubicBezTo>
                        <a:pt x="2958" y="8447"/>
                        <a:pt x="1" y="21530"/>
                        <a:pt x="76" y="26718"/>
                      </a:cubicBezTo>
                      <a:cubicBezTo>
                        <a:pt x="101" y="27570"/>
                        <a:pt x="201" y="28447"/>
                        <a:pt x="627" y="29199"/>
                      </a:cubicBezTo>
                      <a:cubicBezTo>
                        <a:pt x="602" y="28998"/>
                        <a:pt x="577" y="28798"/>
                        <a:pt x="577" y="28597"/>
                      </a:cubicBezTo>
                      <a:cubicBezTo>
                        <a:pt x="527" y="23409"/>
                        <a:pt x="3459" y="10327"/>
                        <a:pt x="7144" y="6668"/>
                      </a:cubicBezTo>
                      <a:cubicBezTo>
                        <a:pt x="8948" y="4888"/>
                        <a:pt x="9374" y="2206"/>
                        <a:pt x="8347"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6" name="Google Shape;1726;p40"/>
                <p:cNvSpPr/>
                <p:nvPr/>
              </p:nvSpPr>
              <p:spPr>
                <a:xfrm flipH="1">
                  <a:off x="7566446" y="3864945"/>
                  <a:ext cx="1237220" cy="608115"/>
                </a:xfrm>
                <a:custGeom>
                  <a:avLst/>
                  <a:gdLst/>
                  <a:ahLst/>
                  <a:cxnLst/>
                  <a:rect l="l" t="t" r="r" b="b"/>
                  <a:pathLst>
                    <a:path w="35014" h="17210" extrusionOk="0">
                      <a:moveTo>
                        <a:pt x="33008" y="0"/>
                      </a:moveTo>
                      <a:lnTo>
                        <a:pt x="33008" y="1"/>
                      </a:lnTo>
                      <a:lnTo>
                        <a:pt x="33008" y="1"/>
                      </a:lnTo>
                      <a:cubicBezTo>
                        <a:pt x="33008" y="1"/>
                        <a:pt x="33008" y="0"/>
                        <a:pt x="33008" y="0"/>
                      </a:cubicBezTo>
                      <a:close/>
                      <a:moveTo>
                        <a:pt x="33008" y="1"/>
                      </a:moveTo>
                      <a:cubicBezTo>
                        <a:pt x="33156" y="553"/>
                        <a:pt x="29599" y="2131"/>
                        <a:pt x="26993" y="3233"/>
                      </a:cubicBezTo>
                      <a:lnTo>
                        <a:pt x="29825" y="9499"/>
                      </a:lnTo>
                      <a:cubicBezTo>
                        <a:pt x="29399" y="9800"/>
                        <a:pt x="29073" y="10000"/>
                        <a:pt x="28948" y="10101"/>
                      </a:cubicBezTo>
                      <a:cubicBezTo>
                        <a:pt x="28121" y="10652"/>
                        <a:pt x="27269" y="11153"/>
                        <a:pt x="26416" y="11655"/>
                      </a:cubicBezTo>
                      <a:lnTo>
                        <a:pt x="20276" y="6166"/>
                      </a:lnTo>
                      <a:cubicBezTo>
                        <a:pt x="19299" y="6567"/>
                        <a:pt x="18296" y="6943"/>
                        <a:pt x="17319" y="7168"/>
                      </a:cubicBezTo>
                      <a:cubicBezTo>
                        <a:pt x="17970" y="9775"/>
                        <a:pt x="19274" y="12106"/>
                        <a:pt x="21103" y="14010"/>
                      </a:cubicBezTo>
                      <a:cubicBezTo>
                        <a:pt x="18665" y="14839"/>
                        <a:pt x="16588" y="15326"/>
                        <a:pt x="14527" y="15326"/>
                      </a:cubicBezTo>
                      <a:cubicBezTo>
                        <a:pt x="12414" y="15326"/>
                        <a:pt x="10319" y="14814"/>
                        <a:pt x="7870" y="13634"/>
                      </a:cubicBezTo>
                      <a:cubicBezTo>
                        <a:pt x="4411" y="11980"/>
                        <a:pt x="1504" y="9048"/>
                        <a:pt x="151" y="5439"/>
                      </a:cubicBezTo>
                      <a:cubicBezTo>
                        <a:pt x="101" y="5289"/>
                        <a:pt x="50" y="5138"/>
                        <a:pt x="0" y="4988"/>
                      </a:cubicBezTo>
                      <a:lnTo>
                        <a:pt x="0" y="4988"/>
                      </a:lnTo>
                      <a:cubicBezTo>
                        <a:pt x="151" y="5790"/>
                        <a:pt x="376" y="6567"/>
                        <a:pt x="652" y="7319"/>
                      </a:cubicBezTo>
                      <a:cubicBezTo>
                        <a:pt x="2005" y="10928"/>
                        <a:pt x="4913" y="13860"/>
                        <a:pt x="8371" y="15539"/>
                      </a:cubicBezTo>
                      <a:cubicBezTo>
                        <a:pt x="10820" y="16701"/>
                        <a:pt x="12920" y="17209"/>
                        <a:pt x="15034" y="17209"/>
                      </a:cubicBezTo>
                      <a:cubicBezTo>
                        <a:pt x="17161" y="17209"/>
                        <a:pt x="19303" y="16695"/>
                        <a:pt x="21830" y="15815"/>
                      </a:cubicBezTo>
                      <a:cubicBezTo>
                        <a:pt x="22156" y="15715"/>
                        <a:pt x="22457" y="15589"/>
                        <a:pt x="22757" y="15489"/>
                      </a:cubicBezTo>
                      <a:lnTo>
                        <a:pt x="22782" y="15489"/>
                      </a:lnTo>
                      <a:cubicBezTo>
                        <a:pt x="23183" y="15314"/>
                        <a:pt x="23609" y="15138"/>
                        <a:pt x="24036" y="14963"/>
                      </a:cubicBezTo>
                      <a:cubicBezTo>
                        <a:pt x="24086" y="14938"/>
                        <a:pt x="24161" y="14913"/>
                        <a:pt x="24211" y="14888"/>
                      </a:cubicBezTo>
                      <a:cubicBezTo>
                        <a:pt x="24562" y="14737"/>
                        <a:pt x="24938" y="14562"/>
                        <a:pt x="25289" y="14386"/>
                      </a:cubicBezTo>
                      <a:cubicBezTo>
                        <a:pt x="25339" y="14361"/>
                        <a:pt x="25389" y="14336"/>
                        <a:pt x="25464" y="14311"/>
                      </a:cubicBezTo>
                      <a:cubicBezTo>
                        <a:pt x="26291" y="13885"/>
                        <a:pt x="27093" y="13459"/>
                        <a:pt x="27895" y="12983"/>
                      </a:cubicBezTo>
                      <a:cubicBezTo>
                        <a:pt x="28422" y="12657"/>
                        <a:pt x="28948" y="12331"/>
                        <a:pt x="29449" y="11980"/>
                      </a:cubicBezTo>
                      <a:cubicBezTo>
                        <a:pt x="29650" y="11855"/>
                        <a:pt x="30151" y="11529"/>
                        <a:pt x="30777" y="11103"/>
                      </a:cubicBezTo>
                      <a:cubicBezTo>
                        <a:pt x="30853" y="11053"/>
                        <a:pt x="30928" y="11003"/>
                        <a:pt x="31003" y="10953"/>
                      </a:cubicBezTo>
                      <a:cubicBezTo>
                        <a:pt x="31053" y="10903"/>
                        <a:pt x="31103" y="10852"/>
                        <a:pt x="31178" y="10827"/>
                      </a:cubicBezTo>
                      <a:cubicBezTo>
                        <a:pt x="31279" y="10752"/>
                        <a:pt x="31354" y="10702"/>
                        <a:pt x="31454" y="10627"/>
                      </a:cubicBezTo>
                      <a:cubicBezTo>
                        <a:pt x="31504" y="10577"/>
                        <a:pt x="31554" y="10552"/>
                        <a:pt x="31604" y="10527"/>
                      </a:cubicBezTo>
                      <a:cubicBezTo>
                        <a:pt x="31755" y="10401"/>
                        <a:pt x="31905" y="10301"/>
                        <a:pt x="32056" y="10201"/>
                      </a:cubicBezTo>
                      <a:cubicBezTo>
                        <a:pt x="32081" y="10176"/>
                        <a:pt x="32106" y="10151"/>
                        <a:pt x="32131" y="10126"/>
                      </a:cubicBezTo>
                      <a:cubicBezTo>
                        <a:pt x="32256" y="10050"/>
                        <a:pt x="32381" y="9950"/>
                        <a:pt x="32507" y="9875"/>
                      </a:cubicBezTo>
                      <a:cubicBezTo>
                        <a:pt x="32557" y="9825"/>
                        <a:pt x="32582" y="9800"/>
                        <a:pt x="32632" y="9775"/>
                      </a:cubicBezTo>
                      <a:cubicBezTo>
                        <a:pt x="32757" y="9675"/>
                        <a:pt x="32858" y="9599"/>
                        <a:pt x="32983" y="9499"/>
                      </a:cubicBezTo>
                      <a:cubicBezTo>
                        <a:pt x="33008" y="9474"/>
                        <a:pt x="33058" y="9449"/>
                        <a:pt x="33083" y="9424"/>
                      </a:cubicBezTo>
                      <a:cubicBezTo>
                        <a:pt x="33234" y="9299"/>
                        <a:pt x="33384" y="9198"/>
                        <a:pt x="33509" y="9073"/>
                      </a:cubicBezTo>
                      <a:cubicBezTo>
                        <a:pt x="33534" y="9073"/>
                        <a:pt x="33534" y="9048"/>
                        <a:pt x="33559" y="9048"/>
                      </a:cubicBezTo>
                      <a:cubicBezTo>
                        <a:pt x="33685" y="8948"/>
                        <a:pt x="33785" y="8847"/>
                        <a:pt x="33910" y="8747"/>
                      </a:cubicBezTo>
                      <a:cubicBezTo>
                        <a:pt x="33935" y="8722"/>
                        <a:pt x="33960" y="8697"/>
                        <a:pt x="34011" y="8672"/>
                      </a:cubicBezTo>
                      <a:cubicBezTo>
                        <a:pt x="34086" y="8597"/>
                        <a:pt x="34186" y="8497"/>
                        <a:pt x="34261" y="8421"/>
                      </a:cubicBezTo>
                      <a:cubicBezTo>
                        <a:pt x="34286" y="8396"/>
                        <a:pt x="34311" y="8371"/>
                        <a:pt x="34336" y="8346"/>
                      </a:cubicBezTo>
                      <a:cubicBezTo>
                        <a:pt x="34437" y="8246"/>
                        <a:pt x="34537" y="8146"/>
                        <a:pt x="34637" y="8071"/>
                      </a:cubicBezTo>
                      <a:cubicBezTo>
                        <a:pt x="34637" y="8045"/>
                        <a:pt x="34637" y="8045"/>
                        <a:pt x="34637" y="8045"/>
                      </a:cubicBezTo>
                      <a:cubicBezTo>
                        <a:pt x="34712" y="7970"/>
                        <a:pt x="34787" y="7895"/>
                        <a:pt x="34838" y="7820"/>
                      </a:cubicBezTo>
                      <a:cubicBezTo>
                        <a:pt x="34838" y="7795"/>
                        <a:pt x="34863" y="7770"/>
                        <a:pt x="34863" y="7745"/>
                      </a:cubicBezTo>
                      <a:cubicBezTo>
                        <a:pt x="34913" y="7695"/>
                        <a:pt x="34938" y="7644"/>
                        <a:pt x="34963" y="7594"/>
                      </a:cubicBezTo>
                      <a:cubicBezTo>
                        <a:pt x="34963" y="7569"/>
                        <a:pt x="34963" y="7544"/>
                        <a:pt x="34988" y="7519"/>
                      </a:cubicBezTo>
                      <a:cubicBezTo>
                        <a:pt x="34988" y="7469"/>
                        <a:pt x="35013" y="7394"/>
                        <a:pt x="34988" y="7344"/>
                      </a:cubicBezTo>
                      <a:lnTo>
                        <a:pt x="34487" y="5464"/>
                      </a:lnTo>
                      <a:lnTo>
                        <a:pt x="33008"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7" name="Google Shape;1727;p40"/>
                <p:cNvSpPr/>
                <p:nvPr/>
              </p:nvSpPr>
              <p:spPr>
                <a:xfrm flipH="1">
                  <a:off x="7321150" y="3175948"/>
                  <a:ext cx="162117" cy="688149"/>
                </a:xfrm>
                <a:custGeom>
                  <a:avLst/>
                  <a:gdLst/>
                  <a:ahLst/>
                  <a:cxnLst/>
                  <a:rect l="l" t="t" r="r" b="b"/>
                  <a:pathLst>
                    <a:path w="4588" h="19475" extrusionOk="0">
                      <a:moveTo>
                        <a:pt x="1" y="0"/>
                      </a:moveTo>
                      <a:lnTo>
                        <a:pt x="1" y="1504"/>
                      </a:lnTo>
                      <a:cubicBezTo>
                        <a:pt x="1" y="2807"/>
                        <a:pt x="252" y="4111"/>
                        <a:pt x="728" y="5314"/>
                      </a:cubicBezTo>
                      <a:cubicBezTo>
                        <a:pt x="1680" y="7695"/>
                        <a:pt x="1805" y="10351"/>
                        <a:pt x="978" y="12757"/>
                      </a:cubicBezTo>
                      <a:cubicBezTo>
                        <a:pt x="226" y="15013"/>
                        <a:pt x="728" y="17168"/>
                        <a:pt x="903" y="19474"/>
                      </a:cubicBezTo>
                      <a:lnTo>
                        <a:pt x="4587" y="18747"/>
                      </a:lnTo>
                      <a:cubicBezTo>
                        <a:pt x="2983" y="16066"/>
                        <a:pt x="2332" y="12933"/>
                        <a:pt x="2658" y="9825"/>
                      </a:cubicBezTo>
                      <a:cubicBezTo>
                        <a:pt x="2933" y="7319"/>
                        <a:pt x="1379" y="5589"/>
                        <a:pt x="728" y="3334"/>
                      </a:cubicBezTo>
                      <a:cubicBezTo>
                        <a:pt x="402" y="2256"/>
                        <a:pt x="151" y="1128"/>
                        <a:pt x="1"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8" name="Google Shape;1728;p40"/>
                <p:cNvSpPr/>
                <p:nvPr/>
              </p:nvSpPr>
              <p:spPr>
                <a:xfrm flipH="1">
                  <a:off x="7074971" y="3913636"/>
                  <a:ext cx="2685" cy="3569"/>
                </a:xfrm>
                <a:custGeom>
                  <a:avLst/>
                  <a:gdLst/>
                  <a:ahLst/>
                  <a:cxnLst/>
                  <a:rect l="l" t="t" r="r" b="b"/>
                  <a:pathLst>
                    <a:path w="76" h="101" extrusionOk="0">
                      <a:moveTo>
                        <a:pt x="76" y="1"/>
                      </a:moveTo>
                      <a:lnTo>
                        <a:pt x="26" y="26"/>
                      </a:lnTo>
                      <a:lnTo>
                        <a:pt x="1" y="101"/>
                      </a:lnTo>
                      <a:lnTo>
                        <a:pt x="76" y="1"/>
                      </a:lnTo>
                      <a:close/>
                    </a:path>
                  </a:pathLst>
                </a:custGeom>
                <a:solidFill>
                  <a:srgbClr val="ED985F"/>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9" name="Google Shape;1729;p40"/>
                <p:cNvSpPr/>
                <p:nvPr/>
              </p:nvSpPr>
              <p:spPr>
                <a:xfrm flipH="1">
                  <a:off x="6904939" y="3593996"/>
                  <a:ext cx="441935" cy="464019"/>
                </a:xfrm>
                <a:custGeom>
                  <a:avLst/>
                  <a:gdLst/>
                  <a:ahLst/>
                  <a:cxnLst/>
                  <a:rect l="l" t="t" r="r" b="b"/>
                  <a:pathLst>
                    <a:path w="12507" h="13132" extrusionOk="0">
                      <a:moveTo>
                        <a:pt x="5136" y="0"/>
                      </a:moveTo>
                      <a:cubicBezTo>
                        <a:pt x="4327" y="0"/>
                        <a:pt x="3687" y="129"/>
                        <a:pt x="3209" y="400"/>
                      </a:cubicBezTo>
                      <a:cubicBezTo>
                        <a:pt x="3083" y="475"/>
                        <a:pt x="2808" y="801"/>
                        <a:pt x="2356" y="1403"/>
                      </a:cubicBezTo>
                      <a:lnTo>
                        <a:pt x="903" y="3282"/>
                      </a:lnTo>
                      <a:cubicBezTo>
                        <a:pt x="577" y="3733"/>
                        <a:pt x="351" y="3984"/>
                        <a:pt x="151" y="4059"/>
                      </a:cubicBezTo>
                      <a:cubicBezTo>
                        <a:pt x="51" y="4561"/>
                        <a:pt x="1" y="5037"/>
                        <a:pt x="51" y="5463"/>
                      </a:cubicBezTo>
                      <a:cubicBezTo>
                        <a:pt x="126" y="6290"/>
                        <a:pt x="527" y="7017"/>
                        <a:pt x="1279" y="7643"/>
                      </a:cubicBezTo>
                      <a:lnTo>
                        <a:pt x="1529" y="7819"/>
                      </a:lnTo>
                      <a:cubicBezTo>
                        <a:pt x="1755" y="7994"/>
                        <a:pt x="1905" y="8119"/>
                        <a:pt x="1981" y="8170"/>
                      </a:cubicBezTo>
                      <a:lnTo>
                        <a:pt x="3459" y="9498"/>
                      </a:lnTo>
                      <a:cubicBezTo>
                        <a:pt x="3935" y="9949"/>
                        <a:pt x="4813" y="10701"/>
                        <a:pt x="6041" y="11703"/>
                      </a:cubicBezTo>
                      <a:cubicBezTo>
                        <a:pt x="7244" y="12631"/>
                        <a:pt x="8422" y="13107"/>
                        <a:pt x="9575" y="13132"/>
                      </a:cubicBezTo>
                      <a:cubicBezTo>
                        <a:pt x="10402" y="13082"/>
                        <a:pt x="10928" y="12931"/>
                        <a:pt x="11179" y="12606"/>
                      </a:cubicBezTo>
                      <a:cubicBezTo>
                        <a:pt x="11254" y="12505"/>
                        <a:pt x="11304" y="12380"/>
                        <a:pt x="11304" y="12255"/>
                      </a:cubicBezTo>
                      <a:cubicBezTo>
                        <a:pt x="10928" y="12029"/>
                        <a:pt x="10352" y="11829"/>
                        <a:pt x="9550" y="11678"/>
                      </a:cubicBezTo>
                      <a:cubicBezTo>
                        <a:pt x="9073" y="11428"/>
                        <a:pt x="8647" y="11152"/>
                        <a:pt x="8271" y="10826"/>
                      </a:cubicBezTo>
                      <a:cubicBezTo>
                        <a:pt x="8121" y="10701"/>
                        <a:pt x="7946" y="10576"/>
                        <a:pt x="7770" y="10450"/>
                      </a:cubicBezTo>
                      <a:lnTo>
                        <a:pt x="7845" y="10325"/>
                      </a:lnTo>
                      <a:lnTo>
                        <a:pt x="7895" y="9974"/>
                      </a:lnTo>
                      <a:cubicBezTo>
                        <a:pt x="7950" y="9959"/>
                        <a:pt x="8013" y="9951"/>
                        <a:pt x="8085" y="9951"/>
                      </a:cubicBezTo>
                      <a:cubicBezTo>
                        <a:pt x="8481" y="9951"/>
                        <a:pt x="9152" y="10181"/>
                        <a:pt x="10126" y="10626"/>
                      </a:cubicBezTo>
                      <a:cubicBezTo>
                        <a:pt x="10978" y="11028"/>
                        <a:pt x="11718" y="11229"/>
                        <a:pt x="12389" y="11229"/>
                      </a:cubicBezTo>
                      <a:cubicBezTo>
                        <a:pt x="12429" y="11229"/>
                        <a:pt x="12468" y="11229"/>
                        <a:pt x="12507" y="11227"/>
                      </a:cubicBezTo>
                      <a:cubicBezTo>
                        <a:pt x="12206" y="10876"/>
                        <a:pt x="11981" y="10450"/>
                        <a:pt x="11830" y="9999"/>
                      </a:cubicBezTo>
                      <a:cubicBezTo>
                        <a:pt x="11780" y="9924"/>
                        <a:pt x="11780" y="9799"/>
                        <a:pt x="11730" y="9698"/>
                      </a:cubicBezTo>
                      <a:cubicBezTo>
                        <a:pt x="11630" y="9673"/>
                        <a:pt x="11504" y="9623"/>
                        <a:pt x="11379" y="9598"/>
                      </a:cubicBezTo>
                      <a:cubicBezTo>
                        <a:pt x="9951" y="8721"/>
                        <a:pt x="9174" y="8170"/>
                        <a:pt x="8998" y="7969"/>
                      </a:cubicBezTo>
                      <a:cubicBezTo>
                        <a:pt x="8873" y="7769"/>
                        <a:pt x="8873" y="7593"/>
                        <a:pt x="8948" y="7418"/>
                      </a:cubicBezTo>
                      <a:lnTo>
                        <a:pt x="8998" y="7368"/>
                      </a:lnTo>
                      <a:cubicBezTo>
                        <a:pt x="9023" y="7267"/>
                        <a:pt x="9073" y="7192"/>
                        <a:pt x="9123" y="7167"/>
                      </a:cubicBezTo>
                      <a:cubicBezTo>
                        <a:pt x="9131" y="7165"/>
                        <a:pt x="9140" y="7163"/>
                        <a:pt x="9152" y="7163"/>
                      </a:cubicBezTo>
                      <a:cubicBezTo>
                        <a:pt x="9251" y="7163"/>
                        <a:pt x="9495" y="7262"/>
                        <a:pt x="9900" y="7443"/>
                      </a:cubicBezTo>
                      <a:cubicBezTo>
                        <a:pt x="10602" y="7894"/>
                        <a:pt x="11128" y="8144"/>
                        <a:pt x="11429" y="8295"/>
                      </a:cubicBezTo>
                      <a:cubicBezTo>
                        <a:pt x="11454" y="8320"/>
                        <a:pt x="11504" y="8320"/>
                        <a:pt x="11555" y="8345"/>
                      </a:cubicBezTo>
                      <a:cubicBezTo>
                        <a:pt x="11555" y="7769"/>
                        <a:pt x="11605" y="7192"/>
                        <a:pt x="11705" y="6641"/>
                      </a:cubicBezTo>
                      <a:cubicBezTo>
                        <a:pt x="11429" y="6540"/>
                        <a:pt x="11179" y="6415"/>
                        <a:pt x="11003" y="6290"/>
                      </a:cubicBezTo>
                      <a:cubicBezTo>
                        <a:pt x="10602" y="6064"/>
                        <a:pt x="10352" y="5889"/>
                        <a:pt x="10226" y="5738"/>
                      </a:cubicBezTo>
                      <a:lnTo>
                        <a:pt x="10226" y="5738"/>
                      </a:lnTo>
                      <a:cubicBezTo>
                        <a:pt x="10527" y="5839"/>
                        <a:pt x="11053" y="5939"/>
                        <a:pt x="11805" y="6064"/>
                      </a:cubicBezTo>
                      <a:cubicBezTo>
                        <a:pt x="11830" y="5889"/>
                        <a:pt x="11880" y="5738"/>
                        <a:pt x="11905" y="5563"/>
                      </a:cubicBezTo>
                      <a:cubicBezTo>
                        <a:pt x="12006" y="5187"/>
                        <a:pt x="12106" y="4811"/>
                        <a:pt x="12256" y="4460"/>
                      </a:cubicBezTo>
                      <a:cubicBezTo>
                        <a:pt x="12256" y="4460"/>
                        <a:pt x="12256" y="4435"/>
                        <a:pt x="12256" y="4435"/>
                      </a:cubicBezTo>
                      <a:cubicBezTo>
                        <a:pt x="12331" y="4210"/>
                        <a:pt x="12382" y="3959"/>
                        <a:pt x="12357" y="3733"/>
                      </a:cubicBezTo>
                      <a:cubicBezTo>
                        <a:pt x="12231" y="2906"/>
                        <a:pt x="12206" y="1979"/>
                        <a:pt x="11830" y="1252"/>
                      </a:cubicBezTo>
                      <a:cubicBezTo>
                        <a:pt x="11418" y="472"/>
                        <a:pt x="10688" y="179"/>
                        <a:pt x="9979" y="179"/>
                      </a:cubicBezTo>
                      <a:cubicBezTo>
                        <a:pt x="9868" y="179"/>
                        <a:pt x="9758" y="186"/>
                        <a:pt x="9650" y="200"/>
                      </a:cubicBezTo>
                      <a:cubicBezTo>
                        <a:pt x="9554" y="187"/>
                        <a:pt x="9445" y="182"/>
                        <a:pt x="9323" y="182"/>
                      </a:cubicBezTo>
                      <a:cubicBezTo>
                        <a:pt x="8992" y="182"/>
                        <a:pt x="8564" y="217"/>
                        <a:pt x="8044" y="217"/>
                      </a:cubicBezTo>
                      <a:cubicBezTo>
                        <a:pt x="7647" y="217"/>
                        <a:pt x="7195" y="196"/>
                        <a:pt x="6692" y="124"/>
                      </a:cubicBezTo>
                      <a:cubicBezTo>
                        <a:pt x="6118" y="42"/>
                        <a:pt x="5599" y="0"/>
                        <a:pt x="5136" y="0"/>
                      </a:cubicBezTo>
                      <a:close/>
                    </a:path>
                  </a:pathLst>
                </a:custGeom>
                <a:solidFill>
                  <a:srgbClr val="ED985F"/>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0" name="Google Shape;1730;p40"/>
                <p:cNvSpPr/>
                <p:nvPr/>
              </p:nvSpPr>
              <p:spPr>
                <a:xfrm flipH="1">
                  <a:off x="7630225" y="3955614"/>
                  <a:ext cx="476492" cy="455680"/>
                </a:xfrm>
                <a:custGeom>
                  <a:avLst/>
                  <a:gdLst/>
                  <a:ahLst/>
                  <a:cxnLst/>
                  <a:rect l="l" t="t" r="r" b="b"/>
                  <a:pathLst>
                    <a:path w="13485" h="12896" extrusionOk="0">
                      <a:moveTo>
                        <a:pt x="8773" y="1"/>
                      </a:moveTo>
                      <a:cubicBezTo>
                        <a:pt x="7370" y="1"/>
                        <a:pt x="5200" y="417"/>
                        <a:pt x="4788" y="692"/>
                      </a:cubicBezTo>
                      <a:lnTo>
                        <a:pt x="2933" y="1820"/>
                      </a:lnTo>
                      <a:cubicBezTo>
                        <a:pt x="2858" y="1845"/>
                        <a:pt x="2682" y="1946"/>
                        <a:pt x="2382" y="2071"/>
                      </a:cubicBezTo>
                      <a:lnTo>
                        <a:pt x="2106" y="2246"/>
                      </a:lnTo>
                      <a:cubicBezTo>
                        <a:pt x="1154" y="2748"/>
                        <a:pt x="577" y="3449"/>
                        <a:pt x="327" y="4327"/>
                      </a:cubicBezTo>
                      <a:cubicBezTo>
                        <a:pt x="327" y="4352"/>
                        <a:pt x="301" y="4377"/>
                        <a:pt x="301" y="4402"/>
                      </a:cubicBezTo>
                      <a:cubicBezTo>
                        <a:pt x="1" y="5655"/>
                        <a:pt x="853" y="6883"/>
                        <a:pt x="1379" y="7961"/>
                      </a:cubicBezTo>
                      <a:cubicBezTo>
                        <a:pt x="2657" y="10467"/>
                        <a:pt x="4863" y="11670"/>
                        <a:pt x="7419" y="12522"/>
                      </a:cubicBezTo>
                      <a:cubicBezTo>
                        <a:pt x="8120" y="12751"/>
                        <a:pt x="8876" y="12896"/>
                        <a:pt x="9626" y="12896"/>
                      </a:cubicBezTo>
                      <a:cubicBezTo>
                        <a:pt x="10110" y="12896"/>
                        <a:pt x="10591" y="12835"/>
                        <a:pt x="11053" y="12698"/>
                      </a:cubicBezTo>
                      <a:cubicBezTo>
                        <a:pt x="12231" y="12347"/>
                        <a:pt x="12131" y="11344"/>
                        <a:pt x="11630" y="10442"/>
                      </a:cubicBezTo>
                      <a:cubicBezTo>
                        <a:pt x="11605" y="10417"/>
                        <a:pt x="11605" y="10367"/>
                        <a:pt x="11580" y="10342"/>
                      </a:cubicBezTo>
                      <a:cubicBezTo>
                        <a:pt x="11755" y="10191"/>
                        <a:pt x="11931" y="10041"/>
                        <a:pt x="12106" y="9891"/>
                      </a:cubicBezTo>
                      <a:cubicBezTo>
                        <a:pt x="12607" y="9439"/>
                        <a:pt x="12883" y="8337"/>
                        <a:pt x="12307" y="7860"/>
                      </a:cubicBezTo>
                      <a:cubicBezTo>
                        <a:pt x="12231" y="7785"/>
                        <a:pt x="12156" y="7760"/>
                        <a:pt x="12056" y="7710"/>
                      </a:cubicBezTo>
                      <a:cubicBezTo>
                        <a:pt x="12156" y="7058"/>
                        <a:pt x="11880" y="5730"/>
                        <a:pt x="12231" y="5605"/>
                      </a:cubicBezTo>
                      <a:cubicBezTo>
                        <a:pt x="12557" y="5479"/>
                        <a:pt x="12983" y="5379"/>
                        <a:pt x="13485" y="5304"/>
                      </a:cubicBezTo>
                      <a:cubicBezTo>
                        <a:pt x="13309" y="5129"/>
                        <a:pt x="13134" y="4953"/>
                        <a:pt x="12983" y="4803"/>
                      </a:cubicBezTo>
                      <a:cubicBezTo>
                        <a:pt x="12682" y="4477"/>
                        <a:pt x="12382" y="4176"/>
                        <a:pt x="12106" y="3850"/>
                      </a:cubicBezTo>
                      <a:cubicBezTo>
                        <a:pt x="11855" y="3926"/>
                        <a:pt x="11605" y="4026"/>
                        <a:pt x="11279" y="4126"/>
                      </a:cubicBezTo>
                      <a:cubicBezTo>
                        <a:pt x="10863" y="4245"/>
                        <a:pt x="10603" y="4317"/>
                        <a:pt x="10476" y="4317"/>
                      </a:cubicBezTo>
                      <a:cubicBezTo>
                        <a:pt x="10442" y="4317"/>
                        <a:pt x="10417" y="4312"/>
                        <a:pt x="10402" y="4302"/>
                      </a:cubicBezTo>
                      <a:cubicBezTo>
                        <a:pt x="10352" y="4251"/>
                        <a:pt x="10302" y="4151"/>
                        <a:pt x="10302" y="4026"/>
                      </a:cubicBezTo>
                      <a:lnTo>
                        <a:pt x="10251" y="4001"/>
                      </a:lnTo>
                      <a:cubicBezTo>
                        <a:pt x="10201" y="3800"/>
                        <a:pt x="10251" y="3600"/>
                        <a:pt x="10427" y="3399"/>
                      </a:cubicBezTo>
                      <a:cubicBezTo>
                        <a:pt x="10552" y="3299"/>
                        <a:pt x="10878" y="3149"/>
                        <a:pt x="11404" y="2898"/>
                      </a:cubicBezTo>
                      <a:cubicBezTo>
                        <a:pt x="10978" y="2347"/>
                        <a:pt x="10627" y="1745"/>
                        <a:pt x="10327" y="1119"/>
                      </a:cubicBezTo>
                      <a:cubicBezTo>
                        <a:pt x="10251" y="1125"/>
                        <a:pt x="10181" y="1128"/>
                        <a:pt x="10115" y="1128"/>
                      </a:cubicBezTo>
                      <a:cubicBezTo>
                        <a:pt x="9918" y="1128"/>
                        <a:pt x="9763" y="1100"/>
                        <a:pt x="9650" y="1043"/>
                      </a:cubicBezTo>
                      <a:lnTo>
                        <a:pt x="9675" y="642"/>
                      </a:lnTo>
                      <a:lnTo>
                        <a:pt x="9600" y="517"/>
                      </a:lnTo>
                      <a:cubicBezTo>
                        <a:pt x="9725" y="442"/>
                        <a:pt x="9850" y="367"/>
                        <a:pt x="9976" y="317"/>
                      </a:cubicBezTo>
                      <a:cubicBezTo>
                        <a:pt x="9897" y="88"/>
                        <a:pt x="9415" y="1"/>
                        <a:pt x="8773" y="1"/>
                      </a:cubicBezTo>
                      <a:close/>
                    </a:path>
                  </a:pathLst>
                </a:custGeom>
                <a:solidFill>
                  <a:srgbClr val="ED985F"/>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1" name="Google Shape;1731;p40"/>
                <p:cNvSpPr/>
                <p:nvPr/>
              </p:nvSpPr>
              <p:spPr>
                <a:xfrm flipH="1">
                  <a:off x="6757027" y="3611204"/>
                  <a:ext cx="1238986" cy="713838"/>
                </a:xfrm>
                <a:custGeom>
                  <a:avLst/>
                  <a:gdLst/>
                  <a:ahLst/>
                  <a:cxnLst/>
                  <a:rect l="l" t="t" r="r" b="b"/>
                  <a:pathLst>
                    <a:path w="35064" h="20202" extrusionOk="0">
                      <a:moveTo>
                        <a:pt x="21677" y="1"/>
                      </a:moveTo>
                      <a:cubicBezTo>
                        <a:pt x="21379" y="1"/>
                        <a:pt x="21078" y="63"/>
                        <a:pt x="20853" y="189"/>
                      </a:cubicBezTo>
                      <a:cubicBezTo>
                        <a:pt x="14061" y="4149"/>
                        <a:pt x="7244" y="8109"/>
                        <a:pt x="452" y="12069"/>
                      </a:cubicBezTo>
                      <a:cubicBezTo>
                        <a:pt x="1" y="12319"/>
                        <a:pt x="1" y="12745"/>
                        <a:pt x="452" y="13021"/>
                      </a:cubicBezTo>
                      <a:cubicBezTo>
                        <a:pt x="4487" y="15352"/>
                        <a:pt x="8522" y="17683"/>
                        <a:pt x="12582" y="20013"/>
                      </a:cubicBezTo>
                      <a:cubicBezTo>
                        <a:pt x="12795" y="20139"/>
                        <a:pt x="13090" y="20201"/>
                        <a:pt x="13384" y="20201"/>
                      </a:cubicBezTo>
                      <a:cubicBezTo>
                        <a:pt x="13679" y="20201"/>
                        <a:pt x="13973" y="20139"/>
                        <a:pt x="14186" y="20013"/>
                      </a:cubicBezTo>
                      <a:lnTo>
                        <a:pt x="34612" y="8134"/>
                      </a:lnTo>
                      <a:cubicBezTo>
                        <a:pt x="35063" y="7883"/>
                        <a:pt x="35063" y="7457"/>
                        <a:pt x="34612" y="7206"/>
                      </a:cubicBezTo>
                      <a:cubicBezTo>
                        <a:pt x="30577" y="4876"/>
                        <a:pt x="26542" y="2545"/>
                        <a:pt x="22482" y="189"/>
                      </a:cubicBezTo>
                      <a:cubicBezTo>
                        <a:pt x="22269" y="63"/>
                        <a:pt x="21974" y="1"/>
                        <a:pt x="21677" y="1"/>
                      </a:cubicBezTo>
                      <a:close/>
                    </a:path>
                  </a:pathLst>
                </a:custGeom>
                <a:solidFill>
                  <a:srgbClr val="414042"/>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2" name="Google Shape;1732;p40"/>
                <p:cNvSpPr/>
                <p:nvPr/>
              </p:nvSpPr>
              <p:spPr>
                <a:xfrm flipH="1">
                  <a:off x="7285744" y="3593961"/>
                  <a:ext cx="4452" cy="1802"/>
                </a:xfrm>
                <a:custGeom>
                  <a:avLst/>
                  <a:gdLst/>
                  <a:ahLst/>
                  <a:cxnLst/>
                  <a:rect l="l" t="t" r="r" b="b"/>
                  <a:pathLst>
                    <a:path w="126" h="51" extrusionOk="0">
                      <a:moveTo>
                        <a:pt x="1" y="50"/>
                      </a:moveTo>
                      <a:cubicBezTo>
                        <a:pt x="1" y="50"/>
                        <a:pt x="1" y="50"/>
                        <a:pt x="1" y="50"/>
                      </a:cubicBezTo>
                      <a:lnTo>
                        <a:pt x="126" y="0"/>
                      </a:lnTo>
                      <a:close/>
                    </a:path>
                  </a:pathLst>
                </a:custGeom>
                <a:solidFill>
                  <a:srgbClr val="BA9B8E"/>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3" name="Google Shape;1733;p40"/>
                <p:cNvSpPr/>
                <p:nvPr/>
              </p:nvSpPr>
              <p:spPr>
                <a:xfrm flipH="1">
                  <a:off x="7277759" y="3586646"/>
                  <a:ext cx="21307" cy="16183"/>
                </a:xfrm>
                <a:custGeom>
                  <a:avLst/>
                  <a:gdLst/>
                  <a:ahLst/>
                  <a:cxnLst/>
                  <a:rect l="l" t="t" r="r" b="b"/>
                  <a:pathLst>
                    <a:path w="603" h="458" extrusionOk="0">
                      <a:moveTo>
                        <a:pt x="353" y="0"/>
                      </a:moveTo>
                      <a:cubicBezTo>
                        <a:pt x="336" y="0"/>
                        <a:pt x="318" y="2"/>
                        <a:pt x="302" y="7"/>
                      </a:cubicBezTo>
                      <a:lnTo>
                        <a:pt x="201" y="57"/>
                      </a:lnTo>
                      <a:lnTo>
                        <a:pt x="176" y="57"/>
                      </a:lnTo>
                      <a:cubicBezTo>
                        <a:pt x="51" y="107"/>
                        <a:pt x="1" y="207"/>
                        <a:pt x="51" y="332"/>
                      </a:cubicBezTo>
                      <a:cubicBezTo>
                        <a:pt x="76" y="408"/>
                        <a:pt x="151" y="458"/>
                        <a:pt x="252" y="458"/>
                      </a:cubicBezTo>
                      <a:lnTo>
                        <a:pt x="302" y="458"/>
                      </a:lnTo>
                      <a:lnTo>
                        <a:pt x="427" y="408"/>
                      </a:lnTo>
                      <a:cubicBezTo>
                        <a:pt x="552" y="383"/>
                        <a:pt x="602" y="257"/>
                        <a:pt x="552" y="157"/>
                      </a:cubicBezTo>
                      <a:cubicBezTo>
                        <a:pt x="531" y="53"/>
                        <a:pt x="441" y="0"/>
                        <a:pt x="353" y="0"/>
                      </a:cubicBezTo>
                      <a:close/>
                    </a:path>
                  </a:pathLst>
                </a:custGeom>
                <a:solidFill>
                  <a:srgbClr val="000000"/>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4" name="Google Shape;1734;p40"/>
                <p:cNvSpPr/>
                <p:nvPr/>
              </p:nvSpPr>
              <p:spPr>
                <a:xfrm flipH="1">
                  <a:off x="6664060" y="3586187"/>
                  <a:ext cx="1424955" cy="843800"/>
                </a:xfrm>
                <a:custGeom>
                  <a:avLst/>
                  <a:gdLst/>
                  <a:ahLst/>
                  <a:cxnLst/>
                  <a:rect l="l" t="t" r="r" b="b"/>
                  <a:pathLst>
                    <a:path w="40327" h="23880" extrusionOk="0">
                      <a:moveTo>
                        <a:pt x="26041" y="270"/>
                      </a:moveTo>
                      <a:cubicBezTo>
                        <a:pt x="26041" y="273"/>
                        <a:pt x="26041" y="275"/>
                        <a:pt x="26042" y="277"/>
                      </a:cubicBezTo>
                      <a:lnTo>
                        <a:pt x="26042" y="277"/>
                      </a:lnTo>
                      <a:lnTo>
                        <a:pt x="26116" y="295"/>
                      </a:lnTo>
                      <a:lnTo>
                        <a:pt x="26041" y="270"/>
                      </a:lnTo>
                      <a:close/>
                      <a:moveTo>
                        <a:pt x="24309" y="709"/>
                      </a:moveTo>
                      <a:cubicBezTo>
                        <a:pt x="24606" y="709"/>
                        <a:pt x="24901" y="771"/>
                        <a:pt x="25114" y="897"/>
                      </a:cubicBezTo>
                      <a:lnTo>
                        <a:pt x="37244" y="7914"/>
                      </a:lnTo>
                      <a:cubicBezTo>
                        <a:pt x="37695" y="8165"/>
                        <a:pt x="37695" y="8591"/>
                        <a:pt x="37244" y="8842"/>
                      </a:cubicBezTo>
                      <a:lnTo>
                        <a:pt x="16818" y="20721"/>
                      </a:lnTo>
                      <a:cubicBezTo>
                        <a:pt x="16605" y="20847"/>
                        <a:pt x="16311" y="20909"/>
                        <a:pt x="16016" y="20909"/>
                      </a:cubicBezTo>
                      <a:cubicBezTo>
                        <a:pt x="15722" y="20909"/>
                        <a:pt x="15427" y="20847"/>
                        <a:pt x="15214" y="20721"/>
                      </a:cubicBezTo>
                      <a:lnTo>
                        <a:pt x="3084" y="13729"/>
                      </a:lnTo>
                      <a:cubicBezTo>
                        <a:pt x="2633" y="13453"/>
                        <a:pt x="2633" y="13027"/>
                        <a:pt x="3084" y="12777"/>
                      </a:cubicBezTo>
                      <a:lnTo>
                        <a:pt x="23485" y="897"/>
                      </a:lnTo>
                      <a:cubicBezTo>
                        <a:pt x="23710" y="771"/>
                        <a:pt x="24011" y="709"/>
                        <a:pt x="24309" y="709"/>
                      </a:cubicBezTo>
                      <a:close/>
                      <a:moveTo>
                        <a:pt x="24309" y="1"/>
                      </a:moveTo>
                      <a:cubicBezTo>
                        <a:pt x="24155" y="1"/>
                        <a:pt x="23999" y="7"/>
                        <a:pt x="23836" y="20"/>
                      </a:cubicBezTo>
                      <a:lnTo>
                        <a:pt x="23735" y="20"/>
                      </a:lnTo>
                      <a:cubicBezTo>
                        <a:pt x="23685" y="20"/>
                        <a:pt x="23660" y="20"/>
                        <a:pt x="23610" y="45"/>
                      </a:cubicBezTo>
                      <a:lnTo>
                        <a:pt x="23535" y="45"/>
                      </a:lnTo>
                      <a:cubicBezTo>
                        <a:pt x="23284" y="70"/>
                        <a:pt x="23134" y="120"/>
                        <a:pt x="23059" y="145"/>
                      </a:cubicBezTo>
                      <a:lnTo>
                        <a:pt x="22808" y="195"/>
                      </a:lnTo>
                      <a:cubicBezTo>
                        <a:pt x="22758" y="220"/>
                        <a:pt x="22708" y="220"/>
                        <a:pt x="22658" y="245"/>
                      </a:cubicBezTo>
                      <a:lnTo>
                        <a:pt x="22633" y="245"/>
                      </a:lnTo>
                      <a:cubicBezTo>
                        <a:pt x="22633" y="270"/>
                        <a:pt x="22608" y="270"/>
                        <a:pt x="22583" y="270"/>
                      </a:cubicBezTo>
                      <a:lnTo>
                        <a:pt x="22557" y="270"/>
                      </a:lnTo>
                      <a:lnTo>
                        <a:pt x="22507" y="295"/>
                      </a:lnTo>
                      <a:cubicBezTo>
                        <a:pt x="22457" y="320"/>
                        <a:pt x="22382" y="345"/>
                        <a:pt x="22332" y="370"/>
                      </a:cubicBezTo>
                      <a:cubicBezTo>
                        <a:pt x="22307" y="370"/>
                        <a:pt x="22307" y="396"/>
                        <a:pt x="22282" y="396"/>
                      </a:cubicBezTo>
                      <a:cubicBezTo>
                        <a:pt x="22232" y="421"/>
                        <a:pt x="22207" y="421"/>
                        <a:pt x="22182" y="446"/>
                      </a:cubicBezTo>
                      <a:cubicBezTo>
                        <a:pt x="22131" y="471"/>
                        <a:pt x="22081" y="471"/>
                        <a:pt x="22056" y="496"/>
                      </a:cubicBezTo>
                      <a:cubicBezTo>
                        <a:pt x="21981" y="521"/>
                        <a:pt x="21906" y="571"/>
                        <a:pt x="21831" y="621"/>
                      </a:cubicBezTo>
                      <a:lnTo>
                        <a:pt x="19801" y="1799"/>
                      </a:lnTo>
                      <a:lnTo>
                        <a:pt x="17745" y="2977"/>
                      </a:lnTo>
                      <a:lnTo>
                        <a:pt x="15715" y="4180"/>
                      </a:lnTo>
                      <a:lnTo>
                        <a:pt x="13660" y="5358"/>
                      </a:lnTo>
                      <a:lnTo>
                        <a:pt x="11630" y="6536"/>
                      </a:lnTo>
                      <a:lnTo>
                        <a:pt x="9575" y="7739"/>
                      </a:lnTo>
                      <a:lnTo>
                        <a:pt x="7545" y="8917"/>
                      </a:lnTo>
                      <a:lnTo>
                        <a:pt x="5490" y="10095"/>
                      </a:lnTo>
                      <a:lnTo>
                        <a:pt x="3460" y="11298"/>
                      </a:lnTo>
                      <a:lnTo>
                        <a:pt x="1430" y="12476"/>
                      </a:lnTo>
                      <a:cubicBezTo>
                        <a:pt x="1354" y="12501"/>
                        <a:pt x="1304" y="12551"/>
                        <a:pt x="1229" y="12601"/>
                      </a:cubicBezTo>
                      <a:lnTo>
                        <a:pt x="1204" y="12601"/>
                      </a:lnTo>
                      <a:cubicBezTo>
                        <a:pt x="1204" y="12626"/>
                        <a:pt x="1179" y="12626"/>
                        <a:pt x="1179" y="12626"/>
                      </a:cubicBezTo>
                      <a:lnTo>
                        <a:pt x="1079" y="12701"/>
                      </a:lnTo>
                      <a:cubicBezTo>
                        <a:pt x="1054" y="12726"/>
                        <a:pt x="1054" y="12726"/>
                        <a:pt x="1029" y="12751"/>
                      </a:cubicBezTo>
                      <a:lnTo>
                        <a:pt x="978" y="12777"/>
                      </a:lnTo>
                      <a:cubicBezTo>
                        <a:pt x="953" y="12802"/>
                        <a:pt x="928" y="12827"/>
                        <a:pt x="903" y="12827"/>
                      </a:cubicBezTo>
                      <a:cubicBezTo>
                        <a:pt x="878" y="12852"/>
                        <a:pt x="853" y="12877"/>
                        <a:pt x="828" y="12902"/>
                      </a:cubicBezTo>
                      <a:cubicBezTo>
                        <a:pt x="803" y="12927"/>
                        <a:pt x="778" y="12952"/>
                        <a:pt x="753" y="12977"/>
                      </a:cubicBezTo>
                      <a:cubicBezTo>
                        <a:pt x="753" y="12977"/>
                        <a:pt x="728" y="13002"/>
                        <a:pt x="728" y="13002"/>
                      </a:cubicBezTo>
                      <a:lnTo>
                        <a:pt x="703" y="13027"/>
                      </a:lnTo>
                      <a:cubicBezTo>
                        <a:pt x="678" y="13052"/>
                        <a:pt x="653" y="13077"/>
                        <a:pt x="628" y="13102"/>
                      </a:cubicBezTo>
                      <a:lnTo>
                        <a:pt x="602" y="13127"/>
                      </a:lnTo>
                      <a:cubicBezTo>
                        <a:pt x="602" y="13127"/>
                        <a:pt x="602" y="13127"/>
                        <a:pt x="602" y="13152"/>
                      </a:cubicBezTo>
                      <a:lnTo>
                        <a:pt x="577" y="13152"/>
                      </a:lnTo>
                      <a:cubicBezTo>
                        <a:pt x="577" y="13152"/>
                        <a:pt x="577" y="13178"/>
                        <a:pt x="577" y="13178"/>
                      </a:cubicBezTo>
                      <a:cubicBezTo>
                        <a:pt x="552" y="13203"/>
                        <a:pt x="527" y="13228"/>
                        <a:pt x="502" y="13253"/>
                      </a:cubicBezTo>
                      <a:cubicBezTo>
                        <a:pt x="502" y="13253"/>
                        <a:pt x="502" y="13278"/>
                        <a:pt x="477" y="13278"/>
                      </a:cubicBezTo>
                      <a:cubicBezTo>
                        <a:pt x="452" y="13328"/>
                        <a:pt x="402" y="13378"/>
                        <a:pt x="377" y="13428"/>
                      </a:cubicBezTo>
                      <a:lnTo>
                        <a:pt x="277" y="13604"/>
                      </a:lnTo>
                      <a:cubicBezTo>
                        <a:pt x="227" y="13679"/>
                        <a:pt x="176" y="13779"/>
                        <a:pt x="151" y="13829"/>
                      </a:cubicBezTo>
                      <a:cubicBezTo>
                        <a:pt x="151" y="13854"/>
                        <a:pt x="126" y="13879"/>
                        <a:pt x="126" y="13904"/>
                      </a:cubicBezTo>
                      <a:lnTo>
                        <a:pt x="76" y="14105"/>
                      </a:lnTo>
                      <a:cubicBezTo>
                        <a:pt x="26" y="14180"/>
                        <a:pt x="26" y="14330"/>
                        <a:pt x="1" y="14431"/>
                      </a:cubicBezTo>
                      <a:cubicBezTo>
                        <a:pt x="1" y="14481"/>
                        <a:pt x="1" y="14556"/>
                        <a:pt x="1" y="14631"/>
                      </a:cubicBezTo>
                      <a:cubicBezTo>
                        <a:pt x="1" y="15208"/>
                        <a:pt x="377" y="15784"/>
                        <a:pt x="1154" y="16235"/>
                      </a:cubicBezTo>
                      <a:lnTo>
                        <a:pt x="13259" y="23228"/>
                      </a:lnTo>
                      <a:cubicBezTo>
                        <a:pt x="13359" y="23278"/>
                        <a:pt x="13435" y="23328"/>
                        <a:pt x="13535" y="23378"/>
                      </a:cubicBezTo>
                      <a:lnTo>
                        <a:pt x="13585" y="23378"/>
                      </a:lnTo>
                      <a:cubicBezTo>
                        <a:pt x="13585" y="23403"/>
                        <a:pt x="13585" y="23403"/>
                        <a:pt x="13585" y="23403"/>
                      </a:cubicBezTo>
                      <a:lnTo>
                        <a:pt x="13610" y="23403"/>
                      </a:lnTo>
                      <a:cubicBezTo>
                        <a:pt x="13635" y="23403"/>
                        <a:pt x="13635" y="23428"/>
                        <a:pt x="13660" y="23428"/>
                      </a:cubicBezTo>
                      <a:lnTo>
                        <a:pt x="13685" y="23428"/>
                      </a:lnTo>
                      <a:cubicBezTo>
                        <a:pt x="13685" y="23453"/>
                        <a:pt x="13710" y="23453"/>
                        <a:pt x="13735" y="23453"/>
                      </a:cubicBezTo>
                      <a:cubicBezTo>
                        <a:pt x="13735" y="23453"/>
                        <a:pt x="13735" y="23478"/>
                        <a:pt x="13760" y="23478"/>
                      </a:cubicBezTo>
                      <a:lnTo>
                        <a:pt x="13786" y="23478"/>
                      </a:lnTo>
                      <a:cubicBezTo>
                        <a:pt x="13811" y="23478"/>
                        <a:pt x="13811" y="23503"/>
                        <a:pt x="13836" y="23503"/>
                      </a:cubicBezTo>
                      <a:lnTo>
                        <a:pt x="13861" y="23503"/>
                      </a:lnTo>
                      <a:cubicBezTo>
                        <a:pt x="13886" y="23528"/>
                        <a:pt x="13886" y="23528"/>
                        <a:pt x="13911" y="23528"/>
                      </a:cubicBezTo>
                      <a:lnTo>
                        <a:pt x="13936" y="23528"/>
                      </a:lnTo>
                      <a:cubicBezTo>
                        <a:pt x="13961" y="23554"/>
                        <a:pt x="13961" y="23554"/>
                        <a:pt x="13986" y="23554"/>
                      </a:cubicBezTo>
                      <a:cubicBezTo>
                        <a:pt x="14011" y="23579"/>
                        <a:pt x="14036" y="23579"/>
                        <a:pt x="14086" y="23579"/>
                      </a:cubicBezTo>
                      <a:cubicBezTo>
                        <a:pt x="14111" y="23604"/>
                        <a:pt x="14111" y="23604"/>
                        <a:pt x="14136" y="23604"/>
                      </a:cubicBezTo>
                      <a:cubicBezTo>
                        <a:pt x="14161" y="23604"/>
                        <a:pt x="14161" y="23629"/>
                        <a:pt x="14187" y="23629"/>
                      </a:cubicBezTo>
                      <a:cubicBezTo>
                        <a:pt x="14212" y="23629"/>
                        <a:pt x="14237" y="23629"/>
                        <a:pt x="14262" y="23654"/>
                      </a:cubicBezTo>
                      <a:lnTo>
                        <a:pt x="14312" y="23654"/>
                      </a:lnTo>
                      <a:cubicBezTo>
                        <a:pt x="14337" y="23679"/>
                        <a:pt x="14362" y="23679"/>
                        <a:pt x="14387" y="23679"/>
                      </a:cubicBezTo>
                      <a:cubicBezTo>
                        <a:pt x="14412" y="23679"/>
                        <a:pt x="14437" y="23704"/>
                        <a:pt x="14462" y="23704"/>
                      </a:cubicBezTo>
                      <a:lnTo>
                        <a:pt x="14512" y="23704"/>
                      </a:lnTo>
                      <a:cubicBezTo>
                        <a:pt x="14537" y="23729"/>
                        <a:pt x="14562" y="23729"/>
                        <a:pt x="14588" y="23729"/>
                      </a:cubicBezTo>
                      <a:lnTo>
                        <a:pt x="14613" y="23729"/>
                      </a:lnTo>
                      <a:cubicBezTo>
                        <a:pt x="14613" y="23729"/>
                        <a:pt x="14638" y="23729"/>
                        <a:pt x="14638" y="23754"/>
                      </a:cubicBezTo>
                      <a:lnTo>
                        <a:pt x="14738" y="23754"/>
                      </a:lnTo>
                      <a:cubicBezTo>
                        <a:pt x="14763" y="23779"/>
                        <a:pt x="14813" y="23779"/>
                        <a:pt x="14838" y="23779"/>
                      </a:cubicBezTo>
                      <a:lnTo>
                        <a:pt x="14863" y="23779"/>
                      </a:lnTo>
                      <a:cubicBezTo>
                        <a:pt x="14888" y="23779"/>
                        <a:pt x="14888" y="23779"/>
                        <a:pt x="14888" y="23804"/>
                      </a:cubicBezTo>
                      <a:lnTo>
                        <a:pt x="14989" y="23804"/>
                      </a:lnTo>
                      <a:cubicBezTo>
                        <a:pt x="15014" y="23804"/>
                        <a:pt x="15039" y="23829"/>
                        <a:pt x="15064" y="23829"/>
                      </a:cubicBezTo>
                      <a:lnTo>
                        <a:pt x="15214" y="23829"/>
                      </a:lnTo>
                      <a:cubicBezTo>
                        <a:pt x="15239" y="23854"/>
                        <a:pt x="15264" y="23854"/>
                        <a:pt x="15289" y="23854"/>
                      </a:cubicBezTo>
                      <a:lnTo>
                        <a:pt x="15465" y="23854"/>
                      </a:lnTo>
                      <a:cubicBezTo>
                        <a:pt x="15490" y="23879"/>
                        <a:pt x="15490" y="23879"/>
                        <a:pt x="15515" y="23879"/>
                      </a:cubicBezTo>
                      <a:lnTo>
                        <a:pt x="16292" y="23879"/>
                      </a:lnTo>
                      <a:cubicBezTo>
                        <a:pt x="16392" y="23879"/>
                        <a:pt x="16492" y="23879"/>
                        <a:pt x="16593" y="23854"/>
                      </a:cubicBezTo>
                      <a:lnTo>
                        <a:pt x="16743" y="23854"/>
                      </a:lnTo>
                      <a:cubicBezTo>
                        <a:pt x="16893" y="23829"/>
                        <a:pt x="17019" y="23804"/>
                        <a:pt x="17169" y="23779"/>
                      </a:cubicBezTo>
                      <a:lnTo>
                        <a:pt x="17269" y="23779"/>
                      </a:lnTo>
                      <a:cubicBezTo>
                        <a:pt x="17319" y="23754"/>
                        <a:pt x="17344" y="23754"/>
                        <a:pt x="17369" y="23754"/>
                      </a:cubicBezTo>
                      <a:cubicBezTo>
                        <a:pt x="17545" y="23704"/>
                        <a:pt x="17720" y="23654"/>
                        <a:pt x="17871" y="23604"/>
                      </a:cubicBezTo>
                      <a:lnTo>
                        <a:pt x="17896" y="23604"/>
                      </a:lnTo>
                      <a:cubicBezTo>
                        <a:pt x="18197" y="23503"/>
                        <a:pt x="18497" y="23378"/>
                        <a:pt x="18773" y="23228"/>
                      </a:cubicBezTo>
                      <a:lnTo>
                        <a:pt x="39199" y="11373"/>
                      </a:lnTo>
                      <a:cubicBezTo>
                        <a:pt x="39249" y="11323"/>
                        <a:pt x="39274" y="11298"/>
                        <a:pt x="39324" y="11273"/>
                      </a:cubicBezTo>
                      <a:cubicBezTo>
                        <a:pt x="39350" y="11273"/>
                        <a:pt x="39350" y="11273"/>
                        <a:pt x="39350" y="11248"/>
                      </a:cubicBezTo>
                      <a:cubicBezTo>
                        <a:pt x="39400" y="11223"/>
                        <a:pt x="39425" y="11198"/>
                        <a:pt x="39475" y="11173"/>
                      </a:cubicBezTo>
                      <a:cubicBezTo>
                        <a:pt x="39525" y="11147"/>
                        <a:pt x="39550" y="11122"/>
                        <a:pt x="39600" y="11072"/>
                      </a:cubicBezTo>
                      <a:cubicBezTo>
                        <a:pt x="39625" y="11047"/>
                        <a:pt x="39675" y="11022"/>
                        <a:pt x="39700" y="10997"/>
                      </a:cubicBezTo>
                      <a:cubicBezTo>
                        <a:pt x="39713" y="10985"/>
                        <a:pt x="39719" y="10978"/>
                        <a:pt x="39726" y="10972"/>
                      </a:cubicBezTo>
                      <a:cubicBezTo>
                        <a:pt x="39751" y="10972"/>
                        <a:pt x="39751" y="10947"/>
                        <a:pt x="39751" y="10947"/>
                      </a:cubicBezTo>
                      <a:lnTo>
                        <a:pt x="39751" y="10947"/>
                      </a:lnTo>
                      <a:cubicBezTo>
                        <a:pt x="39792" y="10905"/>
                        <a:pt x="39834" y="10863"/>
                        <a:pt x="39876" y="10822"/>
                      </a:cubicBezTo>
                      <a:cubicBezTo>
                        <a:pt x="39876" y="10822"/>
                        <a:pt x="39876" y="10822"/>
                        <a:pt x="39876" y="10797"/>
                      </a:cubicBezTo>
                      <a:cubicBezTo>
                        <a:pt x="39901" y="10797"/>
                        <a:pt x="39901" y="10772"/>
                        <a:pt x="39926" y="10772"/>
                      </a:cubicBezTo>
                      <a:cubicBezTo>
                        <a:pt x="39951" y="10746"/>
                        <a:pt x="39951" y="10721"/>
                        <a:pt x="39976" y="10696"/>
                      </a:cubicBezTo>
                      <a:cubicBezTo>
                        <a:pt x="40001" y="10671"/>
                        <a:pt x="40001" y="10671"/>
                        <a:pt x="40026" y="10646"/>
                      </a:cubicBezTo>
                      <a:cubicBezTo>
                        <a:pt x="40026" y="10646"/>
                        <a:pt x="40026" y="10621"/>
                        <a:pt x="40051" y="10621"/>
                      </a:cubicBezTo>
                      <a:cubicBezTo>
                        <a:pt x="40051" y="10596"/>
                        <a:pt x="40051" y="10596"/>
                        <a:pt x="40076" y="10571"/>
                      </a:cubicBezTo>
                      <a:cubicBezTo>
                        <a:pt x="40076" y="10546"/>
                        <a:pt x="40101" y="10521"/>
                        <a:pt x="40101" y="10496"/>
                      </a:cubicBezTo>
                      <a:cubicBezTo>
                        <a:pt x="40127" y="10496"/>
                        <a:pt x="40127" y="10471"/>
                        <a:pt x="40127" y="10446"/>
                      </a:cubicBezTo>
                      <a:cubicBezTo>
                        <a:pt x="40127" y="10471"/>
                        <a:pt x="40127" y="10471"/>
                        <a:pt x="40127" y="10471"/>
                      </a:cubicBezTo>
                      <a:cubicBezTo>
                        <a:pt x="40127" y="10471"/>
                        <a:pt x="40152" y="10446"/>
                        <a:pt x="40152" y="10446"/>
                      </a:cubicBezTo>
                      <a:cubicBezTo>
                        <a:pt x="40152" y="10421"/>
                        <a:pt x="40152" y="10421"/>
                        <a:pt x="40152" y="10421"/>
                      </a:cubicBezTo>
                      <a:lnTo>
                        <a:pt x="40177" y="10396"/>
                      </a:lnTo>
                      <a:cubicBezTo>
                        <a:pt x="40177" y="10371"/>
                        <a:pt x="40177" y="10371"/>
                        <a:pt x="40202" y="10345"/>
                      </a:cubicBezTo>
                      <a:cubicBezTo>
                        <a:pt x="40202" y="10320"/>
                        <a:pt x="40202" y="10295"/>
                        <a:pt x="40227" y="10270"/>
                      </a:cubicBezTo>
                      <a:cubicBezTo>
                        <a:pt x="40227" y="10270"/>
                        <a:pt x="40227" y="10270"/>
                        <a:pt x="40227" y="10245"/>
                      </a:cubicBezTo>
                      <a:cubicBezTo>
                        <a:pt x="40227" y="10245"/>
                        <a:pt x="40252" y="10220"/>
                        <a:pt x="40252" y="10220"/>
                      </a:cubicBezTo>
                      <a:cubicBezTo>
                        <a:pt x="40252" y="10220"/>
                        <a:pt x="40252" y="10220"/>
                        <a:pt x="40252" y="10195"/>
                      </a:cubicBezTo>
                      <a:cubicBezTo>
                        <a:pt x="40252" y="10195"/>
                        <a:pt x="40252" y="10170"/>
                        <a:pt x="40252" y="10170"/>
                      </a:cubicBezTo>
                      <a:cubicBezTo>
                        <a:pt x="40277" y="10145"/>
                        <a:pt x="40277" y="10120"/>
                        <a:pt x="40277" y="10120"/>
                      </a:cubicBezTo>
                      <a:cubicBezTo>
                        <a:pt x="40277" y="10095"/>
                        <a:pt x="40277" y="10070"/>
                        <a:pt x="40302" y="10045"/>
                      </a:cubicBezTo>
                      <a:cubicBezTo>
                        <a:pt x="40302" y="10045"/>
                        <a:pt x="40302" y="10045"/>
                        <a:pt x="40302" y="10020"/>
                      </a:cubicBezTo>
                      <a:cubicBezTo>
                        <a:pt x="40302" y="10020"/>
                        <a:pt x="40302" y="10020"/>
                        <a:pt x="40302" y="9995"/>
                      </a:cubicBezTo>
                      <a:cubicBezTo>
                        <a:pt x="40302" y="9995"/>
                        <a:pt x="40302" y="9970"/>
                        <a:pt x="40302" y="9970"/>
                      </a:cubicBezTo>
                      <a:cubicBezTo>
                        <a:pt x="40302" y="9970"/>
                        <a:pt x="40302" y="9944"/>
                        <a:pt x="40302" y="9944"/>
                      </a:cubicBezTo>
                      <a:cubicBezTo>
                        <a:pt x="40327" y="9894"/>
                        <a:pt x="40327" y="9844"/>
                        <a:pt x="40327" y="9794"/>
                      </a:cubicBezTo>
                      <a:cubicBezTo>
                        <a:pt x="40327" y="9788"/>
                        <a:pt x="40327" y="9782"/>
                        <a:pt x="40327" y="9769"/>
                      </a:cubicBezTo>
                      <a:cubicBezTo>
                        <a:pt x="40327" y="9744"/>
                        <a:pt x="40327" y="9719"/>
                        <a:pt x="40327" y="9669"/>
                      </a:cubicBezTo>
                      <a:lnTo>
                        <a:pt x="40327" y="9619"/>
                      </a:lnTo>
                      <a:lnTo>
                        <a:pt x="40302" y="9594"/>
                      </a:lnTo>
                      <a:cubicBezTo>
                        <a:pt x="40302" y="9569"/>
                        <a:pt x="40302" y="9569"/>
                        <a:pt x="40302" y="9543"/>
                      </a:cubicBezTo>
                      <a:cubicBezTo>
                        <a:pt x="40302" y="9518"/>
                        <a:pt x="40302" y="9493"/>
                        <a:pt x="40302" y="9468"/>
                      </a:cubicBezTo>
                      <a:cubicBezTo>
                        <a:pt x="40302" y="9443"/>
                        <a:pt x="40302" y="9443"/>
                        <a:pt x="40302" y="9443"/>
                      </a:cubicBezTo>
                      <a:lnTo>
                        <a:pt x="40302" y="9418"/>
                      </a:lnTo>
                      <a:cubicBezTo>
                        <a:pt x="40277" y="9368"/>
                        <a:pt x="40277" y="9293"/>
                        <a:pt x="40252" y="9243"/>
                      </a:cubicBezTo>
                      <a:lnTo>
                        <a:pt x="40227" y="9168"/>
                      </a:lnTo>
                      <a:lnTo>
                        <a:pt x="40227" y="9142"/>
                      </a:lnTo>
                      <a:cubicBezTo>
                        <a:pt x="40202" y="9092"/>
                        <a:pt x="40177" y="9042"/>
                        <a:pt x="40177" y="8992"/>
                      </a:cubicBezTo>
                      <a:cubicBezTo>
                        <a:pt x="40152" y="8967"/>
                        <a:pt x="40152" y="8967"/>
                        <a:pt x="40152" y="8942"/>
                      </a:cubicBezTo>
                      <a:cubicBezTo>
                        <a:pt x="40152" y="8942"/>
                        <a:pt x="40152" y="8942"/>
                        <a:pt x="40152" y="8917"/>
                      </a:cubicBezTo>
                      <a:lnTo>
                        <a:pt x="40127" y="8917"/>
                      </a:lnTo>
                      <a:cubicBezTo>
                        <a:pt x="40076" y="8767"/>
                        <a:pt x="40001" y="8666"/>
                        <a:pt x="40001" y="8641"/>
                      </a:cubicBezTo>
                      <a:cubicBezTo>
                        <a:pt x="39976" y="8616"/>
                        <a:pt x="39951" y="8591"/>
                        <a:pt x="39926" y="8541"/>
                      </a:cubicBezTo>
                      <a:cubicBezTo>
                        <a:pt x="39901" y="8516"/>
                        <a:pt x="39876" y="8491"/>
                        <a:pt x="39876" y="8466"/>
                      </a:cubicBezTo>
                      <a:lnTo>
                        <a:pt x="39826" y="8416"/>
                      </a:lnTo>
                      <a:cubicBezTo>
                        <a:pt x="39801" y="8391"/>
                        <a:pt x="39776" y="8365"/>
                        <a:pt x="39751" y="8315"/>
                      </a:cubicBezTo>
                      <a:lnTo>
                        <a:pt x="39726" y="8290"/>
                      </a:lnTo>
                      <a:cubicBezTo>
                        <a:pt x="39726" y="8290"/>
                        <a:pt x="39726" y="8290"/>
                        <a:pt x="39700" y="8265"/>
                      </a:cubicBezTo>
                      <a:cubicBezTo>
                        <a:pt x="39650" y="8215"/>
                        <a:pt x="39600" y="8140"/>
                        <a:pt x="39525" y="8065"/>
                      </a:cubicBezTo>
                      <a:cubicBezTo>
                        <a:pt x="39450" y="8015"/>
                        <a:pt x="39400" y="7964"/>
                        <a:pt x="39350" y="7914"/>
                      </a:cubicBezTo>
                      <a:cubicBezTo>
                        <a:pt x="39274" y="7864"/>
                        <a:pt x="39224" y="7839"/>
                        <a:pt x="39174" y="7789"/>
                      </a:cubicBezTo>
                      <a:cubicBezTo>
                        <a:pt x="39149" y="7764"/>
                        <a:pt x="39124" y="7764"/>
                        <a:pt x="39099" y="7739"/>
                      </a:cubicBezTo>
                      <a:cubicBezTo>
                        <a:pt x="39024" y="7689"/>
                        <a:pt x="38949" y="7639"/>
                        <a:pt x="38873" y="7614"/>
                      </a:cubicBezTo>
                      <a:lnTo>
                        <a:pt x="37670" y="6912"/>
                      </a:lnTo>
                      <a:lnTo>
                        <a:pt x="36467" y="6210"/>
                      </a:lnTo>
                      <a:lnTo>
                        <a:pt x="35239" y="5508"/>
                      </a:lnTo>
                      <a:lnTo>
                        <a:pt x="34036" y="4807"/>
                      </a:lnTo>
                      <a:lnTo>
                        <a:pt x="32833" y="4105"/>
                      </a:lnTo>
                      <a:lnTo>
                        <a:pt x="31605" y="3403"/>
                      </a:lnTo>
                      <a:lnTo>
                        <a:pt x="30402" y="2701"/>
                      </a:lnTo>
                      <a:lnTo>
                        <a:pt x="29199" y="2000"/>
                      </a:lnTo>
                      <a:lnTo>
                        <a:pt x="27971" y="1323"/>
                      </a:lnTo>
                      <a:lnTo>
                        <a:pt x="26768" y="621"/>
                      </a:lnTo>
                      <a:cubicBezTo>
                        <a:pt x="26768" y="621"/>
                        <a:pt x="26768" y="596"/>
                        <a:pt x="26768" y="596"/>
                      </a:cubicBezTo>
                      <a:lnTo>
                        <a:pt x="26743" y="596"/>
                      </a:lnTo>
                      <a:cubicBezTo>
                        <a:pt x="26668" y="571"/>
                        <a:pt x="26568" y="521"/>
                        <a:pt x="26492" y="471"/>
                      </a:cubicBezTo>
                      <a:lnTo>
                        <a:pt x="26442" y="446"/>
                      </a:lnTo>
                      <a:cubicBezTo>
                        <a:pt x="26417" y="446"/>
                        <a:pt x="26417" y="446"/>
                        <a:pt x="26392" y="421"/>
                      </a:cubicBezTo>
                      <a:lnTo>
                        <a:pt x="26267" y="370"/>
                      </a:lnTo>
                      <a:cubicBezTo>
                        <a:pt x="26217" y="345"/>
                        <a:pt x="26167" y="320"/>
                        <a:pt x="26091" y="295"/>
                      </a:cubicBezTo>
                      <a:lnTo>
                        <a:pt x="26066" y="295"/>
                      </a:lnTo>
                      <a:cubicBezTo>
                        <a:pt x="26066" y="295"/>
                        <a:pt x="26046" y="295"/>
                        <a:pt x="26042" y="277"/>
                      </a:cubicBezTo>
                      <a:lnTo>
                        <a:pt x="26042" y="277"/>
                      </a:lnTo>
                      <a:lnTo>
                        <a:pt x="26016" y="270"/>
                      </a:lnTo>
                      <a:lnTo>
                        <a:pt x="25991" y="270"/>
                      </a:lnTo>
                      <a:cubicBezTo>
                        <a:pt x="25966" y="245"/>
                        <a:pt x="25916" y="245"/>
                        <a:pt x="25866" y="220"/>
                      </a:cubicBezTo>
                      <a:lnTo>
                        <a:pt x="25791" y="195"/>
                      </a:lnTo>
                      <a:lnTo>
                        <a:pt x="25740" y="195"/>
                      </a:lnTo>
                      <a:cubicBezTo>
                        <a:pt x="25665" y="170"/>
                        <a:pt x="25590" y="145"/>
                        <a:pt x="25540" y="145"/>
                      </a:cubicBezTo>
                      <a:lnTo>
                        <a:pt x="25465" y="120"/>
                      </a:lnTo>
                      <a:cubicBezTo>
                        <a:pt x="25440" y="120"/>
                        <a:pt x="25415" y="95"/>
                        <a:pt x="25365" y="95"/>
                      </a:cubicBezTo>
                      <a:lnTo>
                        <a:pt x="25314" y="95"/>
                      </a:lnTo>
                      <a:cubicBezTo>
                        <a:pt x="25314" y="95"/>
                        <a:pt x="25289" y="95"/>
                        <a:pt x="25289" y="70"/>
                      </a:cubicBezTo>
                      <a:lnTo>
                        <a:pt x="25164" y="70"/>
                      </a:lnTo>
                      <a:cubicBezTo>
                        <a:pt x="25139" y="45"/>
                        <a:pt x="25114" y="45"/>
                        <a:pt x="25089" y="45"/>
                      </a:cubicBezTo>
                      <a:lnTo>
                        <a:pt x="24989" y="45"/>
                      </a:lnTo>
                      <a:cubicBezTo>
                        <a:pt x="24938" y="20"/>
                        <a:pt x="24888" y="20"/>
                        <a:pt x="24838" y="20"/>
                      </a:cubicBezTo>
                      <a:lnTo>
                        <a:pt x="24763" y="20"/>
                      </a:lnTo>
                      <a:cubicBezTo>
                        <a:pt x="24613" y="7"/>
                        <a:pt x="24462" y="1"/>
                        <a:pt x="24309"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5" name="Google Shape;1735;p40"/>
                <p:cNvSpPr/>
                <p:nvPr/>
              </p:nvSpPr>
              <p:spPr>
                <a:xfrm flipH="1">
                  <a:off x="6664060" y="3931375"/>
                  <a:ext cx="1424955" cy="529389"/>
                </a:xfrm>
                <a:custGeom>
                  <a:avLst/>
                  <a:gdLst/>
                  <a:ahLst/>
                  <a:cxnLst/>
                  <a:rect l="l" t="t" r="r" b="b"/>
                  <a:pathLst>
                    <a:path w="40327" h="14982" extrusionOk="0">
                      <a:moveTo>
                        <a:pt x="40227" y="952"/>
                      </a:moveTo>
                      <a:lnTo>
                        <a:pt x="40214" y="990"/>
                      </a:lnTo>
                      <a:lnTo>
                        <a:pt x="40214" y="990"/>
                      </a:lnTo>
                      <a:cubicBezTo>
                        <a:pt x="40227" y="976"/>
                        <a:pt x="40227" y="972"/>
                        <a:pt x="40227" y="952"/>
                      </a:cubicBezTo>
                      <a:close/>
                      <a:moveTo>
                        <a:pt x="40327" y="0"/>
                      </a:moveTo>
                      <a:cubicBezTo>
                        <a:pt x="40327" y="50"/>
                        <a:pt x="40327" y="75"/>
                        <a:pt x="40302" y="125"/>
                      </a:cubicBezTo>
                      <a:cubicBezTo>
                        <a:pt x="40302" y="175"/>
                        <a:pt x="40302" y="201"/>
                        <a:pt x="40302" y="251"/>
                      </a:cubicBezTo>
                      <a:cubicBezTo>
                        <a:pt x="40302" y="276"/>
                        <a:pt x="40277" y="326"/>
                        <a:pt x="40277" y="351"/>
                      </a:cubicBezTo>
                      <a:cubicBezTo>
                        <a:pt x="40252" y="376"/>
                        <a:pt x="40252" y="426"/>
                        <a:pt x="40227" y="451"/>
                      </a:cubicBezTo>
                      <a:cubicBezTo>
                        <a:pt x="40227" y="501"/>
                        <a:pt x="40202" y="526"/>
                        <a:pt x="40202" y="551"/>
                      </a:cubicBezTo>
                      <a:cubicBezTo>
                        <a:pt x="40177" y="602"/>
                        <a:pt x="40152" y="627"/>
                        <a:pt x="40152" y="677"/>
                      </a:cubicBezTo>
                      <a:cubicBezTo>
                        <a:pt x="40127" y="702"/>
                        <a:pt x="40101" y="727"/>
                        <a:pt x="40101" y="777"/>
                      </a:cubicBezTo>
                      <a:cubicBezTo>
                        <a:pt x="40051" y="802"/>
                        <a:pt x="40026" y="852"/>
                        <a:pt x="40001" y="902"/>
                      </a:cubicBezTo>
                      <a:cubicBezTo>
                        <a:pt x="39976" y="952"/>
                        <a:pt x="39926" y="977"/>
                        <a:pt x="39901" y="1028"/>
                      </a:cubicBezTo>
                      <a:cubicBezTo>
                        <a:pt x="39876" y="1028"/>
                        <a:pt x="39876" y="1053"/>
                        <a:pt x="39876" y="1053"/>
                      </a:cubicBezTo>
                      <a:cubicBezTo>
                        <a:pt x="39826" y="1103"/>
                        <a:pt x="39776" y="1178"/>
                        <a:pt x="39700" y="1228"/>
                      </a:cubicBezTo>
                      <a:cubicBezTo>
                        <a:pt x="39675" y="1253"/>
                        <a:pt x="39625" y="1278"/>
                        <a:pt x="39575" y="1328"/>
                      </a:cubicBezTo>
                      <a:cubicBezTo>
                        <a:pt x="39550" y="1353"/>
                        <a:pt x="39525" y="1378"/>
                        <a:pt x="39475" y="1404"/>
                      </a:cubicBezTo>
                      <a:cubicBezTo>
                        <a:pt x="39425" y="1429"/>
                        <a:pt x="39375" y="1479"/>
                        <a:pt x="39350" y="1504"/>
                      </a:cubicBezTo>
                      <a:cubicBezTo>
                        <a:pt x="39299" y="1529"/>
                        <a:pt x="39249" y="1554"/>
                        <a:pt x="39199" y="1604"/>
                      </a:cubicBezTo>
                      <a:lnTo>
                        <a:pt x="18773" y="13459"/>
                      </a:lnTo>
                      <a:cubicBezTo>
                        <a:pt x="18648" y="13534"/>
                        <a:pt x="18522" y="13584"/>
                        <a:pt x="18397" y="13634"/>
                      </a:cubicBezTo>
                      <a:cubicBezTo>
                        <a:pt x="18372" y="13659"/>
                        <a:pt x="18322" y="13684"/>
                        <a:pt x="18297" y="13684"/>
                      </a:cubicBezTo>
                      <a:cubicBezTo>
                        <a:pt x="18197" y="13734"/>
                        <a:pt x="18096" y="13785"/>
                        <a:pt x="17996" y="13810"/>
                      </a:cubicBezTo>
                      <a:cubicBezTo>
                        <a:pt x="17946" y="13810"/>
                        <a:pt x="17921" y="13835"/>
                        <a:pt x="17871" y="13860"/>
                      </a:cubicBezTo>
                      <a:cubicBezTo>
                        <a:pt x="17821" y="13860"/>
                        <a:pt x="17745" y="13885"/>
                        <a:pt x="17670" y="13910"/>
                      </a:cubicBezTo>
                      <a:cubicBezTo>
                        <a:pt x="17620" y="13910"/>
                        <a:pt x="17570" y="13935"/>
                        <a:pt x="17520" y="13935"/>
                      </a:cubicBezTo>
                      <a:cubicBezTo>
                        <a:pt x="17445" y="13960"/>
                        <a:pt x="17369" y="13985"/>
                        <a:pt x="17294" y="13985"/>
                      </a:cubicBezTo>
                      <a:cubicBezTo>
                        <a:pt x="17269" y="14010"/>
                        <a:pt x="17219" y="14010"/>
                        <a:pt x="17169" y="14010"/>
                      </a:cubicBezTo>
                      <a:cubicBezTo>
                        <a:pt x="17019" y="14035"/>
                        <a:pt x="16868" y="14060"/>
                        <a:pt x="16718" y="14085"/>
                      </a:cubicBezTo>
                      <a:lnTo>
                        <a:pt x="16567" y="14085"/>
                      </a:lnTo>
                      <a:cubicBezTo>
                        <a:pt x="16492" y="14110"/>
                        <a:pt x="16392" y="14110"/>
                        <a:pt x="16317" y="14110"/>
                      </a:cubicBezTo>
                      <a:lnTo>
                        <a:pt x="15565" y="14110"/>
                      </a:lnTo>
                      <a:cubicBezTo>
                        <a:pt x="15490" y="14110"/>
                        <a:pt x="15440" y="14085"/>
                        <a:pt x="15390" y="14085"/>
                      </a:cubicBezTo>
                      <a:cubicBezTo>
                        <a:pt x="15314" y="14085"/>
                        <a:pt x="15239" y="14085"/>
                        <a:pt x="15189" y="14060"/>
                      </a:cubicBezTo>
                      <a:cubicBezTo>
                        <a:pt x="15114" y="14060"/>
                        <a:pt x="15064" y="14060"/>
                        <a:pt x="15014" y="14035"/>
                      </a:cubicBezTo>
                      <a:cubicBezTo>
                        <a:pt x="14938" y="14035"/>
                        <a:pt x="14863" y="14010"/>
                        <a:pt x="14813" y="14010"/>
                      </a:cubicBezTo>
                      <a:cubicBezTo>
                        <a:pt x="14738" y="13985"/>
                        <a:pt x="14688" y="13985"/>
                        <a:pt x="14638" y="13985"/>
                      </a:cubicBezTo>
                      <a:cubicBezTo>
                        <a:pt x="14562" y="13960"/>
                        <a:pt x="14487" y="13935"/>
                        <a:pt x="14387" y="13910"/>
                      </a:cubicBezTo>
                      <a:cubicBezTo>
                        <a:pt x="14362" y="13910"/>
                        <a:pt x="14312" y="13885"/>
                        <a:pt x="14262" y="13885"/>
                      </a:cubicBezTo>
                      <a:cubicBezTo>
                        <a:pt x="14111" y="13835"/>
                        <a:pt x="13986" y="13785"/>
                        <a:pt x="13836" y="13734"/>
                      </a:cubicBezTo>
                      <a:cubicBezTo>
                        <a:pt x="13786" y="13709"/>
                        <a:pt x="13710" y="13684"/>
                        <a:pt x="13660" y="13659"/>
                      </a:cubicBezTo>
                      <a:cubicBezTo>
                        <a:pt x="13610" y="13634"/>
                        <a:pt x="13585" y="13634"/>
                        <a:pt x="13560" y="13609"/>
                      </a:cubicBezTo>
                      <a:cubicBezTo>
                        <a:pt x="13460" y="13559"/>
                        <a:pt x="13359" y="13509"/>
                        <a:pt x="13259" y="13459"/>
                      </a:cubicBezTo>
                      <a:lnTo>
                        <a:pt x="1154" y="6466"/>
                      </a:lnTo>
                      <a:cubicBezTo>
                        <a:pt x="377" y="6015"/>
                        <a:pt x="1" y="5439"/>
                        <a:pt x="1" y="4862"/>
                      </a:cubicBezTo>
                      <a:lnTo>
                        <a:pt x="1" y="5213"/>
                      </a:lnTo>
                      <a:cubicBezTo>
                        <a:pt x="1" y="5338"/>
                        <a:pt x="1" y="5539"/>
                        <a:pt x="76" y="5739"/>
                      </a:cubicBezTo>
                      <a:cubicBezTo>
                        <a:pt x="176" y="6090"/>
                        <a:pt x="302" y="6291"/>
                        <a:pt x="327" y="6341"/>
                      </a:cubicBezTo>
                      <a:cubicBezTo>
                        <a:pt x="352" y="6366"/>
                        <a:pt x="377" y="6416"/>
                        <a:pt x="402" y="6441"/>
                      </a:cubicBezTo>
                      <a:cubicBezTo>
                        <a:pt x="402" y="6441"/>
                        <a:pt x="402" y="6441"/>
                        <a:pt x="402" y="6466"/>
                      </a:cubicBezTo>
                      <a:cubicBezTo>
                        <a:pt x="502" y="6617"/>
                        <a:pt x="602" y="6742"/>
                        <a:pt x="803" y="6917"/>
                      </a:cubicBezTo>
                      <a:cubicBezTo>
                        <a:pt x="1029" y="7118"/>
                        <a:pt x="1204" y="7243"/>
                        <a:pt x="1430" y="7368"/>
                      </a:cubicBezTo>
                      <a:lnTo>
                        <a:pt x="2633" y="8070"/>
                      </a:lnTo>
                      <a:lnTo>
                        <a:pt x="3861" y="8772"/>
                      </a:lnTo>
                      <a:lnTo>
                        <a:pt x="5064" y="9474"/>
                      </a:lnTo>
                      <a:lnTo>
                        <a:pt x="6292" y="10176"/>
                      </a:lnTo>
                      <a:lnTo>
                        <a:pt x="7495" y="10877"/>
                      </a:lnTo>
                      <a:lnTo>
                        <a:pt x="8698" y="11579"/>
                      </a:lnTo>
                      <a:lnTo>
                        <a:pt x="9926" y="12281"/>
                      </a:lnTo>
                      <a:lnTo>
                        <a:pt x="11129" y="12983"/>
                      </a:lnTo>
                      <a:lnTo>
                        <a:pt x="12332" y="13684"/>
                      </a:lnTo>
                      <a:lnTo>
                        <a:pt x="13560" y="14361"/>
                      </a:lnTo>
                      <a:cubicBezTo>
                        <a:pt x="13635" y="14411"/>
                        <a:pt x="13735" y="14461"/>
                        <a:pt x="13811" y="14511"/>
                      </a:cubicBezTo>
                      <a:lnTo>
                        <a:pt x="13886" y="14536"/>
                      </a:lnTo>
                      <a:cubicBezTo>
                        <a:pt x="13886" y="14536"/>
                        <a:pt x="13911" y="14561"/>
                        <a:pt x="13911" y="14561"/>
                      </a:cubicBezTo>
                      <a:lnTo>
                        <a:pt x="14036" y="14612"/>
                      </a:lnTo>
                      <a:cubicBezTo>
                        <a:pt x="14086" y="14637"/>
                        <a:pt x="14161" y="14662"/>
                        <a:pt x="14212" y="14687"/>
                      </a:cubicBezTo>
                      <a:lnTo>
                        <a:pt x="14237" y="14687"/>
                      </a:lnTo>
                      <a:cubicBezTo>
                        <a:pt x="14262" y="14687"/>
                        <a:pt x="14287" y="14712"/>
                        <a:pt x="14287" y="14712"/>
                      </a:cubicBezTo>
                      <a:lnTo>
                        <a:pt x="14537" y="14787"/>
                      </a:lnTo>
                      <a:lnTo>
                        <a:pt x="14588" y="14787"/>
                      </a:lnTo>
                      <a:cubicBezTo>
                        <a:pt x="14638" y="14812"/>
                        <a:pt x="14713" y="14837"/>
                        <a:pt x="14788" y="14862"/>
                      </a:cubicBezTo>
                      <a:lnTo>
                        <a:pt x="14838" y="14862"/>
                      </a:lnTo>
                      <a:cubicBezTo>
                        <a:pt x="14888" y="14862"/>
                        <a:pt x="14913" y="14887"/>
                        <a:pt x="14938" y="14887"/>
                      </a:cubicBezTo>
                      <a:lnTo>
                        <a:pt x="15039" y="14912"/>
                      </a:lnTo>
                      <a:lnTo>
                        <a:pt x="15164" y="14912"/>
                      </a:lnTo>
                      <a:cubicBezTo>
                        <a:pt x="15189" y="14937"/>
                        <a:pt x="15214" y="14937"/>
                        <a:pt x="15239" y="14937"/>
                      </a:cubicBezTo>
                      <a:lnTo>
                        <a:pt x="15339" y="14937"/>
                      </a:lnTo>
                      <a:cubicBezTo>
                        <a:pt x="15390" y="14962"/>
                        <a:pt x="15440" y="14962"/>
                        <a:pt x="15490" y="14962"/>
                      </a:cubicBezTo>
                      <a:lnTo>
                        <a:pt x="15540" y="14962"/>
                      </a:lnTo>
                      <a:cubicBezTo>
                        <a:pt x="15690" y="14975"/>
                        <a:pt x="15847" y="14981"/>
                        <a:pt x="16007" y="14981"/>
                      </a:cubicBezTo>
                      <a:cubicBezTo>
                        <a:pt x="16166" y="14981"/>
                        <a:pt x="16329" y="14975"/>
                        <a:pt x="16492" y="14962"/>
                      </a:cubicBezTo>
                      <a:lnTo>
                        <a:pt x="16593" y="14962"/>
                      </a:lnTo>
                      <a:cubicBezTo>
                        <a:pt x="16618" y="14962"/>
                        <a:pt x="16668" y="14962"/>
                        <a:pt x="16693" y="14937"/>
                      </a:cubicBezTo>
                      <a:lnTo>
                        <a:pt x="16768" y="14937"/>
                      </a:lnTo>
                      <a:cubicBezTo>
                        <a:pt x="17019" y="14912"/>
                        <a:pt x="17194" y="14862"/>
                        <a:pt x="17269" y="14837"/>
                      </a:cubicBezTo>
                      <a:lnTo>
                        <a:pt x="17495" y="14787"/>
                      </a:lnTo>
                      <a:cubicBezTo>
                        <a:pt x="17545" y="14762"/>
                        <a:pt x="17595" y="14762"/>
                        <a:pt x="17670" y="14737"/>
                      </a:cubicBezTo>
                      <a:cubicBezTo>
                        <a:pt x="17695" y="14712"/>
                        <a:pt x="17745" y="14712"/>
                        <a:pt x="17745" y="14712"/>
                      </a:cubicBezTo>
                      <a:lnTo>
                        <a:pt x="17796" y="14687"/>
                      </a:lnTo>
                      <a:cubicBezTo>
                        <a:pt x="17871" y="14662"/>
                        <a:pt x="17921" y="14637"/>
                        <a:pt x="17996" y="14612"/>
                      </a:cubicBezTo>
                      <a:cubicBezTo>
                        <a:pt x="18096" y="14561"/>
                        <a:pt x="18146" y="14536"/>
                        <a:pt x="18247" y="14511"/>
                      </a:cubicBezTo>
                      <a:cubicBezTo>
                        <a:pt x="18247" y="14486"/>
                        <a:pt x="18247" y="14486"/>
                        <a:pt x="18247" y="14486"/>
                      </a:cubicBezTo>
                      <a:cubicBezTo>
                        <a:pt x="18322" y="14461"/>
                        <a:pt x="18422" y="14411"/>
                        <a:pt x="18472" y="14361"/>
                      </a:cubicBezTo>
                      <a:lnTo>
                        <a:pt x="20527" y="13183"/>
                      </a:lnTo>
                      <a:lnTo>
                        <a:pt x="22557" y="12005"/>
                      </a:lnTo>
                      <a:lnTo>
                        <a:pt x="24613" y="10802"/>
                      </a:lnTo>
                      <a:lnTo>
                        <a:pt x="26643" y="9624"/>
                      </a:lnTo>
                      <a:lnTo>
                        <a:pt x="28698" y="8446"/>
                      </a:lnTo>
                      <a:lnTo>
                        <a:pt x="30728" y="7243"/>
                      </a:lnTo>
                      <a:lnTo>
                        <a:pt x="32783" y="6065"/>
                      </a:lnTo>
                      <a:lnTo>
                        <a:pt x="34813" y="4887"/>
                      </a:lnTo>
                      <a:lnTo>
                        <a:pt x="36868" y="3684"/>
                      </a:lnTo>
                      <a:lnTo>
                        <a:pt x="38898" y="2506"/>
                      </a:lnTo>
                      <a:cubicBezTo>
                        <a:pt x="38949" y="2481"/>
                        <a:pt x="39024" y="2431"/>
                        <a:pt x="39074" y="2381"/>
                      </a:cubicBezTo>
                      <a:lnTo>
                        <a:pt x="39099" y="2381"/>
                      </a:lnTo>
                      <a:cubicBezTo>
                        <a:pt x="39124" y="2356"/>
                        <a:pt x="39124" y="2356"/>
                        <a:pt x="39149" y="2356"/>
                      </a:cubicBezTo>
                      <a:lnTo>
                        <a:pt x="39249" y="2281"/>
                      </a:lnTo>
                      <a:cubicBezTo>
                        <a:pt x="39249" y="2256"/>
                        <a:pt x="39274" y="2256"/>
                        <a:pt x="39299" y="2231"/>
                      </a:cubicBezTo>
                      <a:lnTo>
                        <a:pt x="39350" y="2206"/>
                      </a:lnTo>
                      <a:cubicBezTo>
                        <a:pt x="39350" y="2180"/>
                        <a:pt x="39375" y="2180"/>
                        <a:pt x="39400" y="2155"/>
                      </a:cubicBezTo>
                      <a:cubicBezTo>
                        <a:pt x="39425" y="2130"/>
                        <a:pt x="39450" y="2105"/>
                        <a:pt x="39475" y="2080"/>
                      </a:cubicBezTo>
                      <a:cubicBezTo>
                        <a:pt x="39500" y="2055"/>
                        <a:pt x="39525" y="2030"/>
                        <a:pt x="39550" y="2005"/>
                      </a:cubicBezTo>
                      <a:lnTo>
                        <a:pt x="39575" y="2005"/>
                      </a:lnTo>
                      <a:cubicBezTo>
                        <a:pt x="39575" y="2005"/>
                        <a:pt x="39575" y="2005"/>
                        <a:pt x="39575" y="1980"/>
                      </a:cubicBezTo>
                      <a:lnTo>
                        <a:pt x="39600" y="1955"/>
                      </a:lnTo>
                      <a:cubicBezTo>
                        <a:pt x="39625" y="1930"/>
                        <a:pt x="39650" y="1905"/>
                        <a:pt x="39675" y="1880"/>
                      </a:cubicBezTo>
                      <a:cubicBezTo>
                        <a:pt x="39675" y="1880"/>
                        <a:pt x="39700" y="1880"/>
                        <a:pt x="39700" y="1855"/>
                      </a:cubicBezTo>
                      <a:cubicBezTo>
                        <a:pt x="39700" y="1855"/>
                        <a:pt x="39726" y="1855"/>
                        <a:pt x="39726" y="1830"/>
                      </a:cubicBezTo>
                      <a:cubicBezTo>
                        <a:pt x="39751" y="1830"/>
                        <a:pt x="39751" y="1805"/>
                        <a:pt x="39751" y="1805"/>
                      </a:cubicBezTo>
                      <a:cubicBezTo>
                        <a:pt x="39776" y="1779"/>
                        <a:pt x="39801" y="1754"/>
                        <a:pt x="39801" y="1729"/>
                      </a:cubicBezTo>
                      <a:lnTo>
                        <a:pt x="39826" y="1704"/>
                      </a:lnTo>
                      <a:cubicBezTo>
                        <a:pt x="39876" y="1654"/>
                        <a:pt x="39901" y="1604"/>
                        <a:pt x="39926" y="1579"/>
                      </a:cubicBezTo>
                      <a:lnTo>
                        <a:pt x="40051" y="1378"/>
                      </a:lnTo>
                      <a:cubicBezTo>
                        <a:pt x="40051" y="1378"/>
                        <a:pt x="40051" y="1353"/>
                        <a:pt x="40076" y="1353"/>
                      </a:cubicBezTo>
                      <a:cubicBezTo>
                        <a:pt x="40101" y="1278"/>
                        <a:pt x="40127" y="1228"/>
                        <a:pt x="40152" y="1178"/>
                      </a:cubicBezTo>
                      <a:cubicBezTo>
                        <a:pt x="40152" y="1178"/>
                        <a:pt x="40152" y="1153"/>
                        <a:pt x="40152" y="1153"/>
                      </a:cubicBezTo>
                      <a:lnTo>
                        <a:pt x="40177" y="1103"/>
                      </a:lnTo>
                      <a:cubicBezTo>
                        <a:pt x="40177" y="1103"/>
                        <a:pt x="40177" y="1103"/>
                        <a:pt x="40177" y="1078"/>
                      </a:cubicBezTo>
                      <a:lnTo>
                        <a:pt x="40202" y="1028"/>
                      </a:lnTo>
                      <a:lnTo>
                        <a:pt x="40214" y="990"/>
                      </a:lnTo>
                      <a:lnTo>
                        <a:pt x="40214" y="990"/>
                      </a:lnTo>
                      <a:cubicBezTo>
                        <a:pt x="40211" y="993"/>
                        <a:pt x="40207" y="997"/>
                        <a:pt x="40202" y="1003"/>
                      </a:cubicBezTo>
                      <a:lnTo>
                        <a:pt x="40252" y="877"/>
                      </a:lnTo>
                      <a:lnTo>
                        <a:pt x="40252" y="827"/>
                      </a:lnTo>
                      <a:lnTo>
                        <a:pt x="40277" y="802"/>
                      </a:lnTo>
                      <a:cubicBezTo>
                        <a:pt x="40277" y="752"/>
                        <a:pt x="40277" y="702"/>
                        <a:pt x="40302" y="677"/>
                      </a:cubicBezTo>
                      <a:lnTo>
                        <a:pt x="40302" y="652"/>
                      </a:lnTo>
                      <a:cubicBezTo>
                        <a:pt x="40302" y="627"/>
                        <a:pt x="40302" y="602"/>
                        <a:pt x="40302" y="576"/>
                      </a:cubicBezTo>
                      <a:cubicBezTo>
                        <a:pt x="40302" y="526"/>
                        <a:pt x="40327" y="476"/>
                        <a:pt x="40327" y="426"/>
                      </a:cubicBezTo>
                      <a:cubicBezTo>
                        <a:pt x="40327" y="426"/>
                        <a:pt x="40327" y="401"/>
                        <a:pt x="40327" y="401"/>
                      </a:cubicBezTo>
                      <a:cubicBezTo>
                        <a:pt x="40327" y="376"/>
                        <a:pt x="40327" y="376"/>
                        <a:pt x="40327" y="351"/>
                      </a:cubicBezTo>
                      <a:lnTo>
                        <a:pt x="40327"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6" name="Google Shape;1736;p40"/>
                <p:cNvSpPr/>
                <p:nvPr/>
              </p:nvSpPr>
              <p:spPr>
                <a:xfrm flipH="1">
                  <a:off x="6726921" y="3940668"/>
                  <a:ext cx="712919" cy="427730"/>
                </a:xfrm>
                <a:custGeom>
                  <a:avLst/>
                  <a:gdLst/>
                  <a:ahLst/>
                  <a:cxnLst/>
                  <a:rect l="l" t="t" r="r" b="b"/>
                  <a:pathLst>
                    <a:path w="20176" h="12105" extrusionOk="0">
                      <a:moveTo>
                        <a:pt x="19715" y="1"/>
                      </a:moveTo>
                      <a:cubicBezTo>
                        <a:pt x="19642" y="1"/>
                        <a:pt x="19567" y="20"/>
                        <a:pt x="19499" y="63"/>
                      </a:cubicBezTo>
                      <a:lnTo>
                        <a:pt x="251" y="11341"/>
                      </a:lnTo>
                      <a:cubicBezTo>
                        <a:pt x="75" y="11441"/>
                        <a:pt x="0" y="11692"/>
                        <a:pt x="125" y="11892"/>
                      </a:cubicBezTo>
                      <a:cubicBezTo>
                        <a:pt x="192" y="12026"/>
                        <a:pt x="326" y="12104"/>
                        <a:pt x="467" y="12104"/>
                      </a:cubicBezTo>
                      <a:cubicBezTo>
                        <a:pt x="537" y="12104"/>
                        <a:pt x="610" y="12085"/>
                        <a:pt x="677" y="12043"/>
                      </a:cubicBezTo>
                      <a:lnTo>
                        <a:pt x="19925" y="765"/>
                      </a:lnTo>
                      <a:cubicBezTo>
                        <a:pt x="20125" y="639"/>
                        <a:pt x="20176" y="389"/>
                        <a:pt x="20075" y="188"/>
                      </a:cubicBezTo>
                      <a:cubicBezTo>
                        <a:pt x="19993" y="73"/>
                        <a:pt x="19856" y="1"/>
                        <a:pt x="1971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7" name="Google Shape;1737;p40"/>
                <p:cNvSpPr/>
                <p:nvPr/>
              </p:nvSpPr>
              <p:spPr>
                <a:xfrm flipH="1">
                  <a:off x="6757027" y="3611204"/>
                  <a:ext cx="1238986" cy="713838"/>
                </a:xfrm>
                <a:custGeom>
                  <a:avLst/>
                  <a:gdLst/>
                  <a:ahLst/>
                  <a:cxnLst/>
                  <a:rect l="l" t="t" r="r" b="b"/>
                  <a:pathLst>
                    <a:path w="35064" h="20202" extrusionOk="0">
                      <a:moveTo>
                        <a:pt x="21677" y="1"/>
                      </a:moveTo>
                      <a:cubicBezTo>
                        <a:pt x="21379" y="1"/>
                        <a:pt x="21078" y="63"/>
                        <a:pt x="20853" y="189"/>
                      </a:cubicBezTo>
                      <a:cubicBezTo>
                        <a:pt x="14061" y="4149"/>
                        <a:pt x="7244" y="8109"/>
                        <a:pt x="452" y="12069"/>
                      </a:cubicBezTo>
                      <a:cubicBezTo>
                        <a:pt x="1" y="12319"/>
                        <a:pt x="1" y="12745"/>
                        <a:pt x="452" y="13021"/>
                      </a:cubicBezTo>
                      <a:cubicBezTo>
                        <a:pt x="4487" y="15352"/>
                        <a:pt x="8522" y="17683"/>
                        <a:pt x="12582" y="20013"/>
                      </a:cubicBezTo>
                      <a:cubicBezTo>
                        <a:pt x="12795" y="20139"/>
                        <a:pt x="13090" y="20201"/>
                        <a:pt x="13384" y="20201"/>
                      </a:cubicBezTo>
                      <a:cubicBezTo>
                        <a:pt x="13679" y="20201"/>
                        <a:pt x="13973" y="20139"/>
                        <a:pt x="14186" y="20013"/>
                      </a:cubicBezTo>
                      <a:lnTo>
                        <a:pt x="34612" y="8134"/>
                      </a:lnTo>
                      <a:cubicBezTo>
                        <a:pt x="35063" y="7883"/>
                        <a:pt x="35063" y="7457"/>
                        <a:pt x="34612" y="7206"/>
                      </a:cubicBezTo>
                      <a:cubicBezTo>
                        <a:pt x="30577" y="4876"/>
                        <a:pt x="26542" y="2545"/>
                        <a:pt x="22482" y="189"/>
                      </a:cubicBezTo>
                      <a:cubicBezTo>
                        <a:pt x="22269" y="63"/>
                        <a:pt x="21974" y="1"/>
                        <a:pt x="2167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8" name="Google Shape;1738;p40"/>
                <p:cNvSpPr/>
                <p:nvPr/>
              </p:nvSpPr>
              <p:spPr>
                <a:xfrm flipH="1">
                  <a:off x="7741813" y="2784506"/>
                  <a:ext cx="359569" cy="277627"/>
                </a:xfrm>
                <a:custGeom>
                  <a:avLst/>
                  <a:gdLst/>
                  <a:ahLst/>
                  <a:cxnLst/>
                  <a:rect l="l" t="t" r="r" b="b"/>
                  <a:pathLst>
                    <a:path w="10176" h="7857" extrusionOk="0">
                      <a:moveTo>
                        <a:pt x="0" y="1"/>
                      </a:moveTo>
                      <a:lnTo>
                        <a:pt x="3459" y="7269"/>
                      </a:lnTo>
                      <a:cubicBezTo>
                        <a:pt x="4323" y="7629"/>
                        <a:pt x="5262" y="7857"/>
                        <a:pt x="6247" y="7857"/>
                      </a:cubicBezTo>
                      <a:cubicBezTo>
                        <a:pt x="6975" y="7857"/>
                        <a:pt x="7729" y="7732"/>
                        <a:pt x="8496" y="7444"/>
                      </a:cubicBezTo>
                      <a:cubicBezTo>
                        <a:pt x="9273" y="7144"/>
                        <a:pt x="9800" y="6818"/>
                        <a:pt x="10176" y="6492"/>
                      </a:cubicBezTo>
                      <a:lnTo>
                        <a:pt x="10100" y="3459"/>
                      </a:lnTo>
                      <a:cubicBezTo>
                        <a:pt x="9323" y="2457"/>
                        <a:pt x="8221" y="1730"/>
                        <a:pt x="8221" y="1730"/>
                      </a:cubicBezTo>
                      <a:lnTo>
                        <a:pt x="6642" y="602"/>
                      </a:lnTo>
                      <a:lnTo>
                        <a:pt x="0"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9" name="Google Shape;1739;p40"/>
                <p:cNvSpPr/>
                <p:nvPr/>
              </p:nvSpPr>
              <p:spPr>
                <a:xfrm flipH="1">
                  <a:off x="7685136" y="2583486"/>
                  <a:ext cx="430416" cy="439391"/>
                </a:xfrm>
                <a:custGeom>
                  <a:avLst/>
                  <a:gdLst/>
                  <a:ahLst/>
                  <a:cxnLst/>
                  <a:rect l="l" t="t" r="r" b="b"/>
                  <a:pathLst>
                    <a:path w="12181" h="12435" extrusionOk="0">
                      <a:moveTo>
                        <a:pt x="0" y="0"/>
                      </a:moveTo>
                      <a:lnTo>
                        <a:pt x="0" y="8923"/>
                      </a:lnTo>
                      <a:cubicBezTo>
                        <a:pt x="0" y="8923"/>
                        <a:pt x="2721" y="12435"/>
                        <a:pt x="6164" y="12435"/>
                      </a:cubicBezTo>
                      <a:cubicBezTo>
                        <a:pt x="6740" y="12435"/>
                        <a:pt x="7337" y="12336"/>
                        <a:pt x="7945" y="12106"/>
                      </a:cubicBezTo>
                      <a:cubicBezTo>
                        <a:pt x="12181" y="10527"/>
                        <a:pt x="7945" y="8371"/>
                        <a:pt x="7945" y="8371"/>
                      </a:cubicBezTo>
                      <a:lnTo>
                        <a:pt x="7945" y="0"/>
                      </a:lnTo>
                      <a:close/>
                    </a:path>
                  </a:pathLst>
                </a:custGeom>
                <a:solidFill>
                  <a:srgbClr val="DB8C56"/>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0" name="Google Shape;1740;p40"/>
                <p:cNvSpPr/>
                <p:nvPr/>
              </p:nvSpPr>
              <p:spPr>
                <a:xfrm flipH="1">
                  <a:off x="7728527" y="2707476"/>
                  <a:ext cx="649175" cy="790868"/>
                </a:xfrm>
                <a:custGeom>
                  <a:avLst/>
                  <a:gdLst/>
                  <a:ahLst/>
                  <a:cxnLst/>
                  <a:rect l="l" t="t" r="r" b="b"/>
                  <a:pathLst>
                    <a:path w="18372" h="22382" extrusionOk="0">
                      <a:moveTo>
                        <a:pt x="6818" y="0"/>
                      </a:moveTo>
                      <a:lnTo>
                        <a:pt x="1" y="3985"/>
                      </a:lnTo>
                      <a:lnTo>
                        <a:pt x="5439" y="6191"/>
                      </a:lnTo>
                      <a:lnTo>
                        <a:pt x="4587" y="11078"/>
                      </a:lnTo>
                      <a:lnTo>
                        <a:pt x="18372" y="22381"/>
                      </a:lnTo>
                      <a:lnTo>
                        <a:pt x="6818"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1" name="Google Shape;1741;p40"/>
                <p:cNvSpPr/>
                <p:nvPr/>
              </p:nvSpPr>
              <p:spPr>
                <a:xfrm flipH="1">
                  <a:off x="7497401" y="2664085"/>
                  <a:ext cx="259500" cy="834259"/>
                </a:xfrm>
                <a:custGeom>
                  <a:avLst/>
                  <a:gdLst/>
                  <a:ahLst/>
                  <a:cxnLst/>
                  <a:rect l="l" t="t" r="r" b="b"/>
                  <a:pathLst>
                    <a:path w="7344" h="23610" extrusionOk="0">
                      <a:moveTo>
                        <a:pt x="1" y="0"/>
                      </a:moveTo>
                      <a:lnTo>
                        <a:pt x="803" y="23609"/>
                      </a:lnTo>
                      <a:lnTo>
                        <a:pt x="7344" y="10226"/>
                      </a:lnTo>
                      <a:lnTo>
                        <a:pt x="3735" y="5790"/>
                      </a:lnTo>
                      <a:lnTo>
                        <a:pt x="6417" y="3584"/>
                      </a:lnTo>
                      <a:lnTo>
                        <a:pt x="1"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2" name="Google Shape;1742;p40"/>
                <p:cNvSpPr/>
                <p:nvPr/>
              </p:nvSpPr>
              <p:spPr>
                <a:xfrm flipH="1">
                  <a:off x="7543442" y="1911025"/>
                  <a:ext cx="900689" cy="885354"/>
                </a:xfrm>
                <a:custGeom>
                  <a:avLst/>
                  <a:gdLst/>
                  <a:ahLst/>
                  <a:cxnLst/>
                  <a:rect l="l" t="t" r="r" b="b"/>
                  <a:pathLst>
                    <a:path w="25490" h="25056" extrusionOk="0">
                      <a:moveTo>
                        <a:pt x="23715" y="1"/>
                      </a:moveTo>
                      <a:cubicBezTo>
                        <a:pt x="23109" y="1"/>
                        <a:pt x="22548" y="549"/>
                        <a:pt x="22156" y="961"/>
                      </a:cubicBezTo>
                      <a:cubicBezTo>
                        <a:pt x="21580" y="1588"/>
                        <a:pt x="20928" y="2014"/>
                        <a:pt x="20226" y="2440"/>
                      </a:cubicBezTo>
                      <a:cubicBezTo>
                        <a:pt x="18698" y="3392"/>
                        <a:pt x="17094" y="4244"/>
                        <a:pt x="15414" y="4896"/>
                      </a:cubicBezTo>
                      <a:cubicBezTo>
                        <a:pt x="13785" y="5573"/>
                        <a:pt x="12081" y="6049"/>
                        <a:pt x="10452" y="6726"/>
                      </a:cubicBezTo>
                      <a:cubicBezTo>
                        <a:pt x="8647" y="7503"/>
                        <a:pt x="6016" y="8881"/>
                        <a:pt x="5765" y="11087"/>
                      </a:cubicBezTo>
                      <a:cubicBezTo>
                        <a:pt x="5640" y="12014"/>
                        <a:pt x="5515" y="12941"/>
                        <a:pt x="5339" y="13869"/>
                      </a:cubicBezTo>
                      <a:cubicBezTo>
                        <a:pt x="5327" y="13870"/>
                        <a:pt x="5316" y="13871"/>
                        <a:pt x="5304" y="13871"/>
                      </a:cubicBezTo>
                      <a:cubicBezTo>
                        <a:pt x="4648" y="13871"/>
                        <a:pt x="4258" y="11150"/>
                        <a:pt x="4061" y="10510"/>
                      </a:cubicBezTo>
                      <a:cubicBezTo>
                        <a:pt x="3936" y="10109"/>
                        <a:pt x="3710" y="9658"/>
                        <a:pt x="3459" y="9207"/>
                      </a:cubicBezTo>
                      <a:cubicBezTo>
                        <a:pt x="2958" y="8405"/>
                        <a:pt x="2457" y="7954"/>
                        <a:pt x="1956" y="7778"/>
                      </a:cubicBezTo>
                      <a:cubicBezTo>
                        <a:pt x="1855" y="7728"/>
                        <a:pt x="1730" y="7728"/>
                        <a:pt x="1630" y="7728"/>
                      </a:cubicBezTo>
                      <a:cubicBezTo>
                        <a:pt x="1329" y="7728"/>
                        <a:pt x="978" y="7929"/>
                        <a:pt x="602" y="8355"/>
                      </a:cubicBezTo>
                      <a:cubicBezTo>
                        <a:pt x="201" y="8806"/>
                        <a:pt x="1" y="9282"/>
                        <a:pt x="1" y="9808"/>
                      </a:cubicBezTo>
                      <a:lnTo>
                        <a:pt x="1" y="9884"/>
                      </a:lnTo>
                      <a:cubicBezTo>
                        <a:pt x="51" y="10510"/>
                        <a:pt x="176" y="11162"/>
                        <a:pt x="352" y="11613"/>
                      </a:cubicBezTo>
                      <a:cubicBezTo>
                        <a:pt x="627" y="12415"/>
                        <a:pt x="1003" y="13192"/>
                        <a:pt x="1480" y="13894"/>
                      </a:cubicBezTo>
                      <a:cubicBezTo>
                        <a:pt x="1755" y="14320"/>
                        <a:pt x="2081" y="14746"/>
                        <a:pt x="2532" y="14946"/>
                      </a:cubicBezTo>
                      <a:cubicBezTo>
                        <a:pt x="2671" y="15005"/>
                        <a:pt x="2825" y="15033"/>
                        <a:pt x="2978" y="15033"/>
                      </a:cubicBezTo>
                      <a:cubicBezTo>
                        <a:pt x="3350" y="15033"/>
                        <a:pt x="3718" y="14865"/>
                        <a:pt x="3860" y="14545"/>
                      </a:cubicBezTo>
                      <a:cubicBezTo>
                        <a:pt x="5114" y="17478"/>
                        <a:pt x="6567" y="20435"/>
                        <a:pt x="8948" y="22565"/>
                      </a:cubicBezTo>
                      <a:cubicBezTo>
                        <a:pt x="10625" y="24065"/>
                        <a:pt x="12885" y="25056"/>
                        <a:pt x="15091" y="25056"/>
                      </a:cubicBezTo>
                      <a:cubicBezTo>
                        <a:pt x="16018" y="25056"/>
                        <a:pt x="16935" y="24881"/>
                        <a:pt x="17795" y="24495"/>
                      </a:cubicBezTo>
                      <a:cubicBezTo>
                        <a:pt x="19299" y="23818"/>
                        <a:pt x="20502" y="22590"/>
                        <a:pt x="21404" y="21212"/>
                      </a:cubicBezTo>
                      <a:cubicBezTo>
                        <a:pt x="23911" y="17528"/>
                        <a:pt x="24562" y="12966"/>
                        <a:pt x="25389" y="8555"/>
                      </a:cubicBezTo>
                      <a:cubicBezTo>
                        <a:pt x="25490" y="7427"/>
                        <a:pt x="25465" y="6224"/>
                        <a:pt x="25465" y="5071"/>
                      </a:cubicBezTo>
                      <a:cubicBezTo>
                        <a:pt x="25490" y="3994"/>
                        <a:pt x="25490" y="2916"/>
                        <a:pt x="25289" y="1838"/>
                      </a:cubicBezTo>
                      <a:cubicBezTo>
                        <a:pt x="25164" y="1112"/>
                        <a:pt x="24838" y="385"/>
                        <a:pt x="24111" y="84"/>
                      </a:cubicBezTo>
                      <a:cubicBezTo>
                        <a:pt x="23978" y="26"/>
                        <a:pt x="23845" y="1"/>
                        <a:pt x="23715" y="1"/>
                      </a:cubicBezTo>
                      <a:close/>
                    </a:path>
                  </a:pathLst>
                </a:custGeom>
                <a:solidFill>
                  <a:srgbClr val="FCA769"/>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3" name="Google Shape;1743;p40"/>
                <p:cNvSpPr/>
                <p:nvPr/>
              </p:nvSpPr>
              <p:spPr>
                <a:xfrm flipH="1">
                  <a:off x="7539026" y="2228369"/>
                  <a:ext cx="792635" cy="568328"/>
                </a:xfrm>
                <a:custGeom>
                  <a:avLst/>
                  <a:gdLst/>
                  <a:ahLst/>
                  <a:cxnLst/>
                  <a:rect l="l" t="t" r="r" b="b"/>
                  <a:pathLst>
                    <a:path w="22432" h="16084" extrusionOk="0">
                      <a:moveTo>
                        <a:pt x="527" y="0"/>
                      </a:moveTo>
                      <a:lnTo>
                        <a:pt x="1" y="451"/>
                      </a:lnTo>
                      <a:lnTo>
                        <a:pt x="7795" y="10050"/>
                      </a:lnTo>
                      <a:cubicBezTo>
                        <a:pt x="7745" y="10126"/>
                        <a:pt x="7720" y="10201"/>
                        <a:pt x="7695" y="10276"/>
                      </a:cubicBezTo>
                      <a:cubicBezTo>
                        <a:pt x="7645" y="10752"/>
                        <a:pt x="7645" y="11253"/>
                        <a:pt x="7695" y="11705"/>
                      </a:cubicBezTo>
                      <a:lnTo>
                        <a:pt x="677" y="5564"/>
                      </a:lnTo>
                      <a:cubicBezTo>
                        <a:pt x="552" y="5790"/>
                        <a:pt x="327" y="5965"/>
                        <a:pt x="76" y="6015"/>
                      </a:cubicBezTo>
                      <a:lnTo>
                        <a:pt x="1" y="6040"/>
                      </a:lnTo>
                      <a:lnTo>
                        <a:pt x="8021" y="12958"/>
                      </a:lnTo>
                      <a:cubicBezTo>
                        <a:pt x="8297" y="13659"/>
                        <a:pt x="8723" y="14286"/>
                        <a:pt x="9274" y="14837"/>
                      </a:cubicBezTo>
                      <a:cubicBezTo>
                        <a:pt x="10114" y="15636"/>
                        <a:pt x="11205" y="16084"/>
                        <a:pt x="12328" y="16084"/>
                      </a:cubicBezTo>
                      <a:cubicBezTo>
                        <a:pt x="12579" y="16084"/>
                        <a:pt x="12832" y="16061"/>
                        <a:pt x="13084" y="16015"/>
                      </a:cubicBezTo>
                      <a:cubicBezTo>
                        <a:pt x="14612" y="15715"/>
                        <a:pt x="16617" y="14938"/>
                        <a:pt x="18572" y="12958"/>
                      </a:cubicBezTo>
                      <a:cubicBezTo>
                        <a:pt x="21354" y="10126"/>
                        <a:pt x="21404" y="7669"/>
                        <a:pt x="21204" y="6542"/>
                      </a:cubicBezTo>
                      <a:cubicBezTo>
                        <a:pt x="21179" y="6316"/>
                        <a:pt x="21003" y="6166"/>
                        <a:pt x="20803" y="6116"/>
                      </a:cubicBezTo>
                      <a:lnTo>
                        <a:pt x="22432" y="2557"/>
                      </a:lnTo>
                      <a:lnTo>
                        <a:pt x="21780" y="2256"/>
                      </a:lnTo>
                      <a:lnTo>
                        <a:pt x="19901" y="6391"/>
                      </a:lnTo>
                      <a:cubicBezTo>
                        <a:pt x="17645" y="7369"/>
                        <a:pt x="12532" y="9449"/>
                        <a:pt x="8497" y="9800"/>
                      </a:cubicBezTo>
                      <a:lnTo>
                        <a:pt x="527"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4" name="Google Shape;1744;p40"/>
                <p:cNvSpPr/>
                <p:nvPr/>
              </p:nvSpPr>
              <p:spPr>
                <a:xfrm flipH="1">
                  <a:off x="8070358" y="2189394"/>
                  <a:ext cx="295825" cy="209925"/>
                </a:xfrm>
                <a:custGeom>
                  <a:avLst/>
                  <a:gdLst/>
                  <a:ahLst/>
                  <a:cxnLst/>
                  <a:rect l="l" t="t" r="r" b="b"/>
                  <a:pathLst>
                    <a:path w="8372" h="5941" extrusionOk="0">
                      <a:moveTo>
                        <a:pt x="0" y="0"/>
                      </a:moveTo>
                      <a:lnTo>
                        <a:pt x="0" y="0"/>
                      </a:lnTo>
                      <a:cubicBezTo>
                        <a:pt x="326" y="326"/>
                        <a:pt x="577" y="752"/>
                        <a:pt x="752" y="1204"/>
                      </a:cubicBezTo>
                      <a:cubicBezTo>
                        <a:pt x="953" y="1755"/>
                        <a:pt x="1329" y="2231"/>
                        <a:pt x="1755" y="2482"/>
                      </a:cubicBezTo>
                      <a:lnTo>
                        <a:pt x="8371" y="5940"/>
                      </a:lnTo>
                      <a:lnTo>
                        <a:pt x="8371" y="4838"/>
                      </a:lnTo>
                      <a:lnTo>
                        <a:pt x="0"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5" name="Google Shape;1745;p40"/>
                <p:cNvSpPr/>
                <p:nvPr/>
              </p:nvSpPr>
              <p:spPr>
                <a:xfrm flipH="1">
                  <a:off x="8054422" y="2350557"/>
                  <a:ext cx="15971" cy="48762"/>
                </a:xfrm>
                <a:custGeom>
                  <a:avLst/>
                  <a:gdLst/>
                  <a:ahLst/>
                  <a:cxnLst/>
                  <a:rect l="l" t="t" r="r" b="b"/>
                  <a:pathLst>
                    <a:path w="452" h="1380" extrusionOk="0">
                      <a:moveTo>
                        <a:pt x="451" y="1"/>
                      </a:moveTo>
                      <a:lnTo>
                        <a:pt x="0" y="277"/>
                      </a:lnTo>
                      <a:lnTo>
                        <a:pt x="0" y="1379"/>
                      </a:lnTo>
                      <a:lnTo>
                        <a:pt x="451" y="1104"/>
                      </a:lnTo>
                      <a:lnTo>
                        <a:pt x="451" y="1"/>
                      </a:lnTo>
                      <a:close/>
                    </a:path>
                  </a:pathLst>
                </a:custGeom>
                <a:solidFill>
                  <a:srgbClr val="C5C5C5"/>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6" name="Google Shape;1746;p40"/>
                <p:cNvSpPr/>
                <p:nvPr/>
              </p:nvSpPr>
              <p:spPr>
                <a:xfrm flipH="1">
                  <a:off x="8046472" y="2343031"/>
                  <a:ext cx="31024" cy="64239"/>
                </a:xfrm>
                <a:custGeom>
                  <a:avLst/>
                  <a:gdLst/>
                  <a:ahLst/>
                  <a:cxnLst/>
                  <a:rect l="l" t="t" r="r" b="b"/>
                  <a:pathLst>
                    <a:path w="878" h="1818" extrusionOk="0">
                      <a:moveTo>
                        <a:pt x="452" y="590"/>
                      </a:moveTo>
                      <a:lnTo>
                        <a:pt x="452" y="1216"/>
                      </a:lnTo>
                      <a:lnTo>
                        <a:pt x="402" y="1242"/>
                      </a:lnTo>
                      <a:lnTo>
                        <a:pt x="402" y="615"/>
                      </a:lnTo>
                      <a:lnTo>
                        <a:pt x="452" y="590"/>
                      </a:lnTo>
                      <a:close/>
                      <a:moveTo>
                        <a:pt x="665" y="1"/>
                      </a:moveTo>
                      <a:cubicBezTo>
                        <a:pt x="627" y="1"/>
                        <a:pt x="590" y="13"/>
                        <a:pt x="552" y="38"/>
                      </a:cubicBezTo>
                      <a:lnTo>
                        <a:pt x="101" y="314"/>
                      </a:lnTo>
                      <a:cubicBezTo>
                        <a:pt x="26" y="339"/>
                        <a:pt x="1" y="414"/>
                        <a:pt x="1" y="490"/>
                      </a:cubicBezTo>
                      <a:lnTo>
                        <a:pt x="1" y="1592"/>
                      </a:lnTo>
                      <a:cubicBezTo>
                        <a:pt x="1" y="1668"/>
                        <a:pt x="26" y="1743"/>
                        <a:pt x="101" y="1768"/>
                      </a:cubicBezTo>
                      <a:cubicBezTo>
                        <a:pt x="126" y="1793"/>
                        <a:pt x="151" y="1818"/>
                        <a:pt x="201" y="1818"/>
                      </a:cubicBezTo>
                      <a:cubicBezTo>
                        <a:pt x="226" y="1818"/>
                        <a:pt x="276" y="1793"/>
                        <a:pt x="302" y="1768"/>
                      </a:cubicBezTo>
                      <a:lnTo>
                        <a:pt x="753" y="1517"/>
                      </a:lnTo>
                      <a:cubicBezTo>
                        <a:pt x="828" y="1467"/>
                        <a:pt x="878" y="1392"/>
                        <a:pt x="878" y="1342"/>
                      </a:cubicBezTo>
                      <a:lnTo>
                        <a:pt x="878" y="214"/>
                      </a:lnTo>
                      <a:cubicBezTo>
                        <a:pt x="878" y="139"/>
                        <a:pt x="828" y="64"/>
                        <a:pt x="778" y="38"/>
                      </a:cubicBezTo>
                      <a:cubicBezTo>
                        <a:pt x="740" y="13"/>
                        <a:pt x="703" y="1"/>
                        <a:pt x="665" y="1"/>
                      </a:cubicBezTo>
                      <a:close/>
                    </a:path>
                  </a:pathLst>
                </a:custGeom>
                <a:solidFill>
                  <a:srgbClr val="000000"/>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7" name="Google Shape;1747;p40"/>
                <p:cNvSpPr/>
                <p:nvPr/>
              </p:nvSpPr>
              <p:spPr>
                <a:xfrm flipH="1">
                  <a:off x="8054422" y="2184730"/>
                  <a:ext cx="311761" cy="175615"/>
                </a:xfrm>
                <a:custGeom>
                  <a:avLst/>
                  <a:gdLst/>
                  <a:ahLst/>
                  <a:cxnLst/>
                  <a:rect l="l" t="t" r="r" b="b"/>
                  <a:pathLst>
                    <a:path w="8823" h="4970" extrusionOk="0">
                      <a:moveTo>
                        <a:pt x="455" y="1"/>
                      </a:moveTo>
                      <a:cubicBezTo>
                        <a:pt x="295" y="1"/>
                        <a:pt x="138" y="45"/>
                        <a:pt x="0" y="132"/>
                      </a:cubicBezTo>
                      <a:lnTo>
                        <a:pt x="8371" y="4970"/>
                      </a:lnTo>
                      <a:lnTo>
                        <a:pt x="8822" y="4694"/>
                      </a:lnTo>
                      <a:lnTo>
                        <a:pt x="928" y="132"/>
                      </a:lnTo>
                      <a:cubicBezTo>
                        <a:pt x="777" y="45"/>
                        <a:pt x="614" y="1"/>
                        <a:pt x="455" y="1"/>
                      </a:cubicBezTo>
                      <a:close/>
                    </a:path>
                  </a:pathLst>
                </a:custGeom>
                <a:solidFill>
                  <a:srgbClr val="A5411B"/>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8" name="Google Shape;1748;p40"/>
                <p:cNvSpPr/>
                <p:nvPr/>
              </p:nvSpPr>
              <p:spPr>
                <a:xfrm flipH="1">
                  <a:off x="7856935" y="2282396"/>
                  <a:ext cx="209042" cy="180668"/>
                </a:xfrm>
                <a:custGeom>
                  <a:avLst/>
                  <a:gdLst/>
                  <a:ahLst/>
                  <a:cxnLst/>
                  <a:rect l="l" t="t" r="r" b="b"/>
                  <a:pathLst>
                    <a:path w="5916" h="5113" extrusionOk="0">
                      <a:moveTo>
                        <a:pt x="5765" y="0"/>
                      </a:moveTo>
                      <a:cubicBezTo>
                        <a:pt x="5615" y="0"/>
                        <a:pt x="5464" y="50"/>
                        <a:pt x="5289" y="100"/>
                      </a:cubicBezTo>
                      <a:lnTo>
                        <a:pt x="1404" y="1529"/>
                      </a:lnTo>
                      <a:cubicBezTo>
                        <a:pt x="1354" y="1554"/>
                        <a:pt x="1304" y="1579"/>
                        <a:pt x="1254" y="1604"/>
                      </a:cubicBezTo>
                      <a:cubicBezTo>
                        <a:pt x="953" y="1754"/>
                        <a:pt x="652" y="2030"/>
                        <a:pt x="427" y="2381"/>
                      </a:cubicBezTo>
                      <a:cubicBezTo>
                        <a:pt x="151" y="2782"/>
                        <a:pt x="1" y="3233"/>
                        <a:pt x="26" y="3634"/>
                      </a:cubicBezTo>
                      <a:cubicBezTo>
                        <a:pt x="26" y="4236"/>
                        <a:pt x="176" y="4712"/>
                        <a:pt x="427" y="5088"/>
                      </a:cubicBezTo>
                      <a:lnTo>
                        <a:pt x="452" y="5088"/>
                      </a:lnTo>
                      <a:cubicBezTo>
                        <a:pt x="502" y="5113"/>
                        <a:pt x="552" y="5113"/>
                        <a:pt x="577" y="5113"/>
                      </a:cubicBezTo>
                      <a:lnTo>
                        <a:pt x="953" y="5113"/>
                      </a:lnTo>
                      <a:cubicBezTo>
                        <a:pt x="978" y="5113"/>
                        <a:pt x="1028" y="5088"/>
                        <a:pt x="1078" y="5088"/>
                      </a:cubicBezTo>
                      <a:cubicBezTo>
                        <a:pt x="1128" y="5088"/>
                        <a:pt x="1179" y="5088"/>
                        <a:pt x="1229" y="5063"/>
                      </a:cubicBezTo>
                      <a:cubicBezTo>
                        <a:pt x="1279" y="5063"/>
                        <a:pt x="1304" y="5038"/>
                        <a:pt x="1354" y="5038"/>
                      </a:cubicBezTo>
                      <a:cubicBezTo>
                        <a:pt x="1454" y="5013"/>
                        <a:pt x="1555" y="4988"/>
                        <a:pt x="1655" y="4963"/>
                      </a:cubicBezTo>
                      <a:cubicBezTo>
                        <a:pt x="1680" y="4937"/>
                        <a:pt x="1705" y="4937"/>
                        <a:pt x="1730" y="4937"/>
                      </a:cubicBezTo>
                      <a:lnTo>
                        <a:pt x="3384" y="4311"/>
                      </a:lnTo>
                      <a:cubicBezTo>
                        <a:pt x="3484" y="4286"/>
                        <a:pt x="3585" y="4236"/>
                        <a:pt x="3660" y="4186"/>
                      </a:cubicBezTo>
                      <a:cubicBezTo>
                        <a:pt x="3785" y="4110"/>
                        <a:pt x="3910" y="4035"/>
                        <a:pt x="4036" y="3960"/>
                      </a:cubicBezTo>
                      <a:cubicBezTo>
                        <a:pt x="4086" y="3935"/>
                        <a:pt x="4111" y="3885"/>
                        <a:pt x="4161" y="3860"/>
                      </a:cubicBezTo>
                      <a:cubicBezTo>
                        <a:pt x="4236" y="3810"/>
                        <a:pt x="4311" y="3734"/>
                        <a:pt x="4387" y="3659"/>
                      </a:cubicBezTo>
                      <a:cubicBezTo>
                        <a:pt x="4412" y="3659"/>
                        <a:pt x="4437" y="3634"/>
                        <a:pt x="4462" y="3609"/>
                      </a:cubicBezTo>
                      <a:cubicBezTo>
                        <a:pt x="4562" y="3509"/>
                        <a:pt x="4637" y="3409"/>
                        <a:pt x="4737" y="3308"/>
                      </a:cubicBezTo>
                      <a:cubicBezTo>
                        <a:pt x="4737" y="3308"/>
                        <a:pt x="4763" y="3308"/>
                        <a:pt x="4763" y="3283"/>
                      </a:cubicBezTo>
                      <a:cubicBezTo>
                        <a:pt x="4863" y="3158"/>
                        <a:pt x="4963" y="3033"/>
                        <a:pt x="5063" y="2907"/>
                      </a:cubicBezTo>
                      <a:cubicBezTo>
                        <a:pt x="5063" y="2907"/>
                        <a:pt x="5063" y="2882"/>
                        <a:pt x="5088" y="2882"/>
                      </a:cubicBezTo>
                      <a:cubicBezTo>
                        <a:pt x="5164" y="2757"/>
                        <a:pt x="5264" y="2632"/>
                        <a:pt x="5339" y="2481"/>
                      </a:cubicBezTo>
                      <a:cubicBezTo>
                        <a:pt x="5339" y="2481"/>
                        <a:pt x="5339" y="2456"/>
                        <a:pt x="5339" y="2456"/>
                      </a:cubicBezTo>
                      <a:cubicBezTo>
                        <a:pt x="5414" y="2306"/>
                        <a:pt x="5489" y="2181"/>
                        <a:pt x="5565" y="2030"/>
                      </a:cubicBezTo>
                      <a:cubicBezTo>
                        <a:pt x="5565" y="2005"/>
                        <a:pt x="5565" y="2005"/>
                        <a:pt x="5565" y="1980"/>
                      </a:cubicBezTo>
                      <a:cubicBezTo>
                        <a:pt x="5640" y="1855"/>
                        <a:pt x="5690" y="1704"/>
                        <a:pt x="5715" y="1579"/>
                      </a:cubicBezTo>
                      <a:cubicBezTo>
                        <a:pt x="5740" y="1554"/>
                        <a:pt x="5740" y="1529"/>
                        <a:pt x="5740" y="1504"/>
                      </a:cubicBezTo>
                      <a:cubicBezTo>
                        <a:pt x="5790" y="1379"/>
                        <a:pt x="5815" y="1228"/>
                        <a:pt x="5840" y="1078"/>
                      </a:cubicBezTo>
                      <a:cubicBezTo>
                        <a:pt x="5915" y="652"/>
                        <a:pt x="5865" y="276"/>
                        <a:pt x="5765" y="0"/>
                      </a:cubicBezTo>
                      <a:close/>
                    </a:path>
                  </a:pathLst>
                </a:custGeom>
                <a:solidFill>
                  <a:schemeClr val="accent2"/>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9" name="Google Shape;1749;p40"/>
                <p:cNvSpPr/>
                <p:nvPr/>
              </p:nvSpPr>
              <p:spPr>
                <a:xfrm flipH="1">
                  <a:off x="7508885" y="2148653"/>
                  <a:ext cx="219678" cy="200173"/>
                </a:xfrm>
                <a:custGeom>
                  <a:avLst/>
                  <a:gdLst/>
                  <a:ahLst/>
                  <a:cxnLst/>
                  <a:rect l="l" t="t" r="r" b="b"/>
                  <a:pathLst>
                    <a:path w="6217" h="5665" extrusionOk="0">
                      <a:moveTo>
                        <a:pt x="6216" y="1"/>
                      </a:moveTo>
                      <a:lnTo>
                        <a:pt x="2507" y="1354"/>
                      </a:lnTo>
                      <a:cubicBezTo>
                        <a:pt x="2432" y="1404"/>
                        <a:pt x="2331" y="1429"/>
                        <a:pt x="2256" y="1479"/>
                      </a:cubicBezTo>
                      <a:cubicBezTo>
                        <a:pt x="1204" y="2031"/>
                        <a:pt x="251" y="3359"/>
                        <a:pt x="76" y="4612"/>
                      </a:cubicBezTo>
                      <a:cubicBezTo>
                        <a:pt x="1" y="5038"/>
                        <a:pt x="51" y="5389"/>
                        <a:pt x="151" y="5665"/>
                      </a:cubicBezTo>
                      <a:lnTo>
                        <a:pt x="301" y="5665"/>
                      </a:lnTo>
                      <a:cubicBezTo>
                        <a:pt x="402" y="5640"/>
                        <a:pt x="527" y="5615"/>
                        <a:pt x="627" y="5565"/>
                      </a:cubicBezTo>
                      <a:lnTo>
                        <a:pt x="2281" y="4963"/>
                      </a:lnTo>
                      <a:cubicBezTo>
                        <a:pt x="2432" y="4888"/>
                        <a:pt x="2582" y="4838"/>
                        <a:pt x="2732" y="4763"/>
                      </a:cubicBezTo>
                      <a:cubicBezTo>
                        <a:pt x="2933" y="4662"/>
                        <a:pt x="3133" y="4537"/>
                        <a:pt x="3309" y="4412"/>
                      </a:cubicBezTo>
                      <a:cubicBezTo>
                        <a:pt x="3384" y="4362"/>
                        <a:pt x="3434" y="4311"/>
                        <a:pt x="3484" y="4261"/>
                      </a:cubicBezTo>
                      <a:cubicBezTo>
                        <a:pt x="3610" y="4161"/>
                        <a:pt x="3735" y="4086"/>
                        <a:pt x="3860" y="3961"/>
                      </a:cubicBezTo>
                      <a:cubicBezTo>
                        <a:pt x="4011" y="3835"/>
                        <a:pt x="4161" y="3685"/>
                        <a:pt x="4311" y="3534"/>
                      </a:cubicBezTo>
                      <a:cubicBezTo>
                        <a:pt x="4311" y="3534"/>
                        <a:pt x="4336" y="3534"/>
                        <a:pt x="4336" y="3509"/>
                      </a:cubicBezTo>
                      <a:cubicBezTo>
                        <a:pt x="4487" y="3359"/>
                        <a:pt x="4612" y="3209"/>
                        <a:pt x="4762" y="3033"/>
                      </a:cubicBezTo>
                      <a:cubicBezTo>
                        <a:pt x="4762" y="3008"/>
                        <a:pt x="4788" y="3008"/>
                        <a:pt x="4813" y="2983"/>
                      </a:cubicBezTo>
                      <a:cubicBezTo>
                        <a:pt x="4938" y="2808"/>
                        <a:pt x="5063" y="2607"/>
                        <a:pt x="5189" y="2432"/>
                      </a:cubicBezTo>
                      <a:cubicBezTo>
                        <a:pt x="5214" y="2407"/>
                        <a:pt x="5214" y="2407"/>
                        <a:pt x="5214" y="2407"/>
                      </a:cubicBezTo>
                      <a:cubicBezTo>
                        <a:pt x="5339" y="2206"/>
                        <a:pt x="5464" y="2006"/>
                        <a:pt x="5590" y="1780"/>
                      </a:cubicBezTo>
                      <a:cubicBezTo>
                        <a:pt x="5590" y="1780"/>
                        <a:pt x="5590" y="1755"/>
                        <a:pt x="5590" y="1755"/>
                      </a:cubicBezTo>
                      <a:cubicBezTo>
                        <a:pt x="5715" y="1555"/>
                        <a:pt x="5790" y="1354"/>
                        <a:pt x="5890" y="1153"/>
                      </a:cubicBezTo>
                      <a:cubicBezTo>
                        <a:pt x="5890" y="1128"/>
                        <a:pt x="5915" y="1103"/>
                        <a:pt x="5915" y="1078"/>
                      </a:cubicBezTo>
                      <a:cubicBezTo>
                        <a:pt x="6016" y="853"/>
                        <a:pt x="6091" y="652"/>
                        <a:pt x="6141" y="427"/>
                      </a:cubicBezTo>
                      <a:cubicBezTo>
                        <a:pt x="6166" y="326"/>
                        <a:pt x="6191" y="251"/>
                        <a:pt x="6216" y="151"/>
                      </a:cubicBezTo>
                      <a:cubicBezTo>
                        <a:pt x="6216" y="126"/>
                        <a:pt x="6216" y="101"/>
                        <a:pt x="6216" y="51"/>
                      </a:cubicBezTo>
                      <a:cubicBezTo>
                        <a:pt x="6216" y="26"/>
                        <a:pt x="6216" y="26"/>
                        <a:pt x="6216" y="1"/>
                      </a:cubicBezTo>
                      <a:close/>
                    </a:path>
                  </a:pathLst>
                </a:custGeom>
                <a:solidFill>
                  <a:schemeClr val="accent2"/>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0" name="Google Shape;1750;p40"/>
                <p:cNvSpPr/>
                <p:nvPr/>
              </p:nvSpPr>
              <p:spPr>
                <a:xfrm flipH="1">
                  <a:off x="7856935" y="2282396"/>
                  <a:ext cx="120492" cy="163848"/>
                </a:xfrm>
                <a:custGeom>
                  <a:avLst/>
                  <a:gdLst/>
                  <a:ahLst/>
                  <a:cxnLst/>
                  <a:rect l="l" t="t" r="r" b="b"/>
                  <a:pathLst>
                    <a:path w="3410" h="4637" extrusionOk="0">
                      <a:moveTo>
                        <a:pt x="3259" y="0"/>
                      </a:moveTo>
                      <a:cubicBezTo>
                        <a:pt x="3109" y="0"/>
                        <a:pt x="2958" y="50"/>
                        <a:pt x="2783" y="100"/>
                      </a:cubicBezTo>
                      <a:lnTo>
                        <a:pt x="2532" y="201"/>
                      </a:lnTo>
                      <a:lnTo>
                        <a:pt x="1" y="4637"/>
                      </a:lnTo>
                      <a:lnTo>
                        <a:pt x="878" y="4311"/>
                      </a:lnTo>
                      <a:cubicBezTo>
                        <a:pt x="978" y="4286"/>
                        <a:pt x="1079" y="4236"/>
                        <a:pt x="1154" y="4186"/>
                      </a:cubicBezTo>
                      <a:cubicBezTo>
                        <a:pt x="1279" y="4135"/>
                        <a:pt x="1404" y="4035"/>
                        <a:pt x="1530" y="3960"/>
                      </a:cubicBezTo>
                      <a:cubicBezTo>
                        <a:pt x="1580" y="3935"/>
                        <a:pt x="1605" y="3885"/>
                        <a:pt x="1655" y="3860"/>
                      </a:cubicBezTo>
                      <a:cubicBezTo>
                        <a:pt x="1730" y="3810"/>
                        <a:pt x="1805" y="3734"/>
                        <a:pt x="1881" y="3659"/>
                      </a:cubicBezTo>
                      <a:cubicBezTo>
                        <a:pt x="1906" y="3659"/>
                        <a:pt x="1931" y="3634"/>
                        <a:pt x="1956" y="3609"/>
                      </a:cubicBezTo>
                      <a:cubicBezTo>
                        <a:pt x="2056" y="3509"/>
                        <a:pt x="2131" y="3409"/>
                        <a:pt x="2231" y="3308"/>
                      </a:cubicBezTo>
                      <a:cubicBezTo>
                        <a:pt x="2231" y="3308"/>
                        <a:pt x="2257" y="3308"/>
                        <a:pt x="2257" y="3283"/>
                      </a:cubicBezTo>
                      <a:cubicBezTo>
                        <a:pt x="2357" y="3158"/>
                        <a:pt x="2457" y="3033"/>
                        <a:pt x="2557" y="2907"/>
                      </a:cubicBezTo>
                      <a:cubicBezTo>
                        <a:pt x="2557" y="2907"/>
                        <a:pt x="2557" y="2882"/>
                        <a:pt x="2582" y="2882"/>
                      </a:cubicBezTo>
                      <a:cubicBezTo>
                        <a:pt x="2658" y="2757"/>
                        <a:pt x="2758" y="2632"/>
                        <a:pt x="2833" y="2481"/>
                      </a:cubicBezTo>
                      <a:cubicBezTo>
                        <a:pt x="2833" y="2481"/>
                        <a:pt x="2833" y="2456"/>
                        <a:pt x="2833" y="2456"/>
                      </a:cubicBezTo>
                      <a:cubicBezTo>
                        <a:pt x="2908" y="2306"/>
                        <a:pt x="2983" y="2181"/>
                        <a:pt x="3059" y="2030"/>
                      </a:cubicBezTo>
                      <a:cubicBezTo>
                        <a:pt x="3059" y="2005"/>
                        <a:pt x="3059" y="2005"/>
                        <a:pt x="3059" y="1980"/>
                      </a:cubicBezTo>
                      <a:cubicBezTo>
                        <a:pt x="3134" y="1855"/>
                        <a:pt x="3184" y="1704"/>
                        <a:pt x="3209" y="1579"/>
                      </a:cubicBezTo>
                      <a:cubicBezTo>
                        <a:pt x="3234" y="1554"/>
                        <a:pt x="3234" y="1529"/>
                        <a:pt x="3234" y="1504"/>
                      </a:cubicBezTo>
                      <a:cubicBezTo>
                        <a:pt x="3284" y="1379"/>
                        <a:pt x="3309" y="1228"/>
                        <a:pt x="3334" y="1078"/>
                      </a:cubicBezTo>
                      <a:cubicBezTo>
                        <a:pt x="3409" y="652"/>
                        <a:pt x="3359" y="276"/>
                        <a:pt x="3259"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1" name="Google Shape;1751;p40"/>
                <p:cNvSpPr/>
                <p:nvPr/>
              </p:nvSpPr>
              <p:spPr>
                <a:xfrm flipH="1">
                  <a:off x="7907428" y="2296565"/>
                  <a:ext cx="141729" cy="166499"/>
                </a:xfrm>
                <a:custGeom>
                  <a:avLst/>
                  <a:gdLst/>
                  <a:ahLst/>
                  <a:cxnLst/>
                  <a:rect l="l" t="t" r="r" b="b"/>
                  <a:pathLst>
                    <a:path w="4011" h="4712" extrusionOk="0">
                      <a:moveTo>
                        <a:pt x="4011" y="0"/>
                      </a:moveTo>
                      <a:lnTo>
                        <a:pt x="2307" y="627"/>
                      </a:lnTo>
                      <a:lnTo>
                        <a:pt x="1" y="4687"/>
                      </a:lnTo>
                      <a:cubicBezTo>
                        <a:pt x="51" y="4712"/>
                        <a:pt x="76" y="4712"/>
                        <a:pt x="126" y="4712"/>
                      </a:cubicBezTo>
                      <a:lnTo>
                        <a:pt x="477" y="4712"/>
                      </a:lnTo>
                      <a:cubicBezTo>
                        <a:pt x="502" y="4712"/>
                        <a:pt x="552" y="4687"/>
                        <a:pt x="602" y="4687"/>
                      </a:cubicBezTo>
                      <a:cubicBezTo>
                        <a:pt x="652" y="4687"/>
                        <a:pt x="703" y="4687"/>
                        <a:pt x="753" y="4662"/>
                      </a:cubicBezTo>
                      <a:cubicBezTo>
                        <a:pt x="803" y="4662"/>
                        <a:pt x="828" y="4637"/>
                        <a:pt x="878" y="4637"/>
                      </a:cubicBezTo>
                      <a:cubicBezTo>
                        <a:pt x="978" y="4612"/>
                        <a:pt x="1079" y="4587"/>
                        <a:pt x="1179" y="4562"/>
                      </a:cubicBezTo>
                      <a:cubicBezTo>
                        <a:pt x="1204" y="4536"/>
                        <a:pt x="1229" y="4536"/>
                        <a:pt x="1254" y="4536"/>
                      </a:cubicBezTo>
                      <a:lnTo>
                        <a:pt x="1555" y="4411"/>
                      </a:lnTo>
                      <a:lnTo>
                        <a:pt x="4011"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2" name="Google Shape;1752;p40"/>
                <p:cNvSpPr/>
                <p:nvPr/>
              </p:nvSpPr>
              <p:spPr>
                <a:xfrm flipH="1">
                  <a:off x="7508885" y="2148653"/>
                  <a:ext cx="109857" cy="160315"/>
                </a:xfrm>
                <a:custGeom>
                  <a:avLst/>
                  <a:gdLst/>
                  <a:ahLst/>
                  <a:cxnLst/>
                  <a:rect l="l" t="t" r="r" b="b"/>
                  <a:pathLst>
                    <a:path w="3109" h="4537" extrusionOk="0">
                      <a:moveTo>
                        <a:pt x="3108" y="1"/>
                      </a:moveTo>
                      <a:lnTo>
                        <a:pt x="2431" y="251"/>
                      </a:lnTo>
                      <a:lnTo>
                        <a:pt x="0" y="4537"/>
                      </a:lnTo>
                      <a:cubicBezTo>
                        <a:pt x="50" y="4487"/>
                        <a:pt x="126" y="4462"/>
                        <a:pt x="201" y="4412"/>
                      </a:cubicBezTo>
                      <a:cubicBezTo>
                        <a:pt x="276" y="4362"/>
                        <a:pt x="326" y="4311"/>
                        <a:pt x="376" y="4261"/>
                      </a:cubicBezTo>
                      <a:cubicBezTo>
                        <a:pt x="502" y="4161"/>
                        <a:pt x="627" y="4086"/>
                        <a:pt x="752" y="3961"/>
                      </a:cubicBezTo>
                      <a:cubicBezTo>
                        <a:pt x="903" y="3835"/>
                        <a:pt x="1053" y="3685"/>
                        <a:pt x="1203" y="3534"/>
                      </a:cubicBezTo>
                      <a:cubicBezTo>
                        <a:pt x="1203" y="3534"/>
                        <a:pt x="1228" y="3534"/>
                        <a:pt x="1228" y="3509"/>
                      </a:cubicBezTo>
                      <a:cubicBezTo>
                        <a:pt x="1379" y="3359"/>
                        <a:pt x="1504" y="3209"/>
                        <a:pt x="1654" y="3033"/>
                      </a:cubicBezTo>
                      <a:cubicBezTo>
                        <a:pt x="1654" y="3008"/>
                        <a:pt x="1680" y="3008"/>
                        <a:pt x="1705" y="2983"/>
                      </a:cubicBezTo>
                      <a:cubicBezTo>
                        <a:pt x="1830" y="2808"/>
                        <a:pt x="1955" y="2607"/>
                        <a:pt x="2106" y="2432"/>
                      </a:cubicBezTo>
                      <a:cubicBezTo>
                        <a:pt x="2106" y="2407"/>
                        <a:pt x="2106" y="2407"/>
                        <a:pt x="2106" y="2407"/>
                      </a:cubicBezTo>
                      <a:cubicBezTo>
                        <a:pt x="2231" y="2206"/>
                        <a:pt x="2356" y="2006"/>
                        <a:pt x="2482" y="1780"/>
                      </a:cubicBezTo>
                      <a:cubicBezTo>
                        <a:pt x="2482" y="1780"/>
                        <a:pt x="2482" y="1755"/>
                        <a:pt x="2482" y="1755"/>
                      </a:cubicBezTo>
                      <a:cubicBezTo>
                        <a:pt x="2607" y="1555"/>
                        <a:pt x="2682" y="1354"/>
                        <a:pt x="2782" y="1153"/>
                      </a:cubicBezTo>
                      <a:cubicBezTo>
                        <a:pt x="2782" y="1128"/>
                        <a:pt x="2807" y="1103"/>
                        <a:pt x="2807" y="1078"/>
                      </a:cubicBezTo>
                      <a:cubicBezTo>
                        <a:pt x="2908" y="853"/>
                        <a:pt x="2983" y="652"/>
                        <a:pt x="3033" y="427"/>
                      </a:cubicBezTo>
                      <a:cubicBezTo>
                        <a:pt x="3058" y="326"/>
                        <a:pt x="3083" y="251"/>
                        <a:pt x="3108" y="151"/>
                      </a:cubicBezTo>
                      <a:cubicBezTo>
                        <a:pt x="3108" y="126"/>
                        <a:pt x="3108" y="101"/>
                        <a:pt x="3108" y="51"/>
                      </a:cubicBezTo>
                      <a:cubicBezTo>
                        <a:pt x="3108" y="26"/>
                        <a:pt x="3108" y="26"/>
                        <a:pt x="3108"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3" name="Google Shape;1753;p40"/>
                <p:cNvSpPr/>
                <p:nvPr/>
              </p:nvSpPr>
              <p:spPr>
                <a:xfrm flipH="1">
                  <a:off x="7552276" y="2164589"/>
                  <a:ext cx="148831" cy="178936"/>
                </a:xfrm>
                <a:custGeom>
                  <a:avLst/>
                  <a:gdLst/>
                  <a:ahLst/>
                  <a:cxnLst/>
                  <a:rect l="l" t="t" r="r" b="b"/>
                  <a:pathLst>
                    <a:path w="4212" h="5064" extrusionOk="0">
                      <a:moveTo>
                        <a:pt x="4211" y="1"/>
                      </a:moveTo>
                      <a:lnTo>
                        <a:pt x="2507" y="627"/>
                      </a:lnTo>
                      <a:lnTo>
                        <a:pt x="0" y="5063"/>
                      </a:lnTo>
                      <a:lnTo>
                        <a:pt x="0" y="5063"/>
                      </a:lnTo>
                      <a:lnTo>
                        <a:pt x="1529" y="4512"/>
                      </a:lnTo>
                      <a:cubicBezTo>
                        <a:pt x="1604" y="4462"/>
                        <a:pt x="1680" y="4437"/>
                        <a:pt x="1780" y="4387"/>
                      </a:cubicBezTo>
                      <a:lnTo>
                        <a:pt x="4211"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4" name="Google Shape;1754;p40"/>
                <p:cNvSpPr/>
                <p:nvPr/>
              </p:nvSpPr>
              <p:spPr>
                <a:xfrm flipH="1">
                  <a:off x="7468179" y="2121198"/>
                  <a:ext cx="279818" cy="254200"/>
                </a:xfrm>
                <a:custGeom>
                  <a:avLst/>
                  <a:gdLst/>
                  <a:ahLst/>
                  <a:cxnLst/>
                  <a:rect l="l" t="t" r="r" b="b"/>
                  <a:pathLst>
                    <a:path w="7919" h="7194" extrusionOk="0">
                      <a:moveTo>
                        <a:pt x="6490" y="1"/>
                      </a:moveTo>
                      <a:lnTo>
                        <a:pt x="6534" y="29"/>
                      </a:lnTo>
                      <a:lnTo>
                        <a:pt x="6534" y="29"/>
                      </a:lnTo>
                      <a:cubicBezTo>
                        <a:pt x="6519" y="17"/>
                        <a:pt x="6505" y="8"/>
                        <a:pt x="6490" y="1"/>
                      </a:cubicBezTo>
                      <a:close/>
                      <a:moveTo>
                        <a:pt x="6534" y="29"/>
                      </a:moveTo>
                      <a:lnTo>
                        <a:pt x="6534" y="29"/>
                      </a:lnTo>
                      <a:cubicBezTo>
                        <a:pt x="6570" y="57"/>
                        <a:pt x="6605" y="98"/>
                        <a:pt x="6641" y="151"/>
                      </a:cubicBezTo>
                      <a:cubicBezTo>
                        <a:pt x="6666" y="201"/>
                        <a:pt x="6691" y="276"/>
                        <a:pt x="6716" y="326"/>
                      </a:cubicBezTo>
                      <a:cubicBezTo>
                        <a:pt x="6741" y="352"/>
                        <a:pt x="6741" y="377"/>
                        <a:pt x="6741" y="402"/>
                      </a:cubicBezTo>
                      <a:cubicBezTo>
                        <a:pt x="6766" y="452"/>
                        <a:pt x="6766" y="502"/>
                        <a:pt x="6766" y="577"/>
                      </a:cubicBezTo>
                      <a:cubicBezTo>
                        <a:pt x="6766" y="602"/>
                        <a:pt x="6766" y="627"/>
                        <a:pt x="6766" y="652"/>
                      </a:cubicBezTo>
                      <a:cubicBezTo>
                        <a:pt x="6766" y="702"/>
                        <a:pt x="6766" y="778"/>
                        <a:pt x="6766" y="828"/>
                      </a:cubicBezTo>
                      <a:cubicBezTo>
                        <a:pt x="6766" y="878"/>
                        <a:pt x="6766" y="903"/>
                        <a:pt x="6766" y="928"/>
                      </a:cubicBezTo>
                      <a:cubicBezTo>
                        <a:pt x="6741" y="1028"/>
                        <a:pt x="6716" y="1103"/>
                        <a:pt x="6691" y="1204"/>
                      </a:cubicBezTo>
                      <a:cubicBezTo>
                        <a:pt x="6641" y="1429"/>
                        <a:pt x="6566" y="1630"/>
                        <a:pt x="6465" y="1855"/>
                      </a:cubicBezTo>
                      <a:cubicBezTo>
                        <a:pt x="6465" y="1880"/>
                        <a:pt x="6440" y="1905"/>
                        <a:pt x="6440" y="1930"/>
                      </a:cubicBezTo>
                      <a:cubicBezTo>
                        <a:pt x="6340" y="2131"/>
                        <a:pt x="6265" y="2332"/>
                        <a:pt x="6140" y="2532"/>
                      </a:cubicBezTo>
                      <a:cubicBezTo>
                        <a:pt x="6140" y="2532"/>
                        <a:pt x="6140" y="2557"/>
                        <a:pt x="6140" y="2557"/>
                      </a:cubicBezTo>
                      <a:cubicBezTo>
                        <a:pt x="6014" y="2783"/>
                        <a:pt x="5889" y="2983"/>
                        <a:pt x="5764" y="3184"/>
                      </a:cubicBezTo>
                      <a:cubicBezTo>
                        <a:pt x="5764" y="3184"/>
                        <a:pt x="5764" y="3184"/>
                        <a:pt x="5739" y="3209"/>
                      </a:cubicBezTo>
                      <a:cubicBezTo>
                        <a:pt x="5613" y="3384"/>
                        <a:pt x="5488" y="3585"/>
                        <a:pt x="5363" y="3760"/>
                      </a:cubicBezTo>
                      <a:cubicBezTo>
                        <a:pt x="5338" y="3785"/>
                        <a:pt x="5312" y="3785"/>
                        <a:pt x="5312" y="3810"/>
                      </a:cubicBezTo>
                      <a:cubicBezTo>
                        <a:pt x="5162" y="3986"/>
                        <a:pt x="5037" y="4136"/>
                        <a:pt x="4886" y="4286"/>
                      </a:cubicBezTo>
                      <a:cubicBezTo>
                        <a:pt x="4886" y="4311"/>
                        <a:pt x="4861" y="4311"/>
                        <a:pt x="4861" y="4311"/>
                      </a:cubicBezTo>
                      <a:cubicBezTo>
                        <a:pt x="4711" y="4462"/>
                        <a:pt x="4561" y="4612"/>
                        <a:pt x="4410" y="4738"/>
                      </a:cubicBezTo>
                      <a:cubicBezTo>
                        <a:pt x="4285" y="4863"/>
                        <a:pt x="4160" y="4938"/>
                        <a:pt x="4034" y="5038"/>
                      </a:cubicBezTo>
                      <a:cubicBezTo>
                        <a:pt x="3984" y="5088"/>
                        <a:pt x="3934" y="5139"/>
                        <a:pt x="3859" y="5189"/>
                      </a:cubicBezTo>
                      <a:cubicBezTo>
                        <a:pt x="3683" y="5314"/>
                        <a:pt x="3483" y="5439"/>
                        <a:pt x="3282" y="5540"/>
                      </a:cubicBezTo>
                      <a:cubicBezTo>
                        <a:pt x="3132" y="5615"/>
                        <a:pt x="2982" y="5665"/>
                        <a:pt x="2856" y="5740"/>
                      </a:cubicBezTo>
                      <a:lnTo>
                        <a:pt x="1177" y="6342"/>
                      </a:lnTo>
                      <a:cubicBezTo>
                        <a:pt x="1077" y="6392"/>
                        <a:pt x="952" y="6417"/>
                        <a:pt x="851" y="6442"/>
                      </a:cubicBezTo>
                      <a:lnTo>
                        <a:pt x="801" y="6442"/>
                      </a:lnTo>
                      <a:cubicBezTo>
                        <a:pt x="726" y="6467"/>
                        <a:pt x="626" y="6467"/>
                        <a:pt x="525" y="6467"/>
                      </a:cubicBezTo>
                      <a:lnTo>
                        <a:pt x="500" y="6467"/>
                      </a:lnTo>
                      <a:cubicBezTo>
                        <a:pt x="425" y="6467"/>
                        <a:pt x="325" y="6442"/>
                        <a:pt x="250" y="6417"/>
                      </a:cubicBezTo>
                      <a:lnTo>
                        <a:pt x="225" y="6417"/>
                      </a:lnTo>
                      <a:cubicBezTo>
                        <a:pt x="150" y="6392"/>
                        <a:pt x="75" y="6342"/>
                        <a:pt x="1" y="6293"/>
                      </a:cubicBezTo>
                      <a:lnTo>
                        <a:pt x="1" y="6293"/>
                      </a:lnTo>
                      <a:lnTo>
                        <a:pt x="1127" y="7043"/>
                      </a:lnTo>
                      <a:cubicBezTo>
                        <a:pt x="1177" y="7068"/>
                        <a:pt x="1202" y="7068"/>
                        <a:pt x="1227" y="7093"/>
                      </a:cubicBezTo>
                      <a:cubicBezTo>
                        <a:pt x="1277" y="7118"/>
                        <a:pt x="1302" y="7118"/>
                        <a:pt x="1353" y="7144"/>
                      </a:cubicBezTo>
                      <a:lnTo>
                        <a:pt x="1378" y="7144"/>
                      </a:lnTo>
                      <a:cubicBezTo>
                        <a:pt x="1403" y="7169"/>
                        <a:pt x="1428" y="7169"/>
                        <a:pt x="1453" y="7169"/>
                      </a:cubicBezTo>
                      <a:cubicBezTo>
                        <a:pt x="1503" y="7169"/>
                        <a:pt x="1528" y="7194"/>
                        <a:pt x="1578" y="7194"/>
                      </a:cubicBezTo>
                      <a:lnTo>
                        <a:pt x="1854" y="7194"/>
                      </a:lnTo>
                      <a:cubicBezTo>
                        <a:pt x="1879" y="7194"/>
                        <a:pt x="1929" y="7194"/>
                        <a:pt x="1954" y="7169"/>
                      </a:cubicBezTo>
                      <a:lnTo>
                        <a:pt x="2054" y="7169"/>
                      </a:lnTo>
                      <a:cubicBezTo>
                        <a:pt x="2129" y="7144"/>
                        <a:pt x="2205" y="7118"/>
                        <a:pt x="2280" y="7093"/>
                      </a:cubicBezTo>
                      <a:lnTo>
                        <a:pt x="2305" y="7093"/>
                      </a:lnTo>
                      <a:lnTo>
                        <a:pt x="3984" y="6467"/>
                      </a:lnTo>
                      <a:cubicBezTo>
                        <a:pt x="4135" y="6417"/>
                        <a:pt x="4285" y="6342"/>
                        <a:pt x="4410" y="6266"/>
                      </a:cubicBezTo>
                      <a:cubicBezTo>
                        <a:pt x="4611" y="6166"/>
                        <a:pt x="4811" y="6041"/>
                        <a:pt x="4987" y="5915"/>
                      </a:cubicBezTo>
                      <a:cubicBezTo>
                        <a:pt x="5062" y="5865"/>
                        <a:pt x="5112" y="5815"/>
                        <a:pt x="5187" y="5765"/>
                      </a:cubicBezTo>
                      <a:cubicBezTo>
                        <a:pt x="5312" y="5690"/>
                        <a:pt x="5413" y="5590"/>
                        <a:pt x="5538" y="5489"/>
                      </a:cubicBezTo>
                      <a:cubicBezTo>
                        <a:pt x="5563" y="5464"/>
                        <a:pt x="5563" y="5464"/>
                        <a:pt x="5588" y="5439"/>
                      </a:cubicBezTo>
                      <a:cubicBezTo>
                        <a:pt x="5713" y="5339"/>
                        <a:pt x="5864" y="5189"/>
                        <a:pt x="5989" y="5063"/>
                      </a:cubicBezTo>
                      <a:cubicBezTo>
                        <a:pt x="5989" y="5038"/>
                        <a:pt x="6014" y="5038"/>
                        <a:pt x="6014" y="5038"/>
                      </a:cubicBezTo>
                      <a:cubicBezTo>
                        <a:pt x="6114" y="4938"/>
                        <a:pt x="6190" y="4838"/>
                        <a:pt x="6265" y="4738"/>
                      </a:cubicBezTo>
                      <a:cubicBezTo>
                        <a:pt x="6340" y="4687"/>
                        <a:pt x="6390" y="4612"/>
                        <a:pt x="6440" y="4537"/>
                      </a:cubicBezTo>
                      <a:cubicBezTo>
                        <a:pt x="6465" y="4537"/>
                        <a:pt x="6465" y="4512"/>
                        <a:pt x="6490" y="4487"/>
                      </a:cubicBezTo>
                      <a:cubicBezTo>
                        <a:pt x="6490" y="4487"/>
                        <a:pt x="6515" y="4462"/>
                        <a:pt x="6515" y="4462"/>
                      </a:cubicBezTo>
                      <a:cubicBezTo>
                        <a:pt x="6591" y="4362"/>
                        <a:pt x="6666" y="4261"/>
                        <a:pt x="6716" y="4161"/>
                      </a:cubicBezTo>
                      <a:cubicBezTo>
                        <a:pt x="6791" y="4086"/>
                        <a:pt x="6841" y="4011"/>
                        <a:pt x="6891" y="3936"/>
                      </a:cubicBezTo>
                      <a:cubicBezTo>
                        <a:pt x="6891" y="3936"/>
                        <a:pt x="6891" y="3910"/>
                        <a:pt x="6891" y="3910"/>
                      </a:cubicBezTo>
                      <a:cubicBezTo>
                        <a:pt x="6916" y="3910"/>
                        <a:pt x="6916" y="3885"/>
                        <a:pt x="6916" y="3885"/>
                      </a:cubicBezTo>
                      <a:cubicBezTo>
                        <a:pt x="6967" y="3810"/>
                        <a:pt x="7017" y="3710"/>
                        <a:pt x="7092" y="3610"/>
                      </a:cubicBezTo>
                      <a:cubicBezTo>
                        <a:pt x="7142" y="3535"/>
                        <a:pt x="7192" y="3434"/>
                        <a:pt x="7242" y="3334"/>
                      </a:cubicBezTo>
                      <a:cubicBezTo>
                        <a:pt x="7242" y="3334"/>
                        <a:pt x="7242" y="3309"/>
                        <a:pt x="7267" y="3309"/>
                      </a:cubicBezTo>
                      <a:lnTo>
                        <a:pt x="7292" y="3259"/>
                      </a:lnTo>
                      <a:cubicBezTo>
                        <a:pt x="7317" y="3184"/>
                        <a:pt x="7343" y="3134"/>
                        <a:pt x="7393" y="3058"/>
                      </a:cubicBezTo>
                      <a:cubicBezTo>
                        <a:pt x="7443" y="2958"/>
                        <a:pt x="7493" y="2858"/>
                        <a:pt x="7518" y="2758"/>
                      </a:cubicBezTo>
                      <a:cubicBezTo>
                        <a:pt x="7543" y="2733"/>
                        <a:pt x="7543" y="2682"/>
                        <a:pt x="7568" y="2657"/>
                      </a:cubicBezTo>
                      <a:cubicBezTo>
                        <a:pt x="7568" y="2632"/>
                        <a:pt x="7593" y="2607"/>
                        <a:pt x="7593" y="2582"/>
                      </a:cubicBezTo>
                      <a:cubicBezTo>
                        <a:pt x="7618" y="2532"/>
                        <a:pt x="7643" y="2507"/>
                        <a:pt x="7643" y="2457"/>
                      </a:cubicBezTo>
                      <a:cubicBezTo>
                        <a:pt x="7693" y="2332"/>
                        <a:pt x="7744" y="2231"/>
                        <a:pt x="7769" y="2106"/>
                      </a:cubicBezTo>
                      <a:cubicBezTo>
                        <a:pt x="7794" y="2056"/>
                        <a:pt x="7819" y="2006"/>
                        <a:pt x="7819" y="1956"/>
                      </a:cubicBezTo>
                      <a:cubicBezTo>
                        <a:pt x="7844" y="1930"/>
                        <a:pt x="7844" y="1905"/>
                        <a:pt x="7844" y="1880"/>
                      </a:cubicBezTo>
                      <a:cubicBezTo>
                        <a:pt x="7869" y="1830"/>
                        <a:pt x="7869" y="1755"/>
                        <a:pt x="7894" y="1705"/>
                      </a:cubicBezTo>
                      <a:cubicBezTo>
                        <a:pt x="7894" y="1705"/>
                        <a:pt x="7894" y="1680"/>
                        <a:pt x="7894" y="1655"/>
                      </a:cubicBezTo>
                      <a:cubicBezTo>
                        <a:pt x="7894" y="1630"/>
                        <a:pt x="7894" y="1605"/>
                        <a:pt x="7894" y="1580"/>
                      </a:cubicBezTo>
                      <a:cubicBezTo>
                        <a:pt x="7894" y="1504"/>
                        <a:pt x="7919" y="1454"/>
                        <a:pt x="7919" y="1379"/>
                      </a:cubicBezTo>
                      <a:cubicBezTo>
                        <a:pt x="7919" y="1354"/>
                        <a:pt x="7894" y="1329"/>
                        <a:pt x="7894" y="1304"/>
                      </a:cubicBezTo>
                      <a:cubicBezTo>
                        <a:pt x="7894" y="1254"/>
                        <a:pt x="7894" y="1179"/>
                        <a:pt x="7869" y="1128"/>
                      </a:cubicBezTo>
                      <a:cubicBezTo>
                        <a:pt x="7869" y="1103"/>
                        <a:pt x="7869" y="1103"/>
                        <a:pt x="7869" y="1078"/>
                      </a:cubicBezTo>
                      <a:cubicBezTo>
                        <a:pt x="7844" y="1003"/>
                        <a:pt x="7794" y="928"/>
                        <a:pt x="7769" y="878"/>
                      </a:cubicBezTo>
                      <a:cubicBezTo>
                        <a:pt x="7718" y="828"/>
                        <a:pt x="7668" y="778"/>
                        <a:pt x="7618" y="727"/>
                      </a:cubicBezTo>
                      <a:lnTo>
                        <a:pt x="6534" y="29"/>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5" name="Google Shape;1755;p40"/>
                <p:cNvSpPr/>
                <p:nvPr/>
              </p:nvSpPr>
              <p:spPr>
                <a:xfrm flipH="1">
                  <a:off x="7728527" y="2284163"/>
                  <a:ext cx="69999" cy="116924"/>
                </a:xfrm>
                <a:custGeom>
                  <a:avLst/>
                  <a:gdLst/>
                  <a:ahLst/>
                  <a:cxnLst/>
                  <a:rect l="l" t="t" r="r" b="b"/>
                  <a:pathLst>
                    <a:path w="1981" h="3309" extrusionOk="0">
                      <a:moveTo>
                        <a:pt x="226" y="0"/>
                      </a:moveTo>
                      <a:cubicBezTo>
                        <a:pt x="201" y="100"/>
                        <a:pt x="176" y="201"/>
                        <a:pt x="176" y="326"/>
                      </a:cubicBezTo>
                      <a:cubicBezTo>
                        <a:pt x="1" y="1404"/>
                        <a:pt x="276" y="2206"/>
                        <a:pt x="853" y="2582"/>
                      </a:cubicBezTo>
                      <a:lnTo>
                        <a:pt x="1981" y="3309"/>
                      </a:lnTo>
                      <a:cubicBezTo>
                        <a:pt x="1404" y="2933"/>
                        <a:pt x="1128" y="2131"/>
                        <a:pt x="1304" y="1053"/>
                      </a:cubicBezTo>
                      <a:cubicBezTo>
                        <a:pt x="1329" y="953"/>
                        <a:pt x="1329" y="827"/>
                        <a:pt x="1354" y="727"/>
                      </a:cubicBezTo>
                      <a:lnTo>
                        <a:pt x="226"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6" name="Google Shape;1756;p40"/>
                <p:cNvSpPr/>
                <p:nvPr/>
              </p:nvSpPr>
              <p:spPr>
                <a:xfrm flipH="1">
                  <a:off x="7459310" y="2084909"/>
                  <a:ext cx="317061" cy="183353"/>
                </a:xfrm>
                <a:custGeom>
                  <a:avLst/>
                  <a:gdLst/>
                  <a:ahLst/>
                  <a:cxnLst/>
                  <a:rect l="l" t="t" r="r" b="b"/>
                  <a:pathLst>
                    <a:path w="8973" h="5189" extrusionOk="0">
                      <a:moveTo>
                        <a:pt x="8877" y="816"/>
                      </a:moveTo>
                      <a:lnTo>
                        <a:pt x="8973" y="877"/>
                      </a:lnTo>
                      <a:cubicBezTo>
                        <a:pt x="8946" y="851"/>
                        <a:pt x="8913" y="832"/>
                        <a:pt x="8877" y="816"/>
                      </a:cubicBezTo>
                      <a:close/>
                      <a:moveTo>
                        <a:pt x="7093" y="0"/>
                      </a:moveTo>
                      <a:cubicBezTo>
                        <a:pt x="7093" y="25"/>
                        <a:pt x="7068" y="25"/>
                        <a:pt x="7043" y="25"/>
                      </a:cubicBezTo>
                      <a:lnTo>
                        <a:pt x="6993" y="25"/>
                      </a:lnTo>
                      <a:cubicBezTo>
                        <a:pt x="6917" y="50"/>
                        <a:pt x="6842" y="75"/>
                        <a:pt x="6767" y="100"/>
                      </a:cubicBezTo>
                      <a:lnTo>
                        <a:pt x="6742" y="100"/>
                      </a:lnTo>
                      <a:lnTo>
                        <a:pt x="2882" y="1529"/>
                      </a:lnTo>
                      <a:cubicBezTo>
                        <a:pt x="2757" y="1579"/>
                        <a:pt x="2632" y="1629"/>
                        <a:pt x="2506" y="1704"/>
                      </a:cubicBezTo>
                      <a:cubicBezTo>
                        <a:pt x="2356" y="1780"/>
                        <a:pt x="2206" y="1880"/>
                        <a:pt x="2055" y="1980"/>
                      </a:cubicBezTo>
                      <a:cubicBezTo>
                        <a:pt x="2030" y="2005"/>
                        <a:pt x="1980" y="2030"/>
                        <a:pt x="1930" y="2080"/>
                      </a:cubicBezTo>
                      <a:cubicBezTo>
                        <a:pt x="1830" y="2155"/>
                        <a:pt x="1729" y="2231"/>
                        <a:pt x="1629" y="2306"/>
                      </a:cubicBezTo>
                      <a:cubicBezTo>
                        <a:pt x="1604" y="2331"/>
                        <a:pt x="1579" y="2356"/>
                        <a:pt x="1554" y="2381"/>
                      </a:cubicBezTo>
                      <a:cubicBezTo>
                        <a:pt x="1529" y="2406"/>
                        <a:pt x="1504" y="2431"/>
                        <a:pt x="1479" y="2431"/>
                      </a:cubicBezTo>
                      <a:cubicBezTo>
                        <a:pt x="1429" y="2481"/>
                        <a:pt x="1379" y="2531"/>
                        <a:pt x="1328" y="2582"/>
                      </a:cubicBezTo>
                      <a:cubicBezTo>
                        <a:pt x="1303" y="2632"/>
                        <a:pt x="1253" y="2657"/>
                        <a:pt x="1228" y="2682"/>
                      </a:cubicBezTo>
                      <a:cubicBezTo>
                        <a:pt x="1203" y="2732"/>
                        <a:pt x="1178" y="2757"/>
                        <a:pt x="1128" y="2782"/>
                      </a:cubicBezTo>
                      <a:cubicBezTo>
                        <a:pt x="1103" y="2807"/>
                        <a:pt x="1078" y="2857"/>
                        <a:pt x="1053" y="2882"/>
                      </a:cubicBezTo>
                      <a:cubicBezTo>
                        <a:pt x="1028" y="2907"/>
                        <a:pt x="1003" y="2932"/>
                        <a:pt x="978" y="2957"/>
                      </a:cubicBezTo>
                      <a:cubicBezTo>
                        <a:pt x="927" y="3033"/>
                        <a:pt x="852" y="3108"/>
                        <a:pt x="777" y="3183"/>
                      </a:cubicBezTo>
                      <a:cubicBezTo>
                        <a:pt x="777" y="3208"/>
                        <a:pt x="777" y="3208"/>
                        <a:pt x="777" y="3208"/>
                      </a:cubicBezTo>
                      <a:cubicBezTo>
                        <a:pt x="777" y="3208"/>
                        <a:pt x="777" y="3208"/>
                        <a:pt x="752" y="3233"/>
                      </a:cubicBezTo>
                      <a:cubicBezTo>
                        <a:pt x="702" y="3283"/>
                        <a:pt x="652" y="3359"/>
                        <a:pt x="627" y="3434"/>
                      </a:cubicBezTo>
                      <a:cubicBezTo>
                        <a:pt x="577" y="3484"/>
                        <a:pt x="552" y="3534"/>
                        <a:pt x="526" y="3584"/>
                      </a:cubicBezTo>
                      <a:cubicBezTo>
                        <a:pt x="501" y="3584"/>
                        <a:pt x="501" y="3609"/>
                        <a:pt x="476" y="3634"/>
                      </a:cubicBezTo>
                      <a:cubicBezTo>
                        <a:pt x="476" y="3634"/>
                        <a:pt x="476" y="3659"/>
                        <a:pt x="451" y="3659"/>
                      </a:cubicBezTo>
                      <a:cubicBezTo>
                        <a:pt x="401" y="3734"/>
                        <a:pt x="351" y="3810"/>
                        <a:pt x="326" y="3885"/>
                      </a:cubicBezTo>
                      <a:cubicBezTo>
                        <a:pt x="301" y="3910"/>
                        <a:pt x="276" y="3960"/>
                        <a:pt x="251" y="3985"/>
                      </a:cubicBezTo>
                      <a:cubicBezTo>
                        <a:pt x="251" y="4010"/>
                        <a:pt x="226" y="4035"/>
                        <a:pt x="226" y="4060"/>
                      </a:cubicBezTo>
                      <a:cubicBezTo>
                        <a:pt x="201" y="4085"/>
                        <a:pt x="201" y="4085"/>
                        <a:pt x="176" y="4110"/>
                      </a:cubicBezTo>
                      <a:cubicBezTo>
                        <a:pt x="151" y="4186"/>
                        <a:pt x="100" y="4286"/>
                        <a:pt x="75" y="4361"/>
                      </a:cubicBezTo>
                      <a:cubicBezTo>
                        <a:pt x="50" y="4386"/>
                        <a:pt x="25" y="4436"/>
                        <a:pt x="0" y="4461"/>
                      </a:cubicBezTo>
                      <a:lnTo>
                        <a:pt x="1153" y="5188"/>
                      </a:lnTo>
                      <a:cubicBezTo>
                        <a:pt x="1203" y="5063"/>
                        <a:pt x="1278" y="4912"/>
                        <a:pt x="1354" y="4787"/>
                      </a:cubicBezTo>
                      <a:cubicBezTo>
                        <a:pt x="1354" y="4762"/>
                        <a:pt x="1379" y="4737"/>
                        <a:pt x="1379" y="4737"/>
                      </a:cubicBezTo>
                      <a:cubicBezTo>
                        <a:pt x="1454" y="4612"/>
                        <a:pt x="1529" y="4486"/>
                        <a:pt x="1604" y="4361"/>
                      </a:cubicBezTo>
                      <a:cubicBezTo>
                        <a:pt x="1629" y="4336"/>
                        <a:pt x="1629" y="4336"/>
                        <a:pt x="1654" y="4311"/>
                      </a:cubicBezTo>
                      <a:cubicBezTo>
                        <a:pt x="1729" y="4186"/>
                        <a:pt x="1805" y="4085"/>
                        <a:pt x="1905" y="3960"/>
                      </a:cubicBezTo>
                      <a:cubicBezTo>
                        <a:pt x="1905" y="3960"/>
                        <a:pt x="1905" y="3935"/>
                        <a:pt x="1905" y="3935"/>
                      </a:cubicBezTo>
                      <a:cubicBezTo>
                        <a:pt x="2005" y="3835"/>
                        <a:pt x="2080" y="3709"/>
                        <a:pt x="2181" y="3609"/>
                      </a:cubicBezTo>
                      <a:cubicBezTo>
                        <a:pt x="2206" y="3584"/>
                        <a:pt x="2231" y="3559"/>
                        <a:pt x="2281" y="3509"/>
                      </a:cubicBezTo>
                      <a:cubicBezTo>
                        <a:pt x="2331" y="3459"/>
                        <a:pt x="2406" y="3384"/>
                        <a:pt x="2456" y="3308"/>
                      </a:cubicBezTo>
                      <a:cubicBezTo>
                        <a:pt x="2506" y="3283"/>
                        <a:pt x="2557" y="3233"/>
                        <a:pt x="2607" y="3183"/>
                      </a:cubicBezTo>
                      <a:cubicBezTo>
                        <a:pt x="2657" y="3133"/>
                        <a:pt x="2707" y="3083"/>
                        <a:pt x="2757" y="3058"/>
                      </a:cubicBezTo>
                      <a:cubicBezTo>
                        <a:pt x="2857" y="2957"/>
                        <a:pt x="2958" y="2882"/>
                        <a:pt x="3058" y="2807"/>
                      </a:cubicBezTo>
                      <a:cubicBezTo>
                        <a:pt x="3108" y="2782"/>
                        <a:pt x="3158" y="2732"/>
                        <a:pt x="3183" y="2707"/>
                      </a:cubicBezTo>
                      <a:cubicBezTo>
                        <a:pt x="3333" y="2607"/>
                        <a:pt x="3484" y="2506"/>
                        <a:pt x="3634" y="2431"/>
                      </a:cubicBezTo>
                      <a:cubicBezTo>
                        <a:pt x="3760" y="2381"/>
                        <a:pt x="3885" y="2331"/>
                        <a:pt x="4010" y="2281"/>
                      </a:cubicBezTo>
                      <a:lnTo>
                        <a:pt x="7895" y="827"/>
                      </a:lnTo>
                      <a:cubicBezTo>
                        <a:pt x="7995" y="802"/>
                        <a:pt x="8095" y="777"/>
                        <a:pt x="8171" y="752"/>
                      </a:cubicBezTo>
                      <a:lnTo>
                        <a:pt x="8221" y="752"/>
                      </a:lnTo>
                      <a:cubicBezTo>
                        <a:pt x="8321" y="727"/>
                        <a:pt x="8396" y="727"/>
                        <a:pt x="8471" y="727"/>
                      </a:cubicBezTo>
                      <a:lnTo>
                        <a:pt x="8521" y="727"/>
                      </a:lnTo>
                      <a:cubicBezTo>
                        <a:pt x="8597" y="727"/>
                        <a:pt x="8672" y="752"/>
                        <a:pt x="8747" y="777"/>
                      </a:cubicBezTo>
                      <a:lnTo>
                        <a:pt x="8772" y="777"/>
                      </a:lnTo>
                      <a:cubicBezTo>
                        <a:pt x="8808" y="789"/>
                        <a:pt x="8844" y="801"/>
                        <a:pt x="8877" y="816"/>
                      </a:cubicBezTo>
                      <a:lnTo>
                        <a:pt x="8877" y="816"/>
                      </a:lnTo>
                      <a:lnTo>
                        <a:pt x="7845" y="150"/>
                      </a:lnTo>
                      <a:lnTo>
                        <a:pt x="7845" y="125"/>
                      </a:lnTo>
                      <a:cubicBezTo>
                        <a:pt x="7820" y="125"/>
                        <a:pt x="7770" y="100"/>
                        <a:pt x="7745" y="75"/>
                      </a:cubicBezTo>
                      <a:cubicBezTo>
                        <a:pt x="7719" y="75"/>
                        <a:pt x="7694" y="50"/>
                        <a:pt x="7644" y="50"/>
                      </a:cubicBezTo>
                      <a:cubicBezTo>
                        <a:pt x="7619" y="50"/>
                        <a:pt x="7619" y="50"/>
                        <a:pt x="7619" y="25"/>
                      </a:cubicBezTo>
                      <a:lnTo>
                        <a:pt x="7544" y="25"/>
                      </a:lnTo>
                      <a:cubicBezTo>
                        <a:pt x="7519" y="0"/>
                        <a:pt x="7469" y="0"/>
                        <a:pt x="744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7" name="Google Shape;1757;p40"/>
                <p:cNvSpPr/>
                <p:nvPr/>
              </p:nvSpPr>
              <p:spPr>
                <a:xfrm flipH="1">
                  <a:off x="7735594" y="2241655"/>
                  <a:ext cx="99256" cy="48727"/>
                </a:xfrm>
                <a:custGeom>
                  <a:avLst/>
                  <a:gdLst/>
                  <a:ahLst/>
                  <a:cxnLst/>
                  <a:rect l="l" t="t" r="r" b="b"/>
                  <a:pathLst>
                    <a:path w="2809" h="1379" extrusionOk="0">
                      <a:moveTo>
                        <a:pt x="1405" y="0"/>
                      </a:moveTo>
                      <a:cubicBezTo>
                        <a:pt x="1379" y="0"/>
                        <a:pt x="1329" y="0"/>
                        <a:pt x="1304" y="25"/>
                      </a:cubicBezTo>
                      <a:lnTo>
                        <a:pt x="1204" y="25"/>
                      </a:lnTo>
                      <a:cubicBezTo>
                        <a:pt x="1179" y="25"/>
                        <a:pt x="1154" y="25"/>
                        <a:pt x="1154" y="50"/>
                      </a:cubicBezTo>
                      <a:lnTo>
                        <a:pt x="1129" y="50"/>
                      </a:lnTo>
                      <a:cubicBezTo>
                        <a:pt x="1054" y="50"/>
                        <a:pt x="978" y="75"/>
                        <a:pt x="903" y="100"/>
                      </a:cubicBezTo>
                      <a:cubicBezTo>
                        <a:pt x="803" y="151"/>
                        <a:pt x="703" y="176"/>
                        <a:pt x="603" y="226"/>
                      </a:cubicBezTo>
                      <a:cubicBezTo>
                        <a:pt x="502" y="276"/>
                        <a:pt x="402" y="351"/>
                        <a:pt x="302" y="401"/>
                      </a:cubicBezTo>
                      <a:cubicBezTo>
                        <a:pt x="202" y="476"/>
                        <a:pt x="101" y="552"/>
                        <a:pt x="1" y="652"/>
                      </a:cubicBezTo>
                      <a:lnTo>
                        <a:pt x="1154" y="1379"/>
                      </a:lnTo>
                      <a:cubicBezTo>
                        <a:pt x="1354" y="1203"/>
                        <a:pt x="1555" y="1078"/>
                        <a:pt x="1755" y="953"/>
                      </a:cubicBezTo>
                      <a:cubicBezTo>
                        <a:pt x="1831" y="928"/>
                        <a:pt x="1931" y="877"/>
                        <a:pt x="2031" y="852"/>
                      </a:cubicBezTo>
                      <a:cubicBezTo>
                        <a:pt x="2106" y="802"/>
                        <a:pt x="2207" y="777"/>
                        <a:pt x="2282" y="777"/>
                      </a:cubicBezTo>
                      <a:cubicBezTo>
                        <a:pt x="2307" y="777"/>
                        <a:pt x="2307" y="777"/>
                        <a:pt x="2332" y="752"/>
                      </a:cubicBezTo>
                      <a:lnTo>
                        <a:pt x="2808" y="752"/>
                      </a:lnTo>
                      <a:lnTo>
                        <a:pt x="1655" y="25"/>
                      </a:lnTo>
                      <a:lnTo>
                        <a:pt x="1580" y="25"/>
                      </a:lnTo>
                      <a:cubicBezTo>
                        <a:pt x="1530" y="0"/>
                        <a:pt x="1480" y="0"/>
                        <a:pt x="1455"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8" name="Google Shape;1758;p40"/>
                <p:cNvSpPr/>
                <p:nvPr/>
              </p:nvSpPr>
              <p:spPr>
                <a:xfrm flipH="1">
                  <a:off x="7816193" y="2262008"/>
                  <a:ext cx="257733" cy="226745"/>
                </a:xfrm>
                <a:custGeom>
                  <a:avLst/>
                  <a:gdLst/>
                  <a:ahLst/>
                  <a:cxnLst/>
                  <a:rect l="l" t="t" r="r" b="b"/>
                  <a:pathLst>
                    <a:path w="7294" h="6417" extrusionOk="0">
                      <a:moveTo>
                        <a:pt x="0" y="5414"/>
                      </a:moveTo>
                      <a:lnTo>
                        <a:pt x="0" y="5414"/>
                      </a:lnTo>
                      <a:cubicBezTo>
                        <a:pt x="27" y="5441"/>
                        <a:pt x="60" y="5460"/>
                        <a:pt x="94" y="5477"/>
                      </a:cubicBezTo>
                      <a:lnTo>
                        <a:pt x="94" y="5477"/>
                      </a:lnTo>
                      <a:lnTo>
                        <a:pt x="0" y="5414"/>
                      </a:lnTo>
                      <a:close/>
                      <a:moveTo>
                        <a:pt x="5564" y="1"/>
                      </a:moveTo>
                      <a:lnTo>
                        <a:pt x="5564" y="1"/>
                      </a:lnTo>
                      <a:cubicBezTo>
                        <a:pt x="5990" y="276"/>
                        <a:pt x="6191" y="853"/>
                        <a:pt x="6065" y="1655"/>
                      </a:cubicBezTo>
                      <a:cubicBezTo>
                        <a:pt x="6040" y="1805"/>
                        <a:pt x="6015" y="1956"/>
                        <a:pt x="5965" y="2081"/>
                      </a:cubicBezTo>
                      <a:cubicBezTo>
                        <a:pt x="5965" y="2106"/>
                        <a:pt x="5965" y="2131"/>
                        <a:pt x="5940" y="2156"/>
                      </a:cubicBezTo>
                      <a:cubicBezTo>
                        <a:pt x="5915" y="2281"/>
                        <a:pt x="5865" y="2432"/>
                        <a:pt x="5790" y="2557"/>
                      </a:cubicBezTo>
                      <a:cubicBezTo>
                        <a:pt x="5790" y="2582"/>
                        <a:pt x="5790" y="2582"/>
                        <a:pt x="5790" y="2607"/>
                      </a:cubicBezTo>
                      <a:cubicBezTo>
                        <a:pt x="5714" y="2758"/>
                        <a:pt x="5639" y="2883"/>
                        <a:pt x="5564" y="3033"/>
                      </a:cubicBezTo>
                      <a:cubicBezTo>
                        <a:pt x="5564" y="3033"/>
                        <a:pt x="5564" y="3058"/>
                        <a:pt x="5564" y="3058"/>
                      </a:cubicBezTo>
                      <a:cubicBezTo>
                        <a:pt x="5489" y="3209"/>
                        <a:pt x="5389" y="3334"/>
                        <a:pt x="5313" y="3459"/>
                      </a:cubicBezTo>
                      <a:cubicBezTo>
                        <a:pt x="5288" y="3459"/>
                        <a:pt x="5288" y="3484"/>
                        <a:pt x="5288" y="3484"/>
                      </a:cubicBezTo>
                      <a:cubicBezTo>
                        <a:pt x="5188" y="3610"/>
                        <a:pt x="5088" y="3735"/>
                        <a:pt x="4988" y="3860"/>
                      </a:cubicBezTo>
                      <a:cubicBezTo>
                        <a:pt x="4988" y="3885"/>
                        <a:pt x="4962" y="3885"/>
                        <a:pt x="4962" y="3885"/>
                      </a:cubicBezTo>
                      <a:cubicBezTo>
                        <a:pt x="4862" y="3986"/>
                        <a:pt x="4787" y="4086"/>
                        <a:pt x="4687" y="4186"/>
                      </a:cubicBezTo>
                      <a:cubicBezTo>
                        <a:pt x="4662" y="4211"/>
                        <a:pt x="4637" y="4236"/>
                        <a:pt x="4612" y="4236"/>
                      </a:cubicBezTo>
                      <a:cubicBezTo>
                        <a:pt x="4536" y="4311"/>
                        <a:pt x="4461" y="4387"/>
                        <a:pt x="4386" y="4437"/>
                      </a:cubicBezTo>
                      <a:cubicBezTo>
                        <a:pt x="4336" y="4462"/>
                        <a:pt x="4311" y="4512"/>
                        <a:pt x="4261" y="4537"/>
                      </a:cubicBezTo>
                      <a:cubicBezTo>
                        <a:pt x="4135" y="4612"/>
                        <a:pt x="4010" y="4712"/>
                        <a:pt x="3885" y="4763"/>
                      </a:cubicBezTo>
                      <a:cubicBezTo>
                        <a:pt x="3810" y="4813"/>
                        <a:pt x="3709" y="4863"/>
                        <a:pt x="3609" y="4888"/>
                      </a:cubicBezTo>
                      <a:lnTo>
                        <a:pt x="1955" y="5514"/>
                      </a:lnTo>
                      <a:cubicBezTo>
                        <a:pt x="1930" y="5514"/>
                        <a:pt x="1905" y="5514"/>
                        <a:pt x="1880" y="5540"/>
                      </a:cubicBezTo>
                      <a:cubicBezTo>
                        <a:pt x="1780" y="5565"/>
                        <a:pt x="1679" y="5590"/>
                        <a:pt x="1579" y="5615"/>
                      </a:cubicBezTo>
                      <a:cubicBezTo>
                        <a:pt x="1529" y="5615"/>
                        <a:pt x="1504" y="5640"/>
                        <a:pt x="1454" y="5640"/>
                      </a:cubicBezTo>
                      <a:cubicBezTo>
                        <a:pt x="1404" y="5665"/>
                        <a:pt x="1353" y="5665"/>
                        <a:pt x="1303" y="5665"/>
                      </a:cubicBezTo>
                      <a:cubicBezTo>
                        <a:pt x="1253" y="5665"/>
                        <a:pt x="1203" y="5690"/>
                        <a:pt x="1178" y="5690"/>
                      </a:cubicBezTo>
                      <a:lnTo>
                        <a:pt x="802" y="5690"/>
                      </a:lnTo>
                      <a:cubicBezTo>
                        <a:pt x="777" y="5690"/>
                        <a:pt x="727" y="5690"/>
                        <a:pt x="677" y="5665"/>
                      </a:cubicBezTo>
                      <a:lnTo>
                        <a:pt x="602" y="5665"/>
                      </a:lnTo>
                      <a:cubicBezTo>
                        <a:pt x="551" y="5640"/>
                        <a:pt x="501" y="5640"/>
                        <a:pt x="451" y="5615"/>
                      </a:cubicBezTo>
                      <a:lnTo>
                        <a:pt x="376" y="5615"/>
                      </a:lnTo>
                      <a:cubicBezTo>
                        <a:pt x="326" y="5590"/>
                        <a:pt x="276" y="5565"/>
                        <a:pt x="226" y="5540"/>
                      </a:cubicBezTo>
                      <a:cubicBezTo>
                        <a:pt x="201" y="5540"/>
                        <a:pt x="201" y="5540"/>
                        <a:pt x="175" y="5514"/>
                      </a:cubicBezTo>
                      <a:cubicBezTo>
                        <a:pt x="152" y="5503"/>
                        <a:pt x="123" y="5491"/>
                        <a:pt x="94" y="5477"/>
                      </a:cubicBezTo>
                      <a:lnTo>
                        <a:pt x="94" y="5477"/>
                      </a:lnTo>
                      <a:lnTo>
                        <a:pt x="1128" y="6166"/>
                      </a:lnTo>
                      <a:lnTo>
                        <a:pt x="1153" y="6166"/>
                      </a:lnTo>
                      <a:cubicBezTo>
                        <a:pt x="1203" y="6191"/>
                        <a:pt x="1253" y="6241"/>
                        <a:pt x="1303" y="6266"/>
                      </a:cubicBezTo>
                      <a:lnTo>
                        <a:pt x="1353" y="6266"/>
                      </a:lnTo>
                      <a:cubicBezTo>
                        <a:pt x="1404" y="6291"/>
                        <a:pt x="1454" y="6316"/>
                        <a:pt x="1479" y="6316"/>
                      </a:cubicBezTo>
                      <a:cubicBezTo>
                        <a:pt x="1504" y="6342"/>
                        <a:pt x="1504" y="6342"/>
                        <a:pt x="1504" y="6342"/>
                      </a:cubicBezTo>
                      <a:cubicBezTo>
                        <a:pt x="1529" y="6342"/>
                        <a:pt x="1554" y="6342"/>
                        <a:pt x="1579" y="6367"/>
                      </a:cubicBezTo>
                      <a:cubicBezTo>
                        <a:pt x="1604" y="6367"/>
                        <a:pt x="1654" y="6367"/>
                        <a:pt x="1679" y="6392"/>
                      </a:cubicBezTo>
                      <a:lnTo>
                        <a:pt x="1729" y="6392"/>
                      </a:lnTo>
                      <a:cubicBezTo>
                        <a:pt x="1754" y="6392"/>
                        <a:pt x="1780" y="6392"/>
                        <a:pt x="1805" y="6417"/>
                      </a:cubicBezTo>
                      <a:lnTo>
                        <a:pt x="2356" y="6417"/>
                      </a:lnTo>
                      <a:cubicBezTo>
                        <a:pt x="2381" y="6417"/>
                        <a:pt x="2406" y="6417"/>
                        <a:pt x="2431" y="6392"/>
                      </a:cubicBezTo>
                      <a:cubicBezTo>
                        <a:pt x="2481" y="6392"/>
                        <a:pt x="2531" y="6392"/>
                        <a:pt x="2582" y="6367"/>
                      </a:cubicBezTo>
                      <a:lnTo>
                        <a:pt x="2657" y="6367"/>
                      </a:lnTo>
                      <a:cubicBezTo>
                        <a:pt x="2657" y="6367"/>
                        <a:pt x="2682" y="6367"/>
                        <a:pt x="2707" y="6342"/>
                      </a:cubicBezTo>
                      <a:cubicBezTo>
                        <a:pt x="2807" y="6316"/>
                        <a:pt x="2907" y="6291"/>
                        <a:pt x="3008" y="6266"/>
                      </a:cubicBezTo>
                      <a:cubicBezTo>
                        <a:pt x="3008" y="6266"/>
                        <a:pt x="3033" y="6266"/>
                        <a:pt x="3058" y="6241"/>
                      </a:cubicBezTo>
                      <a:lnTo>
                        <a:pt x="3083" y="6241"/>
                      </a:lnTo>
                      <a:lnTo>
                        <a:pt x="4762" y="5615"/>
                      </a:lnTo>
                      <a:cubicBezTo>
                        <a:pt x="4837" y="5590"/>
                        <a:pt x="4937" y="5540"/>
                        <a:pt x="5013" y="5489"/>
                      </a:cubicBezTo>
                      <a:cubicBezTo>
                        <a:pt x="5138" y="5439"/>
                        <a:pt x="5263" y="5364"/>
                        <a:pt x="5389" y="5264"/>
                      </a:cubicBezTo>
                      <a:cubicBezTo>
                        <a:pt x="5439" y="5239"/>
                        <a:pt x="5464" y="5214"/>
                        <a:pt x="5514" y="5164"/>
                      </a:cubicBezTo>
                      <a:cubicBezTo>
                        <a:pt x="5589" y="5113"/>
                        <a:pt x="5664" y="5063"/>
                        <a:pt x="5714" y="5013"/>
                      </a:cubicBezTo>
                      <a:cubicBezTo>
                        <a:pt x="5739" y="4988"/>
                        <a:pt x="5739" y="4988"/>
                        <a:pt x="5764" y="4988"/>
                      </a:cubicBezTo>
                      <a:cubicBezTo>
                        <a:pt x="5764" y="4963"/>
                        <a:pt x="5790" y="4938"/>
                        <a:pt x="5815" y="4913"/>
                      </a:cubicBezTo>
                      <a:cubicBezTo>
                        <a:pt x="5865" y="4863"/>
                        <a:pt x="5915" y="4813"/>
                        <a:pt x="5965" y="4763"/>
                      </a:cubicBezTo>
                      <a:cubicBezTo>
                        <a:pt x="6015" y="4738"/>
                        <a:pt x="6065" y="4687"/>
                        <a:pt x="6090" y="4637"/>
                      </a:cubicBezTo>
                      <a:cubicBezTo>
                        <a:pt x="6115" y="4612"/>
                        <a:pt x="6115" y="4612"/>
                        <a:pt x="6115" y="4587"/>
                      </a:cubicBezTo>
                      <a:lnTo>
                        <a:pt x="6140" y="4587"/>
                      </a:lnTo>
                      <a:cubicBezTo>
                        <a:pt x="6191" y="4512"/>
                        <a:pt x="6241" y="4462"/>
                        <a:pt x="6291" y="4412"/>
                      </a:cubicBezTo>
                      <a:cubicBezTo>
                        <a:pt x="6341" y="4337"/>
                        <a:pt x="6366" y="4286"/>
                        <a:pt x="6416" y="4236"/>
                      </a:cubicBezTo>
                      <a:cubicBezTo>
                        <a:pt x="6416" y="4211"/>
                        <a:pt x="6416" y="4211"/>
                        <a:pt x="6416" y="4211"/>
                      </a:cubicBezTo>
                      <a:cubicBezTo>
                        <a:pt x="6416" y="4211"/>
                        <a:pt x="6441" y="4211"/>
                        <a:pt x="6441" y="4186"/>
                      </a:cubicBezTo>
                      <a:cubicBezTo>
                        <a:pt x="6466" y="4161"/>
                        <a:pt x="6491" y="4111"/>
                        <a:pt x="6516" y="4061"/>
                      </a:cubicBezTo>
                      <a:cubicBezTo>
                        <a:pt x="6566" y="4011"/>
                        <a:pt x="6592" y="3936"/>
                        <a:pt x="6642" y="3885"/>
                      </a:cubicBezTo>
                      <a:cubicBezTo>
                        <a:pt x="6642" y="3860"/>
                        <a:pt x="6667" y="3835"/>
                        <a:pt x="6692" y="3785"/>
                      </a:cubicBezTo>
                      <a:lnTo>
                        <a:pt x="6717" y="3760"/>
                      </a:lnTo>
                      <a:cubicBezTo>
                        <a:pt x="6717" y="3760"/>
                        <a:pt x="6717" y="3735"/>
                        <a:pt x="6717" y="3710"/>
                      </a:cubicBezTo>
                      <a:cubicBezTo>
                        <a:pt x="6767" y="3660"/>
                        <a:pt x="6792" y="3610"/>
                        <a:pt x="6817" y="3560"/>
                      </a:cubicBezTo>
                      <a:cubicBezTo>
                        <a:pt x="6842" y="3484"/>
                        <a:pt x="6867" y="3434"/>
                        <a:pt x="6892" y="3359"/>
                      </a:cubicBezTo>
                      <a:cubicBezTo>
                        <a:pt x="6917" y="3359"/>
                        <a:pt x="6917" y="3334"/>
                        <a:pt x="6917" y="3334"/>
                      </a:cubicBezTo>
                      <a:cubicBezTo>
                        <a:pt x="6917" y="3334"/>
                        <a:pt x="6917" y="3309"/>
                        <a:pt x="6917" y="3309"/>
                      </a:cubicBezTo>
                      <a:cubicBezTo>
                        <a:pt x="6942" y="3259"/>
                        <a:pt x="6968" y="3234"/>
                        <a:pt x="6993" y="3184"/>
                      </a:cubicBezTo>
                      <a:cubicBezTo>
                        <a:pt x="7018" y="3108"/>
                        <a:pt x="7043" y="3033"/>
                        <a:pt x="7043" y="2983"/>
                      </a:cubicBezTo>
                      <a:cubicBezTo>
                        <a:pt x="7068" y="2933"/>
                        <a:pt x="7068" y="2908"/>
                        <a:pt x="7093" y="2883"/>
                      </a:cubicBezTo>
                      <a:cubicBezTo>
                        <a:pt x="7093" y="2858"/>
                        <a:pt x="7093" y="2833"/>
                        <a:pt x="7093" y="2833"/>
                      </a:cubicBezTo>
                      <a:cubicBezTo>
                        <a:pt x="7118" y="2808"/>
                        <a:pt x="7118" y="2783"/>
                        <a:pt x="7118" y="2758"/>
                      </a:cubicBezTo>
                      <a:cubicBezTo>
                        <a:pt x="7143" y="2657"/>
                        <a:pt x="7168" y="2557"/>
                        <a:pt x="7193" y="2457"/>
                      </a:cubicBezTo>
                      <a:cubicBezTo>
                        <a:pt x="7193" y="2432"/>
                        <a:pt x="7193" y="2407"/>
                        <a:pt x="7193" y="2382"/>
                      </a:cubicBezTo>
                      <a:cubicBezTo>
                        <a:pt x="7293" y="1780"/>
                        <a:pt x="7193" y="1304"/>
                        <a:pt x="6968" y="978"/>
                      </a:cubicBezTo>
                      <a:cubicBezTo>
                        <a:pt x="6892" y="878"/>
                        <a:pt x="6792" y="803"/>
                        <a:pt x="6692" y="727"/>
                      </a:cubicBezTo>
                      <a:lnTo>
                        <a:pt x="5564" y="1"/>
                      </a:lnTo>
                      <a:close/>
                    </a:path>
                  </a:pathLst>
                </a:custGeom>
                <a:solidFill>
                  <a:schemeClr val="accent4"/>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9" name="Google Shape;1759;p40"/>
                <p:cNvSpPr/>
                <p:nvPr/>
              </p:nvSpPr>
              <p:spPr>
                <a:xfrm flipH="1">
                  <a:off x="7817077" y="2223033"/>
                  <a:ext cx="315330" cy="287874"/>
                </a:xfrm>
                <a:custGeom>
                  <a:avLst/>
                  <a:gdLst/>
                  <a:ahLst/>
                  <a:cxnLst/>
                  <a:rect l="l" t="t" r="r" b="b"/>
                  <a:pathLst>
                    <a:path w="8924" h="8147" extrusionOk="0">
                      <a:moveTo>
                        <a:pt x="8835" y="897"/>
                      </a:moveTo>
                      <a:lnTo>
                        <a:pt x="8923" y="953"/>
                      </a:lnTo>
                      <a:cubicBezTo>
                        <a:pt x="8896" y="932"/>
                        <a:pt x="8866" y="914"/>
                        <a:pt x="8835" y="897"/>
                      </a:cubicBezTo>
                      <a:close/>
                      <a:moveTo>
                        <a:pt x="6793" y="1"/>
                      </a:moveTo>
                      <a:cubicBezTo>
                        <a:pt x="6743" y="1"/>
                        <a:pt x="6718" y="26"/>
                        <a:pt x="6668" y="26"/>
                      </a:cubicBezTo>
                      <a:lnTo>
                        <a:pt x="6617" y="26"/>
                      </a:lnTo>
                      <a:cubicBezTo>
                        <a:pt x="6592" y="26"/>
                        <a:pt x="6567" y="26"/>
                        <a:pt x="6542" y="51"/>
                      </a:cubicBezTo>
                      <a:cubicBezTo>
                        <a:pt x="6417" y="76"/>
                        <a:pt x="6317" y="101"/>
                        <a:pt x="6191" y="151"/>
                      </a:cubicBezTo>
                      <a:lnTo>
                        <a:pt x="6166" y="151"/>
                      </a:lnTo>
                      <a:lnTo>
                        <a:pt x="2307" y="1580"/>
                      </a:lnTo>
                      <a:cubicBezTo>
                        <a:pt x="2206" y="1630"/>
                        <a:pt x="2131" y="1655"/>
                        <a:pt x="2031" y="1705"/>
                      </a:cubicBezTo>
                      <a:cubicBezTo>
                        <a:pt x="1906" y="1755"/>
                        <a:pt x="1780" y="1856"/>
                        <a:pt x="1655" y="1931"/>
                      </a:cubicBezTo>
                      <a:cubicBezTo>
                        <a:pt x="1630" y="1956"/>
                        <a:pt x="1580" y="2006"/>
                        <a:pt x="1555" y="2031"/>
                      </a:cubicBezTo>
                      <a:cubicBezTo>
                        <a:pt x="1505" y="2081"/>
                        <a:pt x="1455" y="2106"/>
                        <a:pt x="1379" y="2156"/>
                      </a:cubicBezTo>
                      <a:cubicBezTo>
                        <a:pt x="1354" y="2181"/>
                        <a:pt x="1329" y="2231"/>
                        <a:pt x="1279" y="2257"/>
                      </a:cubicBezTo>
                      <a:cubicBezTo>
                        <a:pt x="1279" y="2282"/>
                        <a:pt x="1254" y="2282"/>
                        <a:pt x="1229" y="2307"/>
                      </a:cubicBezTo>
                      <a:cubicBezTo>
                        <a:pt x="1204" y="2332"/>
                        <a:pt x="1204" y="2357"/>
                        <a:pt x="1179" y="2357"/>
                      </a:cubicBezTo>
                      <a:cubicBezTo>
                        <a:pt x="1129" y="2432"/>
                        <a:pt x="1054" y="2482"/>
                        <a:pt x="1003" y="2532"/>
                      </a:cubicBezTo>
                      <a:cubicBezTo>
                        <a:pt x="978" y="2582"/>
                        <a:pt x="953" y="2632"/>
                        <a:pt x="903" y="2658"/>
                      </a:cubicBezTo>
                      <a:cubicBezTo>
                        <a:pt x="903" y="2683"/>
                        <a:pt x="903" y="2683"/>
                        <a:pt x="903" y="2683"/>
                      </a:cubicBezTo>
                      <a:cubicBezTo>
                        <a:pt x="878" y="2683"/>
                        <a:pt x="878" y="2708"/>
                        <a:pt x="878" y="2708"/>
                      </a:cubicBezTo>
                      <a:cubicBezTo>
                        <a:pt x="828" y="2758"/>
                        <a:pt x="803" y="2808"/>
                        <a:pt x="753" y="2858"/>
                      </a:cubicBezTo>
                      <a:cubicBezTo>
                        <a:pt x="728" y="2933"/>
                        <a:pt x="678" y="2983"/>
                        <a:pt x="653" y="3033"/>
                      </a:cubicBezTo>
                      <a:cubicBezTo>
                        <a:pt x="627" y="3059"/>
                        <a:pt x="627" y="3084"/>
                        <a:pt x="602" y="3109"/>
                      </a:cubicBezTo>
                      <a:cubicBezTo>
                        <a:pt x="602" y="3109"/>
                        <a:pt x="602" y="3109"/>
                        <a:pt x="602" y="3134"/>
                      </a:cubicBezTo>
                      <a:cubicBezTo>
                        <a:pt x="577" y="3134"/>
                        <a:pt x="577" y="3159"/>
                        <a:pt x="552" y="3184"/>
                      </a:cubicBezTo>
                      <a:cubicBezTo>
                        <a:pt x="527" y="3234"/>
                        <a:pt x="502" y="3284"/>
                        <a:pt x="452" y="3334"/>
                      </a:cubicBezTo>
                      <a:cubicBezTo>
                        <a:pt x="427" y="3384"/>
                        <a:pt x="402" y="3460"/>
                        <a:pt x="377" y="3510"/>
                      </a:cubicBezTo>
                      <a:cubicBezTo>
                        <a:pt x="377" y="3535"/>
                        <a:pt x="352" y="3535"/>
                        <a:pt x="352" y="3560"/>
                      </a:cubicBezTo>
                      <a:cubicBezTo>
                        <a:pt x="352" y="3585"/>
                        <a:pt x="352" y="3585"/>
                        <a:pt x="327" y="3585"/>
                      </a:cubicBezTo>
                      <a:cubicBezTo>
                        <a:pt x="327" y="3610"/>
                        <a:pt x="302" y="3635"/>
                        <a:pt x="302" y="3660"/>
                      </a:cubicBezTo>
                      <a:cubicBezTo>
                        <a:pt x="277" y="3735"/>
                        <a:pt x="252" y="3785"/>
                        <a:pt x="226" y="3835"/>
                      </a:cubicBezTo>
                      <a:cubicBezTo>
                        <a:pt x="201" y="3911"/>
                        <a:pt x="176" y="3961"/>
                        <a:pt x="151" y="4036"/>
                      </a:cubicBezTo>
                      <a:cubicBezTo>
                        <a:pt x="151" y="4036"/>
                        <a:pt x="151" y="4036"/>
                        <a:pt x="151" y="4061"/>
                      </a:cubicBezTo>
                      <a:cubicBezTo>
                        <a:pt x="151" y="4061"/>
                        <a:pt x="151" y="4061"/>
                        <a:pt x="151" y="4086"/>
                      </a:cubicBezTo>
                      <a:cubicBezTo>
                        <a:pt x="126" y="4136"/>
                        <a:pt x="126" y="4186"/>
                        <a:pt x="101" y="4236"/>
                      </a:cubicBezTo>
                      <a:cubicBezTo>
                        <a:pt x="76" y="4337"/>
                        <a:pt x="51" y="4437"/>
                        <a:pt x="51" y="4512"/>
                      </a:cubicBezTo>
                      <a:cubicBezTo>
                        <a:pt x="51" y="4512"/>
                        <a:pt x="51" y="4512"/>
                        <a:pt x="26" y="4537"/>
                      </a:cubicBezTo>
                      <a:cubicBezTo>
                        <a:pt x="1" y="4688"/>
                        <a:pt x="1" y="4863"/>
                        <a:pt x="1" y="5013"/>
                      </a:cubicBezTo>
                      <a:cubicBezTo>
                        <a:pt x="1" y="5866"/>
                        <a:pt x="252" y="6542"/>
                        <a:pt x="627" y="7018"/>
                      </a:cubicBezTo>
                      <a:cubicBezTo>
                        <a:pt x="753" y="7169"/>
                        <a:pt x="903" y="7294"/>
                        <a:pt x="1079" y="7394"/>
                      </a:cubicBezTo>
                      <a:lnTo>
                        <a:pt x="2178" y="8127"/>
                      </a:lnTo>
                      <a:lnTo>
                        <a:pt x="2178" y="8127"/>
                      </a:lnTo>
                      <a:cubicBezTo>
                        <a:pt x="1543" y="7696"/>
                        <a:pt x="1153" y="6877"/>
                        <a:pt x="1129" y="5765"/>
                      </a:cubicBezTo>
                      <a:cubicBezTo>
                        <a:pt x="1129" y="5590"/>
                        <a:pt x="1154" y="5440"/>
                        <a:pt x="1179" y="5264"/>
                      </a:cubicBezTo>
                      <a:cubicBezTo>
                        <a:pt x="1204" y="5114"/>
                        <a:pt x="1229" y="4963"/>
                        <a:pt x="1279" y="4813"/>
                      </a:cubicBezTo>
                      <a:cubicBezTo>
                        <a:pt x="1279" y="4813"/>
                        <a:pt x="1279" y="4788"/>
                        <a:pt x="1279" y="4788"/>
                      </a:cubicBezTo>
                      <a:cubicBezTo>
                        <a:pt x="1329" y="4638"/>
                        <a:pt x="1404" y="4487"/>
                        <a:pt x="1480" y="4337"/>
                      </a:cubicBezTo>
                      <a:cubicBezTo>
                        <a:pt x="1480" y="4312"/>
                        <a:pt x="1480" y="4312"/>
                        <a:pt x="1480" y="4312"/>
                      </a:cubicBezTo>
                      <a:cubicBezTo>
                        <a:pt x="1555" y="4161"/>
                        <a:pt x="1630" y="4011"/>
                        <a:pt x="1730" y="3861"/>
                      </a:cubicBezTo>
                      <a:lnTo>
                        <a:pt x="1730" y="3835"/>
                      </a:lnTo>
                      <a:cubicBezTo>
                        <a:pt x="1830" y="3685"/>
                        <a:pt x="1931" y="3560"/>
                        <a:pt x="2031" y="3409"/>
                      </a:cubicBezTo>
                      <a:cubicBezTo>
                        <a:pt x="2031" y="3409"/>
                        <a:pt x="2031" y="3409"/>
                        <a:pt x="2056" y="3384"/>
                      </a:cubicBezTo>
                      <a:cubicBezTo>
                        <a:pt x="2156" y="3284"/>
                        <a:pt x="2257" y="3159"/>
                        <a:pt x="2357" y="3033"/>
                      </a:cubicBezTo>
                      <a:cubicBezTo>
                        <a:pt x="2382" y="3033"/>
                        <a:pt x="2407" y="3008"/>
                        <a:pt x="2407" y="2983"/>
                      </a:cubicBezTo>
                      <a:cubicBezTo>
                        <a:pt x="2507" y="2908"/>
                        <a:pt x="2582" y="2833"/>
                        <a:pt x="2683" y="2758"/>
                      </a:cubicBezTo>
                      <a:cubicBezTo>
                        <a:pt x="2733" y="2733"/>
                        <a:pt x="2758" y="2708"/>
                        <a:pt x="2808" y="2658"/>
                      </a:cubicBezTo>
                      <a:cubicBezTo>
                        <a:pt x="2933" y="2582"/>
                        <a:pt x="3033" y="2507"/>
                        <a:pt x="3184" y="2432"/>
                      </a:cubicBezTo>
                      <a:cubicBezTo>
                        <a:pt x="3259" y="2382"/>
                        <a:pt x="3334" y="2357"/>
                        <a:pt x="3435" y="2332"/>
                      </a:cubicBezTo>
                      <a:lnTo>
                        <a:pt x="7294" y="878"/>
                      </a:lnTo>
                      <a:cubicBezTo>
                        <a:pt x="7445" y="828"/>
                        <a:pt x="7595" y="778"/>
                        <a:pt x="7745" y="753"/>
                      </a:cubicBezTo>
                      <a:lnTo>
                        <a:pt x="7795" y="753"/>
                      </a:lnTo>
                      <a:cubicBezTo>
                        <a:pt x="7946" y="728"/>
                        <a:pt x="8071" y="728"/>
                        <a:pt x="8171" y="728"/>
                      </a:cubicBezTo>
                      <a:lnTo>
                        <a:pt x="8221" y="728"/>
                      </a:lnTo>
                      <a:cubicBezTo>
                        <a:pt x="8347" y="728"/>
                        <a:pt x="8447" y="753"/>
                        <a:pt x="8572" y="778"/>
                      </a:cubicBezTo>
                      <a:cubicBezTo>
                        <a:pt x="8572" y="803"/>
                        <a:pt x="8597" y="803"/>
                        <a:pt x="8597" y="803"/>
                      </a:cubicBezTo>
                      <a:cubicBezTo>
                        <a:pt x="8670" y="821"/>
                        <a:pt x="8756" y="852"/>
                        <a:pt x="8835" y="897"/>
                      </a:cubicBezTo>
                      <a:lnTo>
                        <a:pt x="8835" y="897"/>
                      </a:lnTo>
                      <a:lnTo>
                        <a:pt x="7795" y="226"/>
                      </a:lnTo>
                      <a:cubicBezTo>
                        <a:pt x="7770" y="201"/>
                        <a:pt x="7770" y="201"/>
                        <a:pt x="7770" y="201"/>
                      </a:cubicBezTo>
                      <a:cubicBezTo>
                        <a:pt x="7720" y="176"/>
                        <a:pt x="7670" y="151"/>
                        <a:pt x="7645" y="126"/>
                      </a:cubicBezTo>
                      <a:cubicBezTo>
                        <a:pt x="7595" y="101"/>
                        <a:pt x="7545" y="101"/>
                        <a:pt x="7495" y="76"/>
                      </a:cubicBezTo>
                      <a:lnTo>
                        <a:pt x="7470" y="76"/>
                      </a:lnTo>
                      <a:cubicBezTo>
                        <a:pt x="7445" y="51"/>
                        <a:pt x="7445" y="51"/>
                        <a:pt x="7445" y="51"/>
                      </a:cubicBezTo>
                      <a:cubicBezTo>
                        <a:pt x="7394" y="51"/>
                        <a:pt x="7369" y="26"/>
                        <a:pt x="7344" y="26"/>
                      </a:cubicBezTo>
                      <a:cubicBezTo>
                        <a:pt x="7294" y="26"/>
                        <a:pt x="7219" y="1"/>
                        <a:pt x="7169" y="1"/>
                      </a:cubicBezTo>
                      <a:close/>
                      <a:moveTo>
                        <a:pt x="2178" y="8127"/>
                      </a:moveTo>
                      <a:cubicBezTo>
                        <a:pt x="2187" y="8134"/>
                        <a:pt x="2197" y="8140"/>
                        <a:pt x="2206" y="8146"/>
                      </a:cubicBezTo>
                      <a:lnTo>
                        <a:pt x="2178" y="8127"/>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0" name="Google Shape;1760;p40"/>
                <p:cNvSpPr/>
                <p:nvPr/>
              </p:nvSpPr>
              <p:spPr>
                <a:xfrm flipH="1">
                  <a:off x="7432703" y="2110279"/>
                  <a:ext cx="660729" cy="412253"/>
                </a:xfrm>
                <a:custGeom>
                  <a:avLst/>
                  <a:gdLst/>
                  <a:ahLst/>
                  <a:cxnLst/>
                  <a:rect l="l" t="t" r="r" b="b"/>
                  <a:pathLst>
                    <a:path w="18699" h="11667" extrusionOk="0">
                      <a:moveTo>
                        <a:pt x="17063" y="945"/>
                      </a:moveTo>
                      <a:cubicBezTo>
                        <a:pt x="17263" y="945"/>
                        <a:pt x="17430" y="1024"/>
                        <a:pt x="17545" y="1187"/>
                      </a:cubicBezTo>
                      <a:cubicBezTo>
                        <a:pt x="17720" y="1437"/>
                        <a:pt x="17745" y="1813"/>
                        <a:pt x="17595" y="2265"/>
                      </a:cubicBezTo>
                      <a:cubicBezTo>
                        <a:pt x="17043" y="4094"/>
                        <a:pt x="15665" y="5823"/>
                        <a:pt x="14186" y="6575"/>
                      </a:cubicBezTo>
                      <a:cubicBezTo>
                        <a:pt x="14061" y="6651"/>
                        <a:pt x="13911" y="6726"/>
                        <a:pt x="13760" y="6776"/>
                      </a:cubicBezTo>
                      <a:lnTo>
                        <a:pt x="12081" y="7402"/>
                      </a:lnTo>
                      <a:cubicBezTo>
                        <a:pt x="11876" y="7475"/>
                        <a:pt x="11683" y="7510"/>
                        <a:pt x="11506" y="7510"/>
                      </a:cubicBezTo>
                      <a:cubicBezTo>
                        <a:pt x="10711" y="7510"/>
                        <a:pt x="10238" y="6805"/>
                        <a:pt x="10402" y="5698"/>
                      </a:cubicBezTo>
                      <a:cubicBezTo>
                        <a:pt x="10577" y="4445"/>
                        <a:pt x="11530" y="3117"/>
                        <a:pt x="12582" y="2565"/>
                      </a:cubicBezTo>
                      <a:cubicBezTo>
                        <a:pt x="12657" y="2515"/>
                        <a:pt x="12758" y="2490"/>
                        <a:pt x="12833" y="2440"/>
                      </a:cubicBezTo>
                      <a:lnTo>
                        <a:pt x="16718" y="1011"/>
                      </a:lnTo>
                      <a:cubicBezTo>
                        <a:pt x="16840" y="968"/>
                        <a:pt x="16956" y="945"/>
                        <a:pt x="17063" y="945"/>
                      </a:cubicBezTo>
                      <a:close/>
                      <a:moveTo>
                        <a:pt x="6653" y="4854"/>
                      </a:moveTo>
                      <a:cubicBezTo>
                        <a:pt x="7441" y="4854"/>
                        <a:pt x="7908" y="5574"/>
                        <a:pt x="7745" y="6676"/>
                      </a:cubicBezTo>
                      <a:cubicBezTo>
                        <a:pt x="7570" y="7929"/>
                        <a:pt x="6617" y="9257"/>
                        <a:pt x="5565" y="9783"/>
                      </a:cubicBezTo>
                      <a:cubicBezTo>
                        <a:pt x="5489" y="9834"/>
                        <a:pt x="5389" y="9884"/>
                        <a:pt x="5314" y="9909"/>
                      </a:cubicBezTo>
                      <a:lnTo>
                        <a:pt x="3635" y="10535"/>
                      </a:lnTo>
                      <a:cubicBezTo>
                        <a:pt x="3284" y="10665"/>
                        <a:pt x="2954" y="10727"/>
                        <a:pt x="2652" y="10727"/>
                      </a:cubicBezTo>
                      <a:cubicBezTo>
                        <a:pt x="1552" y="10727"/>
                        <a:pt x="822" y="9902"/>
                        <a:pt x="803" y="8505"/>
                      </a:cubicBezTo>
                      <a:cubicBezTo>
                        <a:pt x="778" y="8104"/>
                        <a:pt x="928" y="7653"/>
                        <a:pt x="1204" y="7252"/>
                      </a:cubicBezTo>
                      <a:cubicBezTo>
                        <a:pt x="1429" y="6901"/>
                        <a:pt x="1730" y="6625"/>
                        <a:pt x="2031" y="6475"/>
                      </a:cubicBezTo>
                      <a:cubicBezTo>
                        <a:pt x="2081" y="6450"/>
                        <a:pt x="2131" y="6425"/>
                        <a:pt x="2181" y="6400"/>
                      </a:cubicBezTo>
                      <a:lnTo>
                        <a:pt x="6066" y="4971"/>
                      </a:lnTo>
                      <a:cubicBezTo>
                        <a:pt x="6276" y="4892"/>
                        <a:pt x="6473" y="4854"/>
                        <a:pt x="6653" y="4854"/>
                      </a:cubicBezTo>
                      <a:close/>
                      <a:moveTo>
                        <a:pt x="17402" y="0"/>
                      </a:moveTo>
                      <a:cubicBezTo>
                        <a:pt x="17231" y="0"/>
                        <a:pt x="17044" y="35"/>
                        <a:pt x="16843" y="109"/>
                      </a:cubicBezTo>
                      <a:lnTo>
                        <a:pt x="12983" y="1563"/>
                      </a:lnTo>
                      <a:cubicBezTo>
                        <a:pt x="12858" y="1613"/>
                        <a:pt x="12733" y="1663"/>
                        <a:pt x="12607" y="1713"/>
                      </a:cubicBezTo>
                      <a:cubicBezTo>
                        <a:pt x="11605" y="2239"/>
                        <a:pt x="10677" y="3292"/>
                        <a:pt x="10126" y="4470"/>
                      </a:cubicBezTo>
                      <a:cubicBezTo>
                        <a:pt x="10060" y="4460"/>
                        <a:pt x="9992" y="4455"/>
                        <a:pt x="9923" y="4455"/>
                      </a:cubicBezTo>
                      <a:cubicBezTo>
                        <a:pt x="9656" y="4455"/>
                        <a:pt x="9373" y="4531"/>
                        <a:pt x="9073" y="4671"/>
                      </a:cubicBezTo>
                      <a:cubicBezTo>
                        <a:pt x="8873" y="4796"/>
                        <a:pt x="8672" y="4921"/>
                        <a:pt x="8472" y="5097"/>
                      </a:cubicBezTo>
                      <a:cubicBezTo>
                        <a:pt x="8266" y="4350"/>
                        <a:pt x="7741" y="3909"/>
                        <a:pt x="7010" y="3909"/>
                      </a:cubicBezTo>
                      <a:cubicBezTo>
                        <a:pt x="6759" y="3909"/>
                        <a:pt x="6485" y="3960"/>
                        <a:pt x="6191" y="4069"/>
                      </a:cubicBezTo>
                      <a:lnTo>
                        <a:pt x="2332" y="5523"/>
                      </a:lnTo>
                      <a:cubicBezTo>
                        <a:pt x="2231" y="5548"/>
                        <a:pt x="2156" y="5573"/>
                        <a:pt x="2081" y="5623"/>
                      </a:cubicBezTo>
                      <a:cubicBezTo>
                        <a:pt x="953" y="6199"/>
                        <a:pt x="1" y="7703"/>
                        <a:pt x="26" y="8956"/>
                      </a:cubicBezTo>
                      <a:cubicBezTo>
                        <a:pt x="45" y="10653"/>
                        <a:pt x="950" y="11666"/>
                        <a:pt x="2313" y="11666"/>
                      </a:cubicBezTo>
                      <a:cubicBezTo>
                        <a:pt x="2681" y="11666"/>
                        <a:pt x="3083" y="11592"/>
                        <a:pt x="3509" y="11438"/>
                      </a:cubicBezTo>
                      <a:lnTo>
                        <a:pt x="5164" y="10811"/>
                      </a:lnTo>
                      <a:cubicBezTo>
                        <a:pt x="5289" y="10761"/>
                        <a:pt x="5414" y="10711"/>
                        <a:pt x="5540" y="10636"/>
                      </a:cubicBezTo>
                      <a:cubicBezTo>
                        <a:pt x="6943" y="9909"/>
                        <a:pt x="8246" y="8104"/>
                        <a:pt x="8497" y="6400"/>
                      </a:cubicBezTo>
                      <a:cubicBezTo>
                        <a:pt x="8522" y="6300"/>
                        <a:pt x="8522" y="6199"/>
                        <a:pt x="8547" y="6099"/>
                      </a:cubicBezTo>
                      <a:cubicBezTo>
                        <a:pt x="8697" y="5924"/>
                        <a:pt x="8848" y="5823"/>
                        <a:pt x="9023" y="5723"/>
                      </a:cubicBezTo>
                      <a:cubicBezTo>
                        <a:pt x="9180" y="5645"/>
                        <a:pt x="9337" y="5606"/>
                        <a:pt x="9475" y="5606"/>
                      </a:cubicBezTo>
                      <a:cubicBezTo>
                        <a:pt x="9558" y="5606"/>
                        <a:pt x="9634" y="5620"/>
                        <a:pt x="9700" y="5648"/>
                      </a:cubicBezTo>
                      <a:cubicBezTo>
                        <a:pt x="9675" y="5748"/>
                        <a:pt x="9675" y="5874"/>
                        <a:pt x="9650" y="5974"/>
                      </a:cubicBezTo>
                      <a:cubicBezTo>
                        <a:pt x="9406" y="7479"/>
                        <a:pt x="10053" y="8440"/>
                        <a:pt x="11137" y="8440"/>
                      </a:cubicBezTo>
                      <a:cubicBezTo>
                        <a:pt x="11388" y="8440"/>
                        <a:pt x="11663" y="8388"/>
                        <a:pt x="11956" y="8280"/>
                      </a:cubicBezTo>
                      <a:lnTo>
                        <a:pt x="13610" y="7678"/>
                      </a:lnTo>
                      <a:cubicBezTo>
                        <a:pt x="13810" y="7603"/>
                        <a:pt x="13986" y="7528"/>
                        <a:pt x="14161" y="7427"/>
                      </a:cubicBezTo>
                      <a:cubicBezTo>
                        <a:pt x="15966" y="6500"/>
                        <a:pt x="17645" y="4395"/>
                        <a:pt x="18322" y="2164"/>
                      </a:cubicBezTo>
                      <a:cubicBezTo>
                        <a:pt x="18699" y="907"/>
                        <a:pt x="18270" y="0"/>
                        <a:pt x="17402"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1" name="Google Shape;1761;p40"/>
                <p:cNvSpPr/>
                <p:nvPr/>
              </p:nvSpPr>
              <p:spPr>
                <a:xfrm flipH="1">
                  <a:off x="7163521" y="3867595"/>
                  <a:ext cx="408296" cy="233847"/>
                </a:xfrm>
                <a:custGeom>
                  <a:avLst/>
                  <a:gdLst/>
                  <a:ahLst/>
                  <a:cxnLst/>
                  <a:rect l="l" t="t" r="r" b="b"/>
                  <a:pathLst>
                    <a:path w="11555" h="6618" extrusionOk="0">
                      <a:moveTo>
                        <a:pt x="7419" y="0"/>
                      </a:moveTo>
                      <a:cubicBezTo>
                        <a:pt x="7319" y="0"/>
                        <a:pt x="7244" y="0"/>
                        <a:pt x="7194" y="51"/>
                      </a:cubicBezTo>
                      <a:lnTo>
                        <a:pt x="76" y="4161"/>
                      </a:lnTo>
                      <a:cubicBezTo>
                        <a:pt x="26" y="4186"/>
                        <a:pt x="1" y="4211"/>
                        <a:pt x="1" y="4236"/>
                      </a:cubicBezTo>
                      <a:cubicBezTo>
                        <a:pt x="1" y="4286"/>
                        <a:pt x="26" y="4311"/>
                        <a:pt x="76" y="4336"/>
                      </a:cubicBezTo>
                      <a:lnTo>
                        <a:pt x="3910" y="6567"/>
                      </a:lnTo>
                      <a:cubicBezTo>
                        <a:pt x="3961" y="6592"/>
                        <a:pt x="4036" y="6617"/>
                        <a:pt x="4136" y="6617"/>
                      </a:cubicBezTo>
                      <a:cubicBezTo>
                        <a:pt x="4211" y="6617"/>
                        <a:pt x="4286" y="6592"/>
                        <a:pt x="4362" y="6567"/>
                      </a:cubicBezTo>
                      <a:lnTo>
                        <a:pt x="11479" y="2432"/>
                      </a:lnTo>
                      <a:cubicBezTo>
                        <a:pt x="11530" y="2407"/>
                        <a:pt x="11555" y="2381"/>
                        <a:pt x="11555" y="2356"/>
                      </a:cubicBezTo>
                      <a:cubicBezTo>
                        <a:pt x="11555" y="2306"/>
                        <a:pt x="11530" y="2281"/>
                        <a:pt x="11479" y="2256"/>
                      </a:cubicBezTo>
                      <a:lnTo>
                        <a:pt x="7645" y="51"/>
                      </a:lnTo>
                      <a:cubicBezTo>
                        <a:pt x="7570" y="0"/>
                        <a:pt x="7494" y="0"/>
                        <a:pt x="7419"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2" name="Google Shape;1762;p40"/>
                <p:cNvSpPr/>
                <p:nvPr/>
              </p:nvSpPr>
              <p:spPr>
                <a:xfrm flipH="1">
                  <a:off x="7369877" y="3825970"/>
                  <a:ext cx="102754" cy="232045"/>
                </a:xfrm>
                <a:custGeom>
                  <a:avLst/>
                  <a:gdLst/>
                  <a:ahLst/>
                  <a:cxnLst/>
                  <a:rect l="l" t="t" r="r" b="b"/>
                  <a:pathLst>
                    <a:path w="2908" h="6567" extrusionOk="0">
                      <a:moveTo>
                        <a:pt x="1" y="1"/>
                      </a:moveTo>
                      <a:lnTo>
                        <a:pt x="1" y="4888"/>
                      </a:lnTo>
                      <a:lnTo>
                        <a:pt x="2908" y="6567"/>
                      </a:lnTo>
                      <a:lnTo>
                        <a:pt x="2883" y="1680"/>
                      </a:lnTo>
                      <a:lnTo>
                        <a:pt x="1"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3" name="Google Shape;1763;p40"/>
                <p:cNvSpPr/>
                <p:nvPr/>
              </p:nvSpPr>
              <p:spPr>
                <a:xfrm flipH="1">
                  <a:off x="7071402" y="3481489"/>
                  <a:ext cx="252433" cy="146146"/>
                </a:xfrm>
                <a:custGeom>
                  <a:avLst/>
                  <a:gdLst/>
                  <a:ahLst/>
                  <a:cxnLst/>
                  <a:rect l="l" t="t" r="r" b="b"/>
                  <a:pathLst>
                    <a:path w="7144" h="4136" extrusionOk="0">
                      <a:moveTo>
                        <a:pt x="4236" y="0"/>
                      </a:moveTo>
                      <a:lnTo>
                        <a:pt x="0" y="2456"/>
                      </a:lnTo>
                      <a:lnTo>
                        <a:pt x="2882" y="4135"/>
                      </a:lnTo>
                      <a:lnTo>
                        <a:pt x="7143" y="1679"/>
                      </a:lnTo>
                      <a:lnTo>
                        <a:pt x="4236"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4" name="Google Shape;1764;p40"/>
                <p:cNvSpPr/>
                <p:nvPr/>
              </p:nvSpPr>
              <p:spPr>
                <a:xfrm flipH="1">
                  <a:off x="7521287" y="3740954"/>
                  <a:ext cx="102790" cy="231162"/>
                </a:xfrm>
                <a:custGeom>
                  <a:avLst/>
                  <a:gdLst/>
                  <a:ahLst/>
                  <a:cxnLst/>
                  <a:rect l="l" t="t" r="r" b="b"/>
                  <a:pathLst>
                    <a:path w="2909" h="6542" extrusionOk="0">
                      <a:moveTo>
                        <a:pt x="1" y="1"/>
                      </a:moveTo>
                      <a:lnTo>
                        <a:pt x="26" y="4863"/>
                      </a:lnTo>
                      <a:lnTo>
                        <a:pt x="2908" y="6542"/>
                      </a:lnTo>
                      <a:lnTo>
                        <a:pt x="2908" y="1680"/>
                      </a:lnTo>
                      <a:lnTo>
                        <a:pt x="1"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5" name="Google Shape;1765;p40"/>
                <p:cNvSpPr/>
                <p:nvPr/>
              </p:nvSpPr>
              <p:spPr>
                <a:xfrm flipH="1">
                  <a:off x="7371644" y="3654171"/>
                  <a:ext cx="252433" cy="146146"/>
                </a:xfrm>
                <a:custGeom>
                  <a:avLst/>
                  <a:gdLst/>
                  <a:ahLst/>
                  <a:cxnLst/>
                  <a:rect l="l" t="t" r="r" b="b"/>
                  <a:pathLst>
                    <a:path w="7144" h="4136" extrusionOk="0">
                      <a:moveTo>
                        <a:pt x="4262" y="0"/>
                      </a:moveTo>
                      <a:lnTo>
                        <a:pt x="1" y="2457"/>
                      </a:lnTo>
                      <a:lnTo>
                        <a:pt x="2908" y="4136"/>
                      </a:lnTo>
                      <a:lnTo>
                        <a:pt x="7144" y="1680"/>
                      </a:lnTo>
                      <a:lnTo>
                        <a:pt x="4262"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6" name="Google Shape;1766;p40"/>
                <p:cNvSpPr/>
                <p:nvPr/>
              </p:nvSpPr>
              <p:spPr>
                <a:xfrm flipH="1">
                  <a:off x="7222848" y="3395590"/>
                  <a:ext cx="250666" cy="145262"/>
                </a:xfrm>
                <a:custGeom>
                  <a:avLst/>
                  <a:gdLst/>
                  <a:ahLst/>
                  <a:cxnLst/>
                  <a:rect l="l" t="t" r="r" b="b"/>
                  <a:pathLst>
                    <a:path w="7094" h="4111" extrusionOk="0">
                      <a:moveTo>
                        <a:pt x="4211" y="0"/>
                      </a:moveTo>
                      <a:lnTo>
                        <a:pt x="1" y="2431"/>
                      </a:lnTo>
                      <a:lnTo>
                        <a:pt x="2883" y="4110"/>
                      </a:lnTo>
                      <a:lnTo>
                        <a:pt x="7093" y="1679"/>
                      </a:lnTo>
                      <a:lnTo>
                        <a:pt x="4211"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7" name="Google Shape;1767;p40"/>
                <p:cNvSpPr/>
                <p:nvPr/>
              </p:nvSpPr>
              <p:spPr>
                <a:xfrm flipH="1">
                  <a:off x="7371644" y="3481489"/>
                  <a:ext cx="101871" cy="232045"/>
                </a:xfrm>
                <a:custGeom>
                  <a:avLst/>
                  <a:gdLst/>
                  <a:ahLst/>
                  <a:cxnLst/>
                  <a:rect l="l" t="t" r="r" b="b"/>
                  <a:pathLst>
                    <a:path w="2883" h="6567" extrusionOk="0">
                      <a:moveTo>
                        <a:pt x="1" y="0"/>
                      </a:moveTo>
                      <a:lnTo>
                        <a:pt x="1" y="4887"/>
                      </a:lnTo>
                      <a:lnTo>
                        <a:pt x="2883" y="6567"/>
                      </a:lnTo>
                      <a:lnTo>
                        <a:pt x="2883" y="1679"/>
                      </a:lnTo>
                      <a:lnTo>
                        <a:pt x="1"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8" name="Google Shape;1768;p40"/>
                <p:cNvSpPr/>
                <p:nvPr/>
              </p:nvSpPr>
              <p:spPr>
                <a:xfrm flipH="1">
                  <a:off x="7071402" y="3454917"/>
                  <a:ext cx="449921" cy="603098"/>
                </a:xfrm>
                <a:custGeom>
                  <a:avLst/>
                  <a:gdLst/>
                  <a:ahLst/>
                  <a:cxnLst/>
                  <a:rect l="l" t="t" r="r" b="b"/>
                  <a:pathLst>
                    <a:path w="12733" h="17068" extrusionOk="0">
                      <a:moveTo>
                        <a:pt x="8446" y="0"/>
                      </a:moveTo>
                      <a:lnTo>
                        <a:pt x="4236" y="2431"/>
                      </a:lnTo>
                      <a:lnTo>
                        <a:pt x="4236" y="7319"/>
                      </a:lnTo>
                      <a:lnTo>
                        <a:pt x="0" y="9775"/>
                      </a:lnTo>
                      <a:lnTo>
                        <a:pt x="0" y="14637"/>
                      </a:lnTo>
                      <a:lnTo>
                        <a:pt x="4261" y="12181"/>
                      </a:lnTo>
                      <a:lnTo>
                        <a:pt x="4286" y="17068"/>
                      </a:lnTo>
                      <a:lnTo>
                        <a:pt x="8497" y="14637"/>
                      </a:lnTo>
                      <a:lnTo>
                        <a:pt x="8471" y="9750"/>
                      </a:lnTo>
                      <a:lnTo>
                        <a:pt x="12732" y="7294"/>
                      </a:lnTo>
                      <a:lnTo>
                        <a:pt x="12732" y="2431"/>
                      </a:lnTo>
                      <a:lnTo>
                        <a:pt x="8471" y="4887"/>
                      </a:lnTo>
                      <a:lnTo>
                        <a:pt x="8446"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cxnSp>
          <p:nvCxnSpPr>
            <p:cNvPr id="1769" name="Google Shape;1769;p40"/>
            <p:cNvCxnSpPr>
              <a:cxnSpLocks/>
              <a:stCxn id="1717" idx="3"/>
              <a:endCxn id="1713" idx="3"/>
            </p:cNvCxnSpPr>
            <p:nvPr/>
          </p:nvCxnSpPr>
          <p:spPr>
            <a:xfrm flipH="1" flipV="1">
              <a:off x="2720426" y="3641574"/>
              <a:ext cx="1053763" cy="24"/>
            </a:xfrm>
            <a:prstGeom prst="straightConnector1">
              <a:avLst/>
            </a:prstGeom>
            <a:noFill/>
            <a:ln w="9525" cap="flat" cmpd="sng">
              <a:solidFill>
                <a:schemeClr val="accent3"/>
              </a:solidFill>
              <a:prstDash val="solid"/>
              <a:round/>
              <a:headEnd type="none" w="med" len="med"/>
              <a:tailEnd type="oval" w="med" len="med"/>
            </a:ln>
          </p:spPr>
        </p:cxnSp>
        <p:cxnSp>
          <p:nvCxnSpPr>
            <p:cNvPr id="1770" name="Google Shape;1770;p40"/>
            <p:cNvCxnSpPr>
              <a:cxnSpLocks/>
              <a:stCxn id="1717" idx="1"/>
              <a:endCxn id="1711" idx="3"/>
            </p:cNvCxnSpPr>
            <p:nvPr/>
          </p:nvCxnSpPr>
          <p:spPr>
            <a:xfrm flipH="1">
              <a:off x="2720426" y="2046350"/>
              <a:ext cx="1053763" cy="12"/>
            </a:xfrm>
            <a:prstGeom prst="straightConnector1">
              <a:avLst/>
            </a:prstGeom>
            <a:noFill/>
            <a:ln w="9525" cap="flat" cmpd="sng">
              <a:solidFill>
                <a:schemeClr val="accent3"/>
              </a:solidFill>
              <a:prstDash val="solid"/>
              <a:round/>
              <a:headEnd type="none" w="med" len="med"/>
              <a:tailEnd type="oval" w="med" len="med"/>
            </a:ln>
          </p:spPr>
        </p:cxnSp>
        <p:cxnSp>
          <p:nvCxnSpPr>
            <p:cNvPr id="1771" name="Google Shape;1771;p40"/>
            <p:cNvCxnSpPr>
              <a:cxnSpLocks/>
              <a:stCxn id="1707" idx="1"/>
              <a:endCxn id="1717" idx="7"/>
            </p:cNvCxnSpPr>
            <p:nvPr/>
          </p:nvCxnSpPr>
          <p:spPr>
            <a:xfrm flipH="1" flipV="1">
              <a:off x="5369437" y="2046351"/>
              <a:ext cx="507575" cy="6995"/>
            </a:xfrm>
            <a:prstGeom prst="straightConnector1">
              <a:avLst/>
            </a:prstGeom>
            <a:noFill/>
            <a:ln w="9525" cap="flat" cmpd="sng">
              <a:solidFill>
                <a:schemeClr val="accent3"/>
              </a:solidFill>
              <a:prstDash val="solid"/>
              <a:round/>
              <a:headEnd type="oval" w="med" len="med"/>
              <a:tailEnd type="none" w="med" len="med"/>
            </a:ln>
          </p:spPr>
        </p:cxnSp>
        <p:cxnSp>
          <p:nvCxnSpPr>
            <p:cNvPr id="1772" name="Google Shape;1772;p40"/>
            <p:cNvCxnSpPr>
              <a:cxnSpLocks/>
              <a:stCxn id="1709" idx="1"/>
              <a:endCxn id="1717" idx="5"/>
            </p:cNvCxnSpPr>
            <p:nvPr/>
          </p:nvCxnSpPr>
          <p:spPr>
            <a:xfrm flipH="1">
              <a:off x="5369437" y="3641588"/>
              <a:ext cx="495065" cy="11"/>
            </a:xfrm>
            <a:prstGeom prst="straightConnector1">
              <a:avLst/>
            </a:prstGeom>
            <a:noFill/>
            <a:ln w="9525" cap="flat" cmpd="sng">
              <a:solidFill>
                <a:schemeClr val="accent3"/>
              </a:solidFill>
              <a:prstDash val="solid"/>
              <a:round/>
              <a:headEnd type="oval" w="med" len="med"/>
              <a:tailEnd type="none" w="med" len="med"/>
            </a:ln>
          </p:spPr>
        </p:cxnSp>
      </p:grpSp>
    </p:spTree>
    <p:extLst>
      <p:ext uri="{BB962C8B-B14F-4D97-AF65-F5344CB8AC3E}">
        <p14:creationId xmlns:p14="http://schemas.microsoft.com/office/powerpoint/2010/main" val="1357940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40"/>
          <p:cNvSpPr txBox="1">
            <a:spLocks noGrp="1"/>
          </p:cNvSpPr>
          <p:nvPr>
            <p:ph type="title"/>
          </p:nvPr>
        </p:nvSpPr>
        <p:spPr>
          <a:xfrm>
            <a:off x="1988212" y="504109"/>
            <a:ext cx="9568025" cy="763600"/>
          </a:xfrm>
          <a:prstGeom prst="rect">
            <a:avLst/>
          </a:prstGeom>
        </p:spPr>
        <p:txBody>
          <a:bodyPr spcFirstLastPara="1" wrap="square" lIns="0" tIns="0" rIns="0" bIns="0" anchor="ctr" anchorCtr="0">
            <a:noAutofit/>
          </a:bodyPr>
          <a:lstStyle/>
          <a:p>
            <a:pPr lvl="0"/>
            <a:r>
              <a:rPr lang="en-US" sz="2400" dirty="0">
                <a:latin typeface="Nunito" panose="020B0604020202020204" charset="0"/>
              </a:rPr>
              <a:t>Tools in medical billing </a:t>
            </a:r>
            <a:r>
              <a:rPr lang="en-US" sz="2400" dirty="0">
                <a:solidFill>
                  <a:schemeClr val="accent4">
                    <a:lumMod val="75000"/>
                  </a:schemeClr>
                </a:solidFill>
                <a:latin typeface="Nunito"/>
                <a:sym typeface="Nunito"/>
              </a:rPr>
              <a:t>Credentialing</a:t>
            </a:r>
            <a:r>
              <a:rPr lang="en-US" sz="2400" dirty="0">
                <a:solidFill>
                  <a:schemeClr val="accent4">
                    <a:lumMod val="75000"/>
                  </a:schemeClr>
                </a:solidFill>
                <a:latin typeface="Nunito"/>
                <a:ea typeface="Nunito"/>
                <a:cs typeface="Nunito"/>
                <a:sym typeface="Nunito"/>
              </a:rPr>
              <a:t>, Analytics and Report, Denial Management Tools, Patient Billing Software</a:t>
            </a:r>
            <a:endParaRPr sz="2400" dirty="0"/>
          </a:p>
        </p:txBody>
      </p:sp>
      <p:sp>
        <p:nvSpPr>
          <p:cNvPr id="1707" name="Google Shape;1707;p40"/>
          <p:cNvSpPr txBox="1"/>
          <p:nvPr/>
        </p:nvSpPr>
        <p:spPr>
          <a:xfrm>
            <a:off x="7835902" y="2292235"/>
            <a:ext cx="3366071" cy="464400"/>
          </a:xfrm>
          <a:prstGeom prst="rect">
            <a:avLst/>
          </a:prstGeom>
          <a:noFill/>
          <a:ln>
            <a:noFill/>
          </a:ln>
        </p:spPr>
        <p:txBody>
          <a:bodyPr spcFirstLastPara="1" wrap="square" lIns="96000" tIns="0" rIns="0" bIns="0" anchor="ctr" anchorCtr="0">
            <a:noAutofit/>
          </a:bodyPr>
          <a:lstStyle/>
          <a:p>
            <a:pPr defTabSz="1219170">
              <a:buClr>
                <a:srgbClr val="000000"/>
              </a:buClr>
            </a:pPr>
            <a:r>
              <a:rPr lang="fr-FR" sz="2000" kern="0" dirty="0">
                <a:solidFill>
                  <a:srgbClr val="D85D70"/>
                </a:solidFill>
                <a:latin typeface="Staatliches"/>
                <a:ea typeface="Staatliches"/>
                <a:cs typeface="Staatliches"/>
                <a:sym typeface="Staatliches"/>
              </a:rPr>
              <a:t>Analytics and Report</a:t>
            </a:r>
            <a:endParaRPr sz="2000" kern="0" dirty="0">
              <a:solidFill>
                <a:srgbClr val="D85D70"/>
              </a:solidFill>
              <a:latin typeface="Staatliches"/>
              <a:ea typeface="Staatliches"/>
              <a:cs typeface="Staatliches"/>
              <a:sym typeface="Staatliches"/>
            </a:endParaRPr>
          </a:p>
        </p:txBody>
      </p:sp>
      <p:sp>
        <p:nvSpPr>
          <p:cNvPr id="1708" name="Google Shape;1708;p40"/>
          <p:cNvSpPr txBox="1"/>
          <p:nvPr/>
        </p:nvSpPr>
        <p:spPr>
          <a:xfrm>
            <a:off x="7819222" y="2751653"/>
            <a:ext cx="4356097" cy="1233484"/>
          </a:xfrm>
          <a:prstGeom prst="rect">
            <a:avLst/>
          </a:prstGeom>
          <a:noFill/>
          <a:ln>
            <a:noFill/>
          </a:ln>
        </p:spPr>
        <p:txBody>
          <a:bodyPr spcFirstLastPara="1" wrap="square" lIns="96000" tIns="0" rIns="0" bIns="0" anchor="ctr" anchorCtr="0">
            <a:noAutofit/>
          </a:bodyPr>
          <a:lstStyle/>
          <a:p>
            <a:pPr defTabSz="1219170">
              <a:buClr>
                <a:srgbClr val="000000"/>
              </a:buClr>
            </a:pPr>
            <a:r>
              <a:rPr lang="en-US" sz="1467" kern="0" dirty="0">
                <a:solidFill>
                  <a:srgbClr val="000000"/>
                </a:solidFill>
                <a:latin typeface="Nunito"/>
                <a:ea typeface="Nunito"/>
                <a:cs typeface="Nunito"/>
                <a:sym typeface="Nunito"/>
              </a:rPr>
              <a:t>Analytics software allows healthcare providers to analyze billing data, monitor key performance indicators (KPIs), and identify trends to make informed decisions about improving revenue management.</a:t>
            </a:r>
            <a:endParaRPr sz="1467" kern="0" dirty="0">
              <a:solidFill>
                <a:srgbClr val="000000"/>
              </a:solidFill>
              <a:latin typeface="Nunito"/>
              <a:ea typeface="Nunito"/>
              <a:cs typeface="Nunito"/>
              <a:sym typeface="Nunito"/>
            </a:endParaRPr>
          </a:p>
        </p:txBody>
      </p:sp>
      <p:sp>
        <p:nvSpPr>
          <p:cNvPr id="1709" name="Google Shape;1709;p40"/>
          <p:cNvSpPr txBox="1"/>
          <p:nvPr/>
        </p:nvSpPr>
        <p:spPr>
          <a:xfrm>
            <a:off x="7819222" y="4409891"/>
            <a:ext cx="3295413" cy="464400"/>
          </a:xfrm>
          <a:prstGeom prst="rect">
            <a:avLst/>
          </a:prstGeom>
          <a:noFill/>
          <a:ln>
            <a:noFill/>
          </a:ln>
        </p:spPr>
        <p:txBody>
          <a:bodyPr spcFirstLastPara="1" wrap="square" lIns="96000" tIns="0" rIns="0" bIns="0" anchor="ctr" anchorCtr="0">
            <a:noAutofit/>
          </a:bodyPr>
          <a:lstStyle/>
          <a:p>
            <a:pPr defTabSz="1219170">
              <a:buClr>
                <a:srgbClr val="000000"/>
              </a:buClr>
            </a:pPr>
            <a:r>
              <a:rPr lang="en-US" kern="0" dirty="0">
                <a:solidFill>
                  <a:srgbClr val="D85D70"/>
                </a:solidFill>
                <a:latin typeface="Staatliches"/>
                <a:ea typeface="Staatliches"/>
                <a:cs typeface="Staatliches"/>
                <a:sym typeface="Staatliches"/>
              </a:rPr>
              <a:t>Telehealth and Telemedicine Platforms (for remote services)</a:t>
            </a:r>
          </a:p>
        </p:txBody>
      </p:sp>
      <p:sp>
        <p:nvSpPr>
          <p:cNvPr id="1710" name="Google Shape;1710;p40"/>
          <p:cNvSpPr txBox="1"/>
          <p:nvPr/>
        </p:nvSpPr>
        <p:spPr>
          <a:xfrm>
            <a:off x="7783177" y="4904335"/>
            <a:ext cx="3418796" cy="1129487"/>
          </a:xfrm>
          <a:prstGeom prst="rect">
            <a:avLst/>
          </a:prstGeom>
          <a:noFill/>
          <a:ln>
            <a:noFill/>
          </a:ln>
        </p:spPr>
        <p:txBody>
          <a:bodyPr spcFirstLastPara="1" wrap="square" lIns="96000" tIns="0" rIns="0" bIns="0" anchor="ctr" anchorCtr="0">
            <a:noAutofit/>
          </a:bodyPr>
          <a:lstStyle/>
          <a:p>
            <a:pPr defTabSz="1219170">
              <a:buClr>
                <a:srgbClr val="000000"/>
              </a:buClr>
            </a:pPr>
            <a:r>
              <a:rPr lang="en-US" sz="1467" kern="0" dirty="0">
                <a:solidFill>
                  <a:srgbClr val="000000"/>
                </a:solidFill>
                <a:latin typeface="Nunito"/>
                <a:ea typeface="Nunito"/>
                <a:cs typeface="Nunito"/>
                <a:sym typeface="Nunito"/>
              </a:rPr>
              <a:t>Telehealth and telemedicine platforms often include integrated billing capabilities to facilitate billing for virtual healthcare services.</a:t>
            </a:r>
          </a:p>
        </p:txBody>
      </p:sp>
      <p:sp>
        <p:nvSpPr>
          <p:cNvPr id="1711" name="Google Shape;1711;p40"/>
          <p:cNvSpPr txBox="1"/>
          <p:nvPr/>
        </p:nvSpPr>
        <p:spPr>
          <a:xfrm>
            <a:off x="1187372" y="2282924"/>
            <a:ext cx="2825851" cy="464400"/>
          </a:xfrm>
          <a:prstGeom prst="rect">
            <a:avLst/>
          </a:prstGeom>
          <a:noFill/>
          <a:ln>
            <a:noFill/>
          </a:ln>
        </p:spPr>
        <p:txBody>
          <a:bodyPr spcFirstLastPara="1" wrap="square" lIns="0" tIns="0" rIns="96000" bIns="0" anchor="ctr" anchorCtr="0">
            <a:noAutofit/>
          </a:bodyPr>
          <a:lstStyle/>
          <a:p>
            <a:pPr defTabSz="1219170">
              <a:buClr>
                <a:srgbClr val="000000"/>
              </a:buClr>
            </a:pPr>
            <a:r>
              <a:rPr lang="en-US" sz="2000" kern="0" dirty="0">
                <a:solidFill>
                  <a:srgbClr val="D85D70"/>
                </a:solidFill>
                <a:latin typeface="Staatliches"/>
                <a:ea typeface="Staatliches"/>
                <a:cs typeface="Staatliches"/>
                <a:sym typeface="Staatliches"/>
              </a:rPr>
              <a:t>Credentialing</a:t>
            </a:r>
            <a:endParaRPr sz="2000" kern="0" dirty="0">
              <a:solidFill>
                <a:srgbClr val="D85D70"/>
              </a:solidFill>
              <a:latin typeface="Staatliches"/>
              <a:ea typeface="Staatliches"/>
              <a:cs typeface="Staatliches"/>
              <a:sym typeface="Staatliches"/>
            </a:endParaRPr>
          </a:p>
        </p:txBody>
      </p:sp>
      <p:sp>
        <p:nvSpPr>
          <p:cNvPr id="1712" name="Google Shape;1712;p40"/>
          <p:cNvSpPr txBox="1"/>
          <p:nvPr/>
        </p:nvSpPr>
        <p:spPr>
          <a:xfrm>
            <a:off x="1193461" y="2727366"/>
            <a:ext cx="3273020" cy="1489492"/>
          </a:xfrm>
          <a:prstGeom prst="rect">
            <a:avLst/>
          </a:prstGeom>
          <a:noFill/>
          <a:ln>
            <a:noFill/>
          </a:ln>
        </p:spPr>
        <p:txBody>
          <a:bodyPr spcFirstLastPara="1" wrap="square" lIns="0" tIns="0" rIns="96000" bIns="0" anchor="ctr" anchorCtr="0">
            <a:noAutofit/>
          </a:bodyPr>
          <a:lstStyle/>
          <a:p>
            <a:pPr defTabSz="1219170">
              <a:buClr>
                <a:srgbClr val="000000"/>
              </a:buClr>
            </a:pPr>
            <a:r>
              <a:rPr lang="en-US" sz="1600" kern="0" dirty="0">
                <a:solidFill>
                  <a:srgbClr val="000000"/>
                </a:solidFill>
                <a:latin typeface="Nunito"/>
                <a:ea typeface="Nunito"/>
                <a:cs typeface="Nunito"/>
                <a:sym typeface="Nunito"/>
              </a:rPr>
              <a:t>Credentialing helps healthcare providers manage the process of becoming eligible for insurance plan participation by submitting necessary documents and verifying qualifications.</a:t>
            </a:r>
            <a:endParaRPr sz="1600" kern="0" dirty="0">
              <a:solidFill>
                <a:srgbClr val="000000"/>
              </a:solidFill>
              <a:latin typeface="Nunito"/>
              <a:ea typeface="Nunito"/>
              <a:cs typeface="Nunito"/>
              <a:sym typeface="Nunito"/>
            </a:endParaRPr>
          </a:p>
        </p:txBody>
      </p:sp>
      <p:sp>
        <p:nvSpPr>
          <p:cNvPr id="1713" name="Google Shape;1713;p40"/>
          <p:cNvSpPr txBox="1"/>
          <p:nvPr/>
        </p:nvSpPr>
        <p:spPr>
          <a:xfrm>
            <a:off x="1187371" y="4409873"/>
            <a:ext cx="3008029" cy="464400"/>
          </a:xfrm>
          <a:prstGeom prst="rect">
            <a:avLst/>
          </a:prstGeom>
          <a:noFill/>
          <a:ln>
            <a:noFill/>
          </a:ln>
        </p:spPr>
        <p:txBody>
          <a:bodyPr spcFirstLastPara="1" wrap="square" lIns="0" tIns="0" rIns="96000" bIns="0" anchor="ctr" anchorCtr="0">
            <a:noAutofit/>
          </a:bodyPr>
          <a:lstStyle/>
          <a:p>
            <a:pPr defTabSz="1219170">
              <a:buClr>
                <a:srgbClr val="000000"/>
              </a:buClr>
            </a:pPr>
            <a:r>
              <a:rPr lang="en-US" kern="0" dirty="0">
                <a:solidFill>
                  <a:srgbClr val="D85D70"/>
                </a:solidFill>
                <a:latin typeface="Staatliches"/>
                <a:ea typeface="Staatliches"/>
                <a:cs typeface="Staatliches"/>
                <a:sym typeface="Staatliches"/>
              </a:rPr>
              <a:t>Denial Management Tools</a:t>
            </a:r>
            <a:endParaRPr kern="0" dirty="0">
              <a:solidFill>
                <a:srgbClr val="D85D70"/>
              </a:solidFill>
              <a:latin typeface="Staatliches"/>
              <a:ea typeface="Staatliches"/>
              <a:cs typeface="Staatliches"/>
              <a:sym typeface="Staatliches"/>
            </a:endParaRPr>
          </a:p>
        </p:txBody>
      </p:sp>
      <p:sp>
        <p:nvSpPr>
          <p:cNvPr id="1714" name="Google Shape;1714;p40"/>
          <p:cNvSpPr txBox="1"/>
          <p:nvPr/>
        </p:nvSpPr>
        <p:spPr>
          <a:xfrm>
            <a:off x="1187371" y="4882676"/>
            <a:ext cx="3568828" cy="1152056"/>
          </a:xfrm>
          <a:prstGeom prst="rect">
            <a:avLst/>
          </a:prstGeom>
          <a:noFill/>
          <a:ln>
            <a:noFill/>
          </a:ln>
        </p:spPr>
        <p:txBody>
          <a:bodyPr spcFirstLastPara="1" wrap="square" lIns="0" tIns="0" rIns="96000" bIns="0" anchor="ctr" anchorCtr="0">
            <a:noAutofit/>
          </a:bodyPr>
          <a:lstStyle/>
          <a:p>
            <a:pPr defTabSz="1219170">
              <a:buClr>
                <a:srgbClr val="000000"/>
              </a:buClr>
            </a:pPr>
            <a:r>
              <a:rPr lang="en-US" sz="1600" kern="0" dirty="0">
                <a:solidFill>
                  <a:srgbClr val="000000"/>
                </a:solidFill>
                <a:latin typeface="Nunito"/>
                <a:ea typeface="Nunito"/>
                <a:cs typeface="Nunito"/>
                <a:sym typeface="Nunito"/>
              </a:rPr>
              <a:t>Denial management software and tools help identify, track, and address claim denials promptly, reducing revenue loss due to denied claims.</a:t>
            </a:r>
            <a:endParaRPr sz="1600" kern="0" dirty="0">
              <a:solidFill>
                <a:srgbClr val="000000"/>
              </a:solidFill>
              <a:latin typeface="Nunito"/>
              <a:ea typeface="Nunito"/>
              <a:cs typeface="Nunito"/>
              <a:sym typeface="Nunito"/>
            </a:endParaRPr>
          </a:p>
        </p:txBody>
      </p:sp>
      <p:grpSp>
        <p:nvGrpSpPr>
          <p:cNvPr id="1715" name="Google Shape;1715;p40"/>
          <p:cNvGrpSpPr/>
          <p:nvPr/>
        </p:nvGrpSpPr>
        <p:grpSpPr>
          <a:xfrm>
            <a:off x="4013223" y="1986582"/>
            <a:ext cx="3822679" cy="3184068"/>
            <a:chOff x="3010003" y="1649956"/>
            <a:chExt cx="2867009" cy="2388051"/>
          </a:xfrm>
        </p:grpSpPr>
        <p:grpSp>
          <p:nvGrpSpPr>
            <p:cNvPr id="1716" name="Google Shape;1716;p40"/>
            <p:cNvGrpSpPr/>
            <p:nvPr/>
          </p:nvGrpSpPr>
          <p:grpSpPr>
            <a:xfrm>
              <a:off x="3443802" y="1649956"/>
              <a:ext cx="2256022" cy="2388051"/>
              <a:chOff x="3223350" y="1626199"/>
              <a:chExt cx="2697300" cy="2855154"/>
            </a:xfrm>
          </p:grpSpPr>
          <p:sp>
            <p:nvSpPr>
              <p:cNvPr id="1717" name="Google Shape;1717;p40"/>
              <p:cNvSpPr/>
              <p:nvPr/>
            </p:nvSpPr>
            <p:spPr>
              <a:xfrm>
                <a:off x="3223350" y="1705118"/>
                <a:ext cx="2697300" cy="2697300"/>
              </a:xfrm>
              <a:prstGeom prst="ellipse">
                <a:avLst/>
              </a:pr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718" name="Google Shape;1718;p40"/>
              <p:cNvGrpSpPr/>
              <p:nvPr/>
            </p:nvGrpSpPr>
            <p:grpSpPr>
              <a:xfrm>
                <a:off x="3709443" y="1626199"/>
                <a:ext cx="1725119" cy="2855154"/>
                <a:chOff x="6664060" y="1485910"/>
                <a:chExt cx="2221087" cy="3676006"/>
              </a:xfrm>
            </p:grpSpPr>
            <p:sp>
              <p:nvSpPr>
                <p:cNvPr id="1719" name="Google Shape;1719;p40"/>
                <p:cNvSpPr/>
                <p:nvPr/>
              </p:nvSpPr>
              <p:spPr>
                <a:xfrm flipH="1">
                  <a:off x="7411502" y="1485910"/>
                  <a:ext cx="1144218" cy="1884910"/>
                </a:xfrm>
                <a:custGeom>
                  <a:avLst/>
                  <a:gdLst/>
                  <a:ahLst/>
                  <a:cxnLst/>
                  <a:rect l="l" t="t" r="r" b="b"/>
                  <a:pathLst>
                    <a:path w="32382" h="53344" extrusionOk="0">
                      <a:moveTo>
                        <a:pt x="28640" y="20012"/>
                      </a:moveTo>
                      <a:cubicBezTo>
                        <a:pt x="28609" y="20177"/>
                        <a:pt x="28578" y="20343"/>
                        <a:pt x="28547" y="20511"/>
                      </a:cubicBezTo>
                      <a:cubicBezTo>
                        <a:pt x="28573" y="20291"/>
                        <a:pt x="28604" y="20129"/>
                        <a:pt x="28640" y="20012"/>
                      </a:cubicBezTo>
                      <a:close/>
                      <a:moveTo>
                        <a:pt x="15059" y="0"/>
                      </a:moveTo>
                      <a:cubicBezTo>
                        <a:pt x="14736" y="0"/>
                        <a:pt x="14412" y="3"/>
                        <a:pt x="14086" y="10"/>
                      </a:cubicBezTo>
                      <a:cubicBezTo>
                        <a:pt x="12257" y="35"/>
                        <a:pt x="10427" y="210"/>
                        <a:pt x="8673" y="511"/>
                      </a:cubicBezTo>
                      <a:cubicBezTo>
                        <a:pt x="6417" y="912"/>
                        <a:pt x="4312" y="2315"/>
                        <a:pt x="3234" y="4346"/>
                      </a:cubicBezTo>
                      <a:cubicBezTo>
                        <a:pt x="2632" y="5498"/>
                        <a:pt x="2156" y="6626"/>
                        <a:pt x="1830" y="7754"/>
                      </a:cubicBezTo>
                      <a:cubicBezTo>
                        <a:pt x="1279" y="9158"/>
                        <a:pt x="878" y="10661"/>
                        <a:pt x="653" y="12165"/>
                      </a:cubicBezTo>
                      <a:cubicBezTo>
                        <a:pt x="226" y="15072"/>
                        <a:pt x="302" y="18030"/>
                        <a:pt x="377" y="20962"/>
                      </a:cubicBezTo>
                      <a:cubicBezTo>
                        <a:pt x="502" y="27128"/>
                        <a:pt x="577" y="33268"/>
                        <a:pt x="602" y="39408"/>
                      </a:cubicBezTo>
                      <a:cubicBezTo>
                        <a:pt x="627" y="44070"/>
                        <a:pt x="602" y="48732"/>
                        <a:pt x="1" y="53343"/>
                      </a:cubicBezTo>
                      <a:cubicBezTo>
                        <a:pt x="5765" y="50536"/>
                        <a:pt x="11780" y="48155"/>
                        <a:pt x="17921" y="46276"/>
                      </a:cubicBezTo>
                      <a:cubicBezTo>
                        <a:pt x="20666" y="45421"/>
                        <a:pt x="23494" y="44666"/>
                        <a:pt x="26338" y="44666"/>
                      </a:cubicBezTo>
                      <a:cubicBezTo>
                        <a:pt x="26999" y="44666"/>
                        <a:pt x="27660" y="44707"/>
                        <a:pt x="28322" y="44797"/>
                      </a:cubicBezTo>
                      <a:cubicBezTo>
                        <a:pt x="27745" y="38606"/>
                        <a:pt x="27620" y="32165"/>
                        <a:pt x="28021" y="25950"/>
                      </a:cubicBezTo>
                      <a:cubicBezTo>
                        <a:pt x="28146" y="24170"/>
                        <a:pt x="28347" y="22366"/>
                        <a:pt x="28547" y="20586"/>
                      </a:cubicBezTo>
                      <a:cubicBezTo>
                        <a:pt x="28573" y="20548"/>
                        <a:pt x="28836" y="20305"/>
                        <a:pt x="29099" y="20061"/>
                      </a:cubicBezTo>
                      <a:lnTo>
                        <a:pt x="29099" y="20061"/>
                      </a:lnTo>
                      <a:cubicBezTo>
                        <a:pt x="29247" y="20896"/>
                        <a:pt x="29434" y="21858"/>
                        <a:pt x="29551" y="21858"/>
                      </a:cubicBezTo>
                      <a:cubicBezTo>
                        <a:pt x="29644" y="21858"/>
                        <a:pt x="29695" y="21261"/>
                        <a:pt x="29650" y="19534"/>
                      </a:cubicBezTo>
                      <a:lnTo>
                        <a:pt x="29650" y="19534"/>
                      </a:lnTo>
                      <a:cubicBezTo>
                        <a:pt x="29623" y="20107"/>
                        <a:pt x="29549" y="20288"/>
                        <a:pt x="29450" y="20288"/>
                      </a:cubicBezTo>
                      <a:cubicBezTo>
                        <a:pt x="29364" y="20288"/>
                        <a:pt x="29258" y="20150"/>
                        <a:pt x="29149" y="20015"/>
                      </a:cubicBezTo>
                      <a:lnTo>
                        <a:pt x="29149" y="20015"/>
                      </a:lnTo>
                      <a:cubicBezTo>
                        <a:pt x="29133" y="20030"/>
                        <a:pt x="29116" y="20045"/>
                        <a:pt x="29099" y="20061"/>
                      </a:cubicBezTo>
                      <a:lnTo>
                        <a:pt x="29099" y="20061"/>
                      </a:lnTo>
                      <a:cubicBezTo>
                        <a:pt x="29091" y="20015"/>
                        <a:pt x="29084" y="19971"/>
                        <a:pt x="29076" y="19926"/>
                      </a:cubicBezTo>
                      <a:lnTo>
                        <a:pt x="29076" y="19926"/>
                      </a:lnTo>
                      <a:cubicBezTo>
                        <a:pt x="29100" y="19955"/>
                        <a:pt x="29125" y="19985"/>
                        <a:pt x="29149" y="20015"/>
                      </a:cubicBezTo>
                      <a:lnTo>
                        <a:pt x="29149" y="20015"/>
                      </a:lnTo>
                      <a:cubicBezTo>
                        <a:pt x="29382" y="19798"/>
                        <a:pt x="29605" y="19591"/>
                        <a:pt x="29650" y="19534"/>
                      </a:cubicBezTo>
                      <a:lnTo>
                        <a:pt x="29650" y="19534"/>
                      </a:lnTo>
                      <a:cubicBezTo>
                        <a:pt x="29650" y="19534"/>
                        <a:pt x="29650" y="19534"/>
                        <a:pt x="29650" y="19534"/>
                      </a:cubicBezTo>
                      <a:cubicBezTo>
                        <a:pt x="30227" y="18857"/>
                        <a:pt x="30603" y="18130"/>
                        <a:pt x="30978" y="17353"/>
                      </a:cubicBezTo>
                      <a:cubicBezTo>
                        <a:pt x="32382" y="14496"/>
                        <a:pt x="32031" y="12491"/>
                        <a:pt x="31204" y="9508"/>
                      </a:cubicBezTo>
                      <a:cubicBezTo>
                        <a:pt x="30527" y="7027"/>
                        <a:pt x="28698" y="5248"/>
                        <a:pt x="26643" y="3819"/>
                      </a:cubicBezTo>
                      <a:cubicBezTo>
                        <a:pt x="24011" y="1990"/>
                        <a:pt x="21254" y="260"/>
                        <a:pt x="17946" y="85"/>
                      </a:cubicBezTo>
                      <a:cubicBezTo>
                        <a:pt x="16987" y="28"/>
                        <a:pt x="16029" y="0"/>
                        <a:pt x="15059" y="0"/>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0" name="Google Shape;1720;p40"/>
                <p:cNvSpPr/>
                <p:nvPr/>
              </p:nvSpPr>
              <p:spPr>
                <a:xfrm flipH="1">
                  <a:off x="6827873" y="2731363"/>
                  <a:ext cx="2057274" cy="2430553"/>
                </a:xfrm>
                <a:custGeom>
                  <a:avLst/>
                  <a:gdLst/>
                  <a:ahLst/>
                  <a:cxnLst/>
                  <a:rect l="l" t="t" r="r" b="b"/>
                  <a:pathLst>
                    <a:path w="58222" h="68786" extrusionOk="0">
                      <a:moveTo>
                        <a:pt x="21805" y="1"/>
                      </a:moveTo>
                      <a:cubicBezTo>
                        <a:pt x="18071" y="1"/>
                        <a:pt x="14512" y="1455"/>
                        <a:pt x="11855" y="4036"/>
                      </a:cubicBezTo>
                      <a:cubicBezTo>
                        <a:pt x="11304" y="4462"/>
                        <a:pt x="10778" y="4988"/>
                        <a:pt x="10377" y="5640"/>
                      </a:cubicBezTo>
                      <a:cubicBezTo>
                        <a:pt x="10276" y="5790"/>
                        <a:pt x="10201" y="5966"/>
                        <a:pt x="10101" y="6116"/>
                      </a:cubicBezTo>
                      <a:cubicBezTo>
                        <a:pt x="9524" y="6943"/>
                        <a:pt x="9048" y="7821"/>
                        <a:pt x="8672" y="8723"/>
                      </a:cubicBezTo>
                      <a:cubicBezTo>
                        <a:pt x="4387" y="17144"/>
                        <a:pt x="1" y="31505"/>
                        <a:pt x="2958" y="39400"/>
                      </a:cubicBezTo>
                      <a:cubicBezTo>
                        <a:pt x="4236" y="42808"/>
                        <a:pt x="6868" y="45590"/>
                        <a:pt x="10076" y="47294"/>
                      </a:cubicBezTo>
                      <a:lnTo>
                        <a:pt x="10702" y="55465"/>
                      </a:lnTo>
                      <a:cubicBezTo>
                        <a:pt x="10803" y="56618"/>
                        <a:pt x="10853" y="57746"/>
                        <a:pt x="10903" y="58898"/>
                      </a:cubicBezTo>
                      <a:cubicBezTo>
                        <a:pt x="11304" y="61330"/>
                        <a:pt x="13133" y="63711"/>
                        <a:pt x="16367" y="65590"/>
                      </a:cubicBezTo>
                      <a:cubicBezTo>
                        <a:pt x="20051" y="67721"/>
                        <a:pt x="24869" y="68786"/>
                        <a:pt x="29684" y="68786"/>
                      </a:cubicBezTo>
                      <a:cubicBezTo>
                        <a:pt x="34499" y="68786"/>
                        <a:pt x="39312" y="67721"/>
                        <a:pt x="42983" y="65590"/>
                      </a:cubicBezTo>
                      <a:cubicBezTo>
                        <a:pt x="46642" y="63460"/>
                        <a:pt x="48447" y="60678"/>
                        <a:pt x="48447" y="57871"/>
                      </a:cubicBezTo>
                      <a:lnTo>
                        <a:pt x="47068" y="37771"/>
                      </a:lnTo>
                      <a:cubicBezTo>
                        <a:pt x="47119" y="36517"/>
                        <a:pt x="47094" y="35289"/>
                        <a:pt x="47043" y="34061"/>
                      </a:cubicBezTo>
                      <a:lnTo>
                        <a:pt x="47043" y="34061"/>
                      </a:lnTo>
                      <a:cubicBezTo>
                        <a:pt x="48647" y="35114"/>
                        <a:pt x="50327" y="36141"/>
                        <a:pt x="52056" y="36994"/>
                      </a:cubicBezTo>
                      <a:cubicBezTo>
                        <a:pt x="52487" y="37202"/>
                        <a:pt x="52941" y="37301"/>
                        <a:pt x="53386" y="37301"/>
                      </a:cubicBezTo>
                      <a:cubicBezTo>
                        <a:pt x="54494" y="37301"/>
                        <a:pt x="55548" y="36688"/>
                        <a:pt x="56066" y="35615"/>
                      </a:cubicBezTo>
                      <a:lnTo>
                        <a:pt x="57896" y="31906"/>
                      </a:lnTo>
                      <a:lnTo>
                        <a:pt x="57896" y="31906"/>
                      </a:lnTo>
                      <a:cubicBezTo>
                        <a:pt x="57559" y="32229"/>
                        <a:pt x="57410" y="32350"/>
                        <a:pt x="57378" y="32350"/>
                      </a:cubicBezTo>
                      <a:cubicBezTo>
                        <a:pt x="57289" y="32350"/>
                        <a:pt x="58056" y="31458"/>
                        <a:pt x="58221" y="31329"/>
                      </a:cubicBezTo>
                      <a:cubicBezTo>
                        <a:pt x="54186" y="31004"/>
                        <a:pt x="50627" y="28247"/>
                        <a:pt x="48572" y="24788"/>
                      </a:cubicBezTo>
                      <a:cubicBezTo>
                        <a:pt x="46517" y="21304"/>
                        <a:pt x="45690" y="17194"/>
                        <a:pt x="45690" y="13134"/>
                      </a:cubicBezTo>
                      <a:cubicBezTo>
                        <a:pt x="45690" y="7319"/>
                        <a:pt x="41580" y="4387"/>
                        <a:pt x="37795" y="2156"/>
                      </a:cubicBezTo>
                      <a:cubicBezTo>
                        <a:pt x="35565" y="778"/>
                        <a:pt x="32983" y="1"/>
                        <a:pt x="30276"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1" name="Google Shape;1721;p40"/>
                <p:cNvSpPr/>
                <p:nvPr/>
              </p:nvSpPr>
              <p:spPr>
                <a:xfrm flipH="1">
                  <a:off x="7492952" y="2731375"/>
                  <a:ext cx="766098" cy="2417417"/>
                </a:xfrm>
                <a:custGeom>
                  <a:avLst/>
                  <a:gdLst/>
                  <a:ahLst/>
                  <a:cxnLst/>
                  <a:rect l="l" t="t" r="r" b="b"/>
                  <a:pathLst>
                    <a:path w="21681" h="68623" extrusionOk="0">
                      <a:moveTo>
                        <a:pt x="1" y="28823"/>
                      </a:moveTo>
                      <a:cubicBezTo>
                        <a:pt x="3" y="28826"/>
                        <a:pt x="5" y="28829"/>
                        <a:pt x="8" y="28832"/>
                      </a:cubicBezTo>
                      <a:lnTo>
                        <a:pt x="8" y="28832"/>
                      </a:lnTo>
                      <a:cubicBezTo>
                        <a:pt x="3" y="28826"/>
                        <a:pt x="1" y="28823"/>
                        <a:pt x="1" y="28823"/>
                      </a:cubicBezTo>
                      <a:close/>
                      <a:moveTo>
                        <a:pt x="10703" y="1"/>
                      </a:moveTo>
                      <a:lnTo>
                        <a:pt x="15014" y="21705"/>
                      </a:lnTo>
                      <a:lnTo>
                        <a:pt x="15014" y="27921"/>
                      </a:lnTo>
                      <a:lnTo>
                        <a:pt x="14688" y="28422"/>
                      </a:lnTo>
                      <a:cubicBezTo>
                        <a:pt x="14337" y="28999"/>
                        <a:pt x="13961" y="29475"/>
                        <a:pt x="13610" y="29876"/>
                      </a:cubicBezTo>
                      <a:cubicBezTo>
                        <a:pt x="12236" y="31324"/>
                        <a:pt x="10212" y="31907"/>
                        <a:pt x="8270" y="31907"/>
                      </a:cubicBezTo>
                      <a:cubicBezTo>
                        <a:pt x="8228" y="31907"/>
                        <a:pt x="8187" y="31906"/>
                        <a:pt x="8146" y="31906"/>
                      </a:cubicBezTo>
                      <a:cubicBezTo>
                        <a:pt x="6066" y="31881"/>
                        <a:pt x="4337" y="31104"/>
                        <a:pt x="2507" y="30151"/>
                      </a:cubicBezTo>
                      <a:cubicBezTo>
                        <a:pt x="1931" y="29851"/>
                        <a:pt x="1379" y="29550"/>
                        <a:pt x="803" y="29249"/>
                      </a:cubicBezTo>
                      <a:cubicBezTo>
                        <a:pt x="631" y="29151"/>
                        <a:pt x="143" y="29004"/>
                        <a:pt x="8" y="28832"/>
                      </a:cubicBezTo>
                      <a:lnTo>
                        <a:pt x="8" y="28832"/>
                      </a:lnTo>
                      <a:cubicBezTo>
                        <a:pt x="40" y="28875"/>
                        <a:pt x="185" y="29067"/>
                        <a:pt x="427" y="29375"/>
                      </a:cubicBezTo>
                      <a:lnTo>
                        <a:pt x="527" y="29500"/>
                      </a:lnTo>
                      <a:cubicBezTo>
                        <a:pt x="778" y="29801"/>
                        <a:pt x="1154" y="30227"/>
                        <a:pt x="1630" y="30678"/>
                      </a:cubicBezTo>
                      <a:cubicBezTo>
                        <a:pt x="2883" y="31831"/>
                        <a:pt x="4437" y="32708"/>
                        <a:pt x="6116" y="33059"/>
                      </a:cubicBezTo>
                      <a:cubicBezTo>
                        <a:pt x="6623" y="33162"/>
                        <a:pt x="7124" y="33201"/>
                        <a:pt x="7623" y="33201"/>
                      </a:cubicBezTo>
                      <a:cubicBezTo>
                        <a:pt x="8947" y="33201"/>
                        <a:pt x="10250" y="32924"/>
                        <a:pt x="11580" y="32833"/>
                      </a:cubicBezTo>
                      <a:cubicBezTo>
                        <a:pt x="11925" y="32814"/>
                        <a:pt x="12266" y="32806"/>
                        <a:pt x="12606" y="32806"/>
                      </a:cubicBezTo>
                      <a:cubicBezTo>
                        <a:pt x="13156" y="32806"/>
                        <a:pt x="13704" y="32827"/>
                        <a:pt x="14262" y="32858"/>
                      </a:cubicBezTo>
                      <a:cubicBezTo>
                        <a:pt x="14512" y="32883"/>
                        <a:pt x="14763" y="32883"/>
                        <a:pt x="15014" y="32908"/>
                      </a:cubicBezTo>
                      <a:lnTo>
                        <a:pt x="15014" y="68623"/>
                      </a:lnTo>
                      <a:cubicBezTo>
                        <a:pt x="15740" y="68548"/>
                        <a:pt x="16467" y="68447"/>
                        <a:pt x="17194" y="68322"/>
                      </a:cubicBezTo>
                      <a:lnTo>
                        <a:pt x="17194" y="30778"/>
                      </a:lnTo>
                      <a:cubicBezTo>
                        <a:pt x="17770" y="30327"/>
                        <a:pt x="18472" y="30051"/>
                        <a:pt x="19149" y="29776"/>
                      </a:cubicBezTo>
                      <a:cubicBezTo>
                        <a:pt x="20001" y="29425"/>
                        <a:pt x="20853" y="29074"/>
                        <a:pt x="21680" y="28748"/>
                      </a:cubicBezTo>
                      <a:lnTo>
                        <a:pt x="21680" y="28748"/>
                      </a:lnTo>
                      <a:cubicBezTo>
                        <a:pt x="20979" y="29021"/>
                        <a:pt x="20138" y="29190"/>
                        <a:pt x="19325" y="29190"/>
                      </a:cubicBezTo>
                      <a:cubicBezTo>
                        <a:pt x="18945" y="29190"/>
                        <a:pt x="18572" y="29153"/>
                        <a:pt x="18222" y="29074"/>
                      </a:cubicBezTo>
                      <a:cubicBezTo>
                        <a:pt x="17670" y="28948"/>
                        <a:pt x="17194" y="28648"/>
                        <a:pt x="17194" y="28071"/>
                      </a:cubicBezTo>
                      <a:cubicBezTo>
                        <a:pt x="17169" y="27595"/>
                        <a:pt x="17194" y="27094"/>
                        <a:pt x="17194" y="26593"/>
                      </a:cubicBezTo>
                      <a:lnTo>
                        <a:pt x="17194" y="22583"/>
                      </a:lnTo>
                      <a:lnTo>
                        <a:pt x="17194" y="21705"/>
                      </a:lnTo>
                      <a:lnTo>
                        <a:pt x="19901" y="11730"/>
                      </a:lnTo>
                      <a:lnTo>
                        <a:pt x="14788" y="176"/>
                      </a:lnTo>
                      <a:cubicBezTo>
                        <a:pt x="14061" y="76"/>
                        <a:pt x="13309" y="1"/>
                        <a:pt x="12557"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2" name="Google Shape;1722;p40"/>
                <p:cNvSpPr/>
                <p:nvPr/>
              </p:nvSpPr>
              <p:spPr>
                <a:xfrm flipH="1">
                  <a:off x="7657680" y="2664085"/>
                  <a:ext cx="479143" cy="325930"/>
                </a:xfrm>
                <a:custGeom>
                  <a:avLst/>
                  <a:gdLst/>
                  <a:ahLst/>
                  <a:cxnLst/>
                  <a:rect l="l" t="t" r="r" b="b"/>
                  <a:pathLst>
                    <a:path w="13560" h="9224" extrusionOk="0">
                      <a:moveTo>
                        <a:pt x="10753" y="0"/>
                      </a:moveTo>
                      <a:lnTo>
                        <a:pt x="1" y="1228"/>
                      </a:lnTo>
                      <a:lnTo>
                        <a:pt x="1630" y="8872"/>
                      </a:lnTo>
                      <a:lnTo>
                        <a:pt x="13560" y="9223"/>
                      </a:lnTo>
                      <a:lnTo>
                        <a:pt x="10753"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3" name="Google Shape;1723;p40"/>
                <p:cNvSpPr/>
                <p:nvPr/>
              </p:nvSpPr>
              <p:spPr>
                <a:xfrm flipH="1">
                  <a:off x="7728527" y="2770337"/>
                  <a:ext cx="427766" cy="728007"/>
                </a:xfrm>
                <a:custGeom>
                  <a:avLst/>
                  <a:gdLst/>
                  <a:ahLst/>
                  <a:cxnLst/>
                  <a:rect l="l" t="t" r="r" b="b"/>
                  <a:pathLst>
                    <a:path w="12106" h="20603" extrusionOk="0">
                      <a:moveTo>
                        <a:pt x="0" y="1"/>
                      </a:moveTo>
                      <a:lnTo>
                        <a:pt x="12106" y="20602"/>
                      </a:lnTo>
                      <a:lnTo>
                        <a:pt x="11504" y="2357"/>
                      </a:lnTo>
                      <a:lnTo>
                        <a:pt x="0" y="1"/>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4" name="Google Shape;1724;p40"/>
                <p:cNvSpPr/>
                <p:nvPr/>
              </p:nvSpPr>
              <p:spPr>
                <a:xfrm flipH="1">
                  <a:off x="7682486" y="4008405"/>
                  <a:ext cx="90352" cy="90352"/>
                </a:xfrm>
                <a:custGeom>
                  <a:avLst/>
                  <a:gdLst/>
                  <a:ahLst/>
                  <a:cxnLst/>
                  <a:rect l="l" t="t" r="r" b="b"/>
                  <a:pathLst>
                    <a:path w="2557" h="2557" extrusionOk="0">
                      <a:moveTo>
                        <a:pt x="1279" y="0"/>
                      </a:moveTo>
                      <a:cubicBezTo>
                        <a:pt x="577" y="0"/>
                        <a:pt x="0" y="577"/>
                        <a:pt x="0" y="1279"/>
                      </a:cubicBezTo>
                      <a:cubicBezTo>
                        <a:pt x="0" y="1980"/>
                        <a:pt x="577" y="2557"/>
                        <a:pt x="1279" y="2557"/>
                      </a:cubicBezTo>
                      <a:cubicBezTo>
                        <a:pt x="2005" y="2557"/>
                        <a:pt x="2557" y="1980"/>
                        <a:pt x="2557" y="1279"/>
                      </a:cubicBezTo>
                      <a:cubicBezTo>
                        <a:pt x="2557" y="577"/>
                        <a:pt x="2005" y="0"/>
                        <a:pt x="1279" y="0"/>
                      </a:cubicBezTo>
                      <a:close/>
                    </a:path>
                  </a:pathLst>
                </a:custGeom>
                <a:solidFill>
                  <a:srgbClr val="A6BDC5"/>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5" name="Google Shape;1725;p40"/>
                <p:cNvSpPr/>
                <p:nvPr/>
              </p:nvSpPr>
              <p:spPr>
                <a:xfrm flipH="1">
                  <a:off x="8112866" y="2955422"/>
                  <a:ext cx="331266" cy="1031747"/>
                </a:xfrm>
                <a:custGeom>
                  <a:avLst/>
                  <a:gdLst/>
                  <a:ahLst/>
                  <a:cxnLst/>
                  <a:rect l="l" t="t" r="r" b="b"/>
                  <a:pathLst>
                    <a:path w="9375" h="29199" extrusionOk="0">
                      <a:moveTo>
                        <a:pt x="8347" y="1"/>
                      </a:moveTo>
                      <a:cubicBezTo>
                        <a:pt x="8522" y="1705"/>
                        <a:pt x="7946" y="3485"/>
                        <a:pt x="6642" y="4788"/>
                      </a:cubicBezTo>
                      <a:cubicBezTo>
                        <a:pt x="2958" y="8447"/>
                        <a:pt x="1" y="21530"/>
                        <a:pt x="76" y="26718"/>
                      </a:cubicBezTo>
                      <a:cubicBezTo>
                        <a:pt x="101" y="27570"/>
                        <a:pt x="201" y="28447"/>
                        <a:pt x="627" y="29199"/>
                      </a:cubicBezTo>
                      <a:cubicBezTo>
                        <a:pt x="602" y="28998"/>
                        <a:pt x="577" y="28798"/>
                        <a:pt x="577" y="28597"/>
                      </a:cubicBezTo>
                      <a:cubicBezTo>
                        <a:pt x="527" y="23409"/>
                        <a:pt x="3459" y="10327"/>
                        <a:pt x="7144" y="6668"/>
                      </a:cubicBezTo>
                      <a:cubicBezTo>
                        <a:pt x="8948" y="4888"/>
                        <a:pt x="9374" y="2206"/>
                        <a:pt x="8347"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6" name="Google Shape;1726;p40"/>
                <p:cNvSpPr/>
                <p:nvPr/>
              </p:nvSpPr>
              <p:spPr>
                <a:xfrm flipH="1">
                  <a:off x="7566446" y="3864945"/>
                  <a:ext cx="1237220" cy="608115"/>
                </a:xfrm>
                <a:custGeom>
                  <a:avLst/>
                  <a:gdLst/>
                  <a:ahLst/>
                  <a:cxnLst/>
                  <a:rect l="l" t="t" r="r" b="b"/>
                  <a:pathLst>
                    <a:path w="35014" h="17210" extrusionOk="0">
                      <a:moveTo>
                        <a:pt x="33008" y="0"/>
                      </a:moveTo>
                      <a:lnTo>
                        <a:pt x="33008" y="1"/>
                      </a:lnTo>
                      <a:lnTo>
                        <a:pt x="33008" y="1"/>
                      </a:lnTo>
                      <a:cubicBezTo>
                        <a:pt x="33008" y="1"/>
                        <a:pt x="33008" y="0"/>
                        <a:pt x="33008" y="0"/>
                      </a:cubicBezTo>
                      <a:close/>
                      <a:moveTo>
                        <a:pt x="33008" y="1"/>
                      </a:moveTo>
                      <a:cubicBezTo>
                        <a:pt x="33156" y="553"/>
                        <a:pt x="29599" y="2131"/>
                        <a:pt x="26993" y="3233"/>
                      </a:cubicBezTo>
                      <a:lnTo>
                        <a:pt x="29825" y="9499"/>
                      </a:lnTo>
                      <a:cubicBezTo>
                        <a:pt x="29399" y="9800"/>
                        <a:pt x="29073" y="10000"/>
                        <a:pt x="28948" y="10101"/>
                      </a:cubicBezTo>
                      <a:cubicBezTo>
                        <a:pt x="28121" y="10652"/>
                        <a:pt x="27269" y="11153"/>
                        <a:pt x="26416" y="11655"/>
                      </a:cubicBezTo>
                      <a:lnTo>
                        <a:pt x="20276" y="6166"/>
                      </a:lnTo>
                      <a:cubicBezTo>
                        <a:pt x="19299" y="6567"/>
                        <a:pt x="18296" y="6943"/>
                        <a:pt x="17319" y="7168"/>
                      </a:cubicBezTo>
                      <a:cubicBezTo>
                        <a:pt x="17970" y="9775"/>
                        <a:pt x="19274" y="12106"/>
                        <a:pt x="21103" y="14010"/>
                      </a:cubicBezTo>
                      <a:cubicBezTo>
                        <a:pt x="18665" y="14839"/>
                        <a:pt x="16588" y="15326"/>
                        <a:pt x="14527" y="15326"/>
                      </a:cubicBezTo>
                      <a:cubicBezTo>
                        <a:pt x="12414" y="15326"/>
                        <a:pt x="10319" y="14814"/>
                        <a:pt x="7870" y="13634"/>
                      </a:cubicBezTo>
                      <a:cubicBezTo>
                        <a:pt x="4411" y="11980"/>
                        <a:pt x="1504" y="9048"/>
                        <a:pt x="151" y="5439"/>
                      </a:cubicBezTo>
                      <a:cubicBezTo>
                        <a:pt x="101" y="5289"/>
                        <a:pt x="50" y="5138"/>
                        <a:pt x="0" y="4988"/>
                      </a:cubicBezTo>
                      <a:lnTo>
                        <a:pt x="0" y="4988"/>
                      </a:lnTo>
                      <a:cubicBezTo>
                        <a:pt x="151" y="5790"/>
                        <a:pt x="376" y="6567"/>
                        <a:pt x="652" y="7319"/>
                      </a:cubicBezTo>
                      <a:cubicBezTo>
                        <a:pt x="2005" y="10928"/>
                        <a:pt x="4913" y="13860"/>
                        <a:pt x="8371" y="15539"/>
                      </a:cubicBezTo>
                      <a:cubicBezTo>
                        <a:pt x="10820" y="16701"/>
                        <a:pt x="12920" y="17209"/>
                        <a:pt x="15034" y="17209"/>
                      </a:cubicBezTo>
                      <a:cubicBezTo>
                        <a:pt x="17161" y="17209"/>
                        <a:pt x="19303" y="16695"/>
                        <a:pt x="21830" y="15815"/>
                      </a:cubicBezTo>
                      <a:cubicBezTo>
                        <a:pt x="22156" y="15715"/>
                        <a:pt x="22457" y="15589"/>
                        <a:pt x="22757" y="15489"/>
                      </a:cubicBezTo>
                      <a:lnTo>
                        <a:pt x="22782" y="15489"/>
                      </a:lnTo>
                      <a:cubicBezTo>
                        <a:pt x="23183" y="15314"/>
                        <a:pt x="23609" y="15138"/>
                        <a:pt x="24036" y="14963"/>
                      </a:cubicBezTo>
                      <a:cubicBezTo>
                        <a:pt x="24086" y="14938"/>
                        <a:pt x="24161" y="14913"/>
                        <a:pt x="24211" y="14888"/>
                      </a:cubicBezTo>
                      <a:cubicBezTo>
                        <a:pt x="24562" y="14737"/>
                        <a:pt x="24938" y="14562"/>
                        <a:pt x="25289" y="14386"/>
                      </a:cubicBezTo>
                      <a:cubicBezTo>
                        <a:pt x="25339" y="14361"/>
                        <a:pt x="25389" y="14336"/>
                        <a:pt x="25464" y="14311"/>
                      </a:cubicBezTo>
                      <a:cubicBezTo>
                        <a:pt x="26291" y="13885"/>
                        <a:pt x="27093" y="13459"/>
                        <a:pt x="27895" y="12983"/>
                      </a:cubicBezTo>
                      <a:cubicBezTo>
                        <a:pt x="28422" y="12657"/>
                        <a:pt x="28948" y="12331"/>
                        <a:pt x="29449" y="11980"/>
                      </a:cubicBezTo>
                      <a:cubicBezTo>
                        <a:pt x="29650" y="11855"/>
                        <a:pt x="30151" y="11529"/>
                        <a:pt x="30777" y="11103"/>
                      </a:cubicBezTo>
                      <a:cubicBezTo>
                        <a:pt x="30853" y="11053"/>
                        <a:pt x="30928" y="11003"/>
                        <a:pt x="31003" y="10953"/>
                      </a:cubicBezTo>
                      <a:cubicBezTo>
                        <a:pt x="31053" y="10903"/>
                        <a:pt x="31103" y="10852"/>
                        <a:pt x="31178" y="10827"/>
                      </a:cubicBezTo>
                      <a:cubicBezTo>
                        <a:pt x="31279" y="10752"/>
                        <a:pt x="31354" y="10702"/>
                        <a:pt x="31454" y="10627"/>
                      </a:cubicBezTo>
                      <a:cubicBezTo>
                        <a:pt x="31504" y="10577"/>
                        <a:pt x="31554" y="10552"/>
                        <a:pt x="31604" y="10527"/>
                      </a:cubicBezTo>
                      <a:cubicBezTo>
                        <a:pt x="31755" y="10401"/>
                        <a:pt x="31905" y="10301"/>
                        <a:pt x="32056" y="10201"/>
                      </a:cubicBezTo>
                      <a:cubicBezTo>
                        <a:pt x="32081" y="10176"/>
                        <a:pt x="32106" y="10151"/>
                        <a:pt x="32131" y="10126"/>
                      </a:cubicBezTo>
                      <a:cubicBezTo>
                        <a:pt x="32256" y="10050"/>
                        <a:pt x="32381" y="9950"/>
                        <a:pt x="32507" y="9875"/>
                      </a:cubicBezTo>
                      <a:cubicBezTo>
                        <a:pt x="32557" y="9825"/>
                        <a:pt x="32582" y="9800"/>
                        <a:pt x="32632" y="9775"/>
                      </a:cubicBezTo>
                      <a:cubicBezTo>
                        <a:pt x="32757" y="9675"/>
                        <a:pt x="32858" y="9599"/>
                        <a:pt x="32983" y="9499"/>
                      </a:cubicBezTo>
                      <a:cubicBezTo>
                        <a:pt x="33008" y="9474"/>
                        <a:pt x="33058" y="9449"/>
                        <a:pt x="33083" y="9424"/>
                      </a:cubicBezTo>
                      <a:cubicBezTo>
                        <a:pt x="33234" y="9299"/>
                        <a:pt x="33384" y="9198"/>
                        <a:pt x="33509" y="9073"/>
                      </a:cubicBezTo>
                      <a:cubicBezTo>
                        <a:pt x="33534" y="9073"/>
                        <a:pt x="33534" y="9048"/>
                        <a:pt x="33559" y="9048"/>
                      </a:cubicBezTo>
                      <a:cubicBezTo>
                        <a:pt x="33685" y="8948"/>
                        <a:pt x="33785" y="8847"/>
                        <a:pt x="33910" y="8747"/>
                      </a:cubicBezTo>
                      <a:cubicBezTo>
                        <a:pt x="33935" y="8722"/>
                        <a:pt x="33960" y="8697"/>
                        <a:pt x="34011" y="8672"/>
                      </a:cubicBezTo>
                      <a:cubicBezTo>
                        <a:pt x="34086" y="8597"/>
                        <a:pt x="34186" y="8497"/>
                        <a:pt x="34261" y="8421"/>
                      </a:cubicBezTo>
                      <a:cubicBezTo>
                        <a:pt x="34286" y="8396"/>
                        <a:pt x="34311" y="8371"/>
                        <a:pt x="34336" y="8346"/>
                      </a:cubicBezTo>
                      <a:cubicBezTo>
                        <a:pt x="34437" y="8246"/>
                        <a:pt x="34537" y="8146"/>
                        <a:pt x="34637" y="8071"/>
                      </a:cubicBezTo>
                      <a:cubicBezTo>
                        <a:pt x="34637" y="8045"/>
                        <a:pt x="34637" y="8045"/>
                        <a:pt x="34637" y="8045"/>
                      </a:cubicBezTo>
                      <a:cubicBezTo>
                        <a:pt x="34712" y="7970"/>
                        <a:pt x="34787" y="7895"/>
                        <a:pt x="34838" y="7820"/>
                      </a:cubicBezTo>
                      <a:cubicBezTo>
                        <a:pt x="34838" y="7795"/>
                        <a:pt x="34863" y="7770"/>
                        <a:pt x="34863" y="7745"/>
                      </a:cubicBezTo>
                      <a:cubicBezTo>
                        <a:pt x="34913" y="7695"/>
                        <a:pt x="34938" y="7644"/>
                        <a:pt x="34963" y="7594"/>
                      </a:cubicBezTo>
                      <a:cubicBezTo>
                        <a:pt x="34963" y="7569"/>
                        <a:pt x="34963" y="7544"/>
                        <a:pt x="34988" y="7519"/>
                      </a:cubicBezTo>
                      <a:cubicBezTo>
                        <a:pt x="34988" y="7469"/>
                        <a:pt x="35013" y="7394"/>
                        <a:pt x="34988" y="7344"/>
                      </a:cubicBezTo>
                      <a:lnTo>
                        <a:pt x="34487" y="5464"/>
                      </a:lnTo>
                      <a:lnTo>
                        <a:pt x="33008"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7" name="Google Shape;1727;p40"/>
                <p:cNvSpPr/>
                <p:nvPr/>
              </p:nvSpPr>
              <p:spPr>
                <a:xfrm flipH="1">
                  <a:off x="7321150" y="3175948"/>
                  <a:ext cx="162117" cy="688149"/>
                </a:xfrm>
                <a:custGeom>
                  <a:avLst/>
                  <a:gdLst/>
                  <a:ahLst/>
                  <a:cxnLst/>
                  <a:rect l="l" t="t" r="r" b="b"/>
                  <a:pathLst>
                    <a:path w="4588" h="19475" extrusionOk="0">
                      <a:moveTo>
                        <a:pt x="1" y="0"/>
                      </a:moveTo>
                      <a:lnTo>
                        <a:pt x="1" y="1504"/>
                      </a:lnTo>
                      <a:cubicBezTo>
                        <a:pt x="1" y="2807"/>
                        <a:pt x="252" y="4111"/>
                        <a:pt x="728" y="5314"/>
                      </a:cubicBezTo>
                      <a:cubicBezTo>
                        <a:pt x="1680" y="7695"/>
                        <a:pt x="1805" y="10351"/>
                        <a:pt x="978" y="12757"/>
                      </a:cubicBezTo>
                      <a:cubicBezTo>
                        <a:pt x="226" y="15013"/>
                        <a:pt x="728" y="17168"/>
                        <a:pt x="903" y="19474"/>
                      </a:cubicBezTo>
                      <a:lnTo>
                        <a:pt x="4587" y="18747"/>
                      </a:lnTo>
                      <a:cubicBezTo>
                        <a:pt x="2983" y="16066"/>
                        <a:pt x="2332" y="12933"/>
                        <a:pt x="2658" y="9825"/>
                      </a:cubicBezTo>
                      <a:cubicBezTo>
                        <a:pt x="2933" y="7319"/>
                        <a:pt x="1379" y="5589"/>
                        <a:pt x="728" y="3334"/>
                      </a:cubicBezTo>
                      <a:cubicBezTo>
                        <a:pt x="402" y="2256"/>
                        <a:pt x="151" y="1128"/>
                        <a:pt x="1"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8" name="Google Shape;1728;p40"/>
                <p:cNvSpPr/>
                <p:nvPr/>
              </p:nvSpPr>
              <p:spPr>
                <a:xfrm flipH="1">
                  <a:off x="7074971" y="3913636"/>
                  <a:ext cx="2685" cy="3569"/>
                </a:xfrm>
                <a:custGeom>
                  <a:avLst/>
                  <a:gdLst/>
                  <a:ahLst/>
                  <a:cxnLst/>
                  <a:rect l="l" t="t" r="r" b="b"/>
                  <a:pathLst>
                    <a:path w="76" h="101" extrusionOk="0">
                      <a:moveTo>
                        <a:pt x="76" y="1"/>
                      </a:moveTo>
                      <a:lnTo>
                        <a:pt x="26" y="26"/>
                      </a:lnTo>
                      <a:lnTo>
                        <a:pt x="1" y="101"/>
                      </a:lnTo>
                      <a:lnTo>
                        <a:pt x="76" y="1"/>
                      </a:lnTo>
                      <a:close/>
                    </a:path>
                  </a:pathLst>
                </a:custGeom>
                <a:solidFill>
                  <a:srgbClr val="ED985F"/>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9" name="Google Shape;1729;p40"/>
                <p:cNvSpPr/>
                <p:nvPr/>
              </p:nvSpPr>
              <p:spPr>
                <a:xfrm flipH="1">
                  <a:off x="6904939" y="3593996"/>
                  <a:ext cx="441935" cy="464019"/>
                </a:xfrm>
                <a:custGeom>
                  <a:avLst/>
                  <a:gdLst/>
                  <a:ahLst/>
                  <a:cxnLst/>
                  <a:rect l="l" t="t" r="r" b="b"/>
                  <a:pathLst>
                    <a:path w="12507" h="13132" extrusionOk="0">
                      <a:moveTo>
                        <a:pt x="5136" y="0"/>
                      </a:moveTo>
                      <a:cubicBezTo>
                        <a:pt x="4327" y="0"/>
                        <a:pt x="3687" y="129"/>
                        <a:pt x="3209" y="400"/>
                      </a:cubicBezTo>
                      <a:cubicBezTo>
                        <a:pt x="3083" y="475"/>
                        <a:pt x="2808" y="801"/>
                        <a:pt x="2356" y="1403"/>
                      </a:cubicBezTo>
                      <a:lnTo>
                        <a:pt x="903" y="3282"/>
                      </a:lnTo>
                      <a:cubicBezTo>
                        <a:pt x="577" y="3733"/>
                        <a:pt x="351" y="3984"/>
                        <a:pt x="151" y="4059"/>
                      </a:cubicBezTo>
                      <a:cubicBezTo>
                        <a:pt x="51" y="4561"/>
                        <a:pt x="1" y="5037"/>
                        <a:pt x="51" y="5463"/>
                      </a:cubicBezTo>
                      <a:cubicBezTo>
                        <a:pt x="126" y="6290"/>
                        <a:pt x="527" y="7017"/>
                        <a:pt x="1279" y="7643"/>
                      </a:cubicBezTo>
                      <a:lnTo>
                        <a:pt x="1529" y="7819"/>
                      </a:lnTo>
                      <a:cubicBezTo>
                        <a:pt x="1755" y="7994"/>
                        <a:pt x="1905" y="8119"/>
                        <a:pt x="1981" y="8170"/>
                      </a:cubicBezTo>
                      <a:lnTo>
                        <a:pt x="3459" y="9498"/>
                      </a:lnTo>
                      <a:cubicBezTo>
                        <a:pt x="3935" y="9949"/>
                        <a:pt x="4813" y="10701"/>
                        <a:pt x="6041" y="11703"/>
                      </a:cubicBezTo>
                      <a:cubicBezTo>
                        <a:pt x="7244" y="12631"/>
                        <a:pt x="8422" y="13107"/>
                        <a:pt x="9575" y="13132"/>
                      </a:cubicBezTo>
                      <a:cubicBezTo>
                        <a:pt x="10402" y="13082"/>
                        <a:pt x="10928" y="12931"/>
                        <a:pt x="11179" y="12606"/>
                      </a:cubicBezTo>
                      <a:cubicBezTo>
                        <a:pt x="11254" y="12505"/>
                        <a:pt x="11304" y="12380"/>
                        <a:pt x="11304" y="12255"/>
                      </a:cubicBezTo>
                      <a:cubicBezTo>
                        <a:pt x="10928" y="12029"/>
                        <a:pt x="10352" y="11829"/>
                        <a:pt x="9550" y="11678"/>
                      </a:cubicBezTo>
                      <a:cubicBezTo>
                        <a:pt x="9073" y="11428"/>
                        <a:pt x="8647" y="11152"/>
                        <a:pt x="8271" y="10826"/>
                      </a:cubicBezTo>
                      <a:cubicBezTo>
                        <a:pt x="8121" y="10701"/>
                        <a:pt x="7946" y="10576"/>
                        <a:pt x="7770" y="10450"/>
                      </a:cubicBezTo>
                      <a:lnTo>
                        <a:pt x="7845" y="10325"/>
                      </a:lnTo>
                      <a:lnTo>
                        <a:pt x="7895" y="9974"/>
                      </a:lnTo>
                      <a:cubicBezTo>
                        <a:pt x="7950" y="9959"/>
                        <a:pt x="8013" y="9951"/>
                        <a:pt x="8085" y="9951"/>
                      </a:cubicBezTo>
                      <a:cubicBezTo>
                        <a:pt x="8481" y="9951"/>
                        <a:pt x="9152" y="10181"/>
                        <a:pt x="10126" y="10626"/>
                      </a:cubicBezTo>
                      <a:cubicBezTo>
                        <a:pt x="10978" y="11028"/>
                        <a:pt x="11718" y="11229"/>
                        <a:pt x="12389" y="11229"/>
                      </a:cubicBezTo>
                      <a:cubicBezTo>
                        <a:pt x="12429" y="11229"/>
                        <a:pt x="12468" y="11229"/>
                        <a:pt x="12507" y="11227"/>
                      </a:cubicBezTo>
                      <a:cubicBezTo>
                        <a:pt x="12206" y="10876"/>
                        <a:pt x="11981" y="10450"/>
                        <a:pt x="11830" y="9999"/>
                      </a:cubicBezTo>
                      <a:cubicBezTo>
                        <a:pt x="11780" y="9924"/>
                        <a:pt x="11780" y="9799"/>
                        <a:pt x="11730" y="9698"/>
                      </a:cubicBezTo>
                      <a:cubicBezTo>
                        <a:pt x="11630" y="9673"/>
                        <a:pt x="11504" y="9623"/>
                        <a:pt x="11379" y="9598"/>
                      </a:cubicBezTo>
                      <a:cubicBezTo>
                        <a:pt x="9951" y="8721"/>
                        <a:pt x="9174" y="8170"/>
                        <a:pt x="8998" y="7969"/>
                      </a:cubicBezTo>
                      <a:cubicBezTo>
                        <a:pt x="8873" y="7769"/>
                        <a:pt x="8873" y="7593"/>
                        <a:pt x="8948" y="7418"/>
                      </a:cubicBezTo>
                      <a:lnTo>
                        <a:pt x="8998" y="7368"/>
                      </a:lnTo>
                      <a:cubicBezTo>
                        <a:pt x="9023" y="7267"/>
                        <a:pt x="9073" y="7192"/>
                        <a:pt x="9123" y="7167"/>
                      </a:cubicBezTo>
                      <a:cubicBezTo>
                        <a:pt x="9131" y="7165"/>
                        <a:pt x="9140" y="7163"/>
                        <a:pt x="9152" y="7163"/>
                      </a:cubicBezTo>
                      <a:cubicBezTo>
                        <a:pt x="9251" y="7163"/>
                        <a:pt x="9495" y="7262"/>
                        <a:pt x="9900" y="7443"/>
                      </a:cubicBezTo>
                      <a:cubicBezTo>
                        <a:pt x="10602" y="7894"/>
                        <a:pt x="11128" y="8144"/>
                        <a:pt x="11429" y="8295"/>
                      </a:cubicBezTo>
                      <a:cubicBezTo>
                        <a:pt x="11454" y="8320"/>
                        <a:pt x="11504" y="8320"/>
                        <a:pt x="11555" y="8345"/>
                      </a:cubicBezTo>
                      <a:cubicBezTo>
                        <a:pt x="11555" y="7769"/>
                        <a:pt x="11605" y="7192"/>
                        <a:pt x="11705" y="6641"/>
                      </a:cubicBezTo>
                      <a:cubicBezTo>
                        <a:pt x="11429" y="6540"/>
                        <a:pt x="11179" y="6415"/>
                        <a:pt x="11003" y="6290"/>
                      </a:cubicBezTo>
                      <a:cubicBezTo>
                        <a:pt x="10602" y="6064"/>
                        <a:pt x="10352" y="5889"/>
                        <a:pt x="10226" y="5738"/>
                      </a:cubicBezTo>
                      <a:lnTo>
                        <a:pt x="10226" y="5738"/>
                      </a:lnTo>
                      <a:cubicBezTo>
                        <a:pt x="10527" y="5839"/>
                        <a:pt x="11053" y="5939"/>
                        <a:pt x="11805" y="6064"/>
                      </a:cubicBezTo>
                      <a:cubicBezTo>
                        <a:pt x="11830" y="5889"/>
                        <a:pt x="11880" y="5738"/>
                        <a:pt x="11905" y="5563"/>
                      </a:cubicBezTo>
                      <a:cubicBezTo>
                        <a:pt x="12006" y="5187"/>
                        <a:pt x="12106" y="4811"/>
                        <a:pt x="12256" y="4460"/>
                      </a:cubicBezTo>
                      <a:cubicBezTo>
                        <a:pt x="12256" y="4460"/>
                        <a:pt x="12256" y="4435"/>
                        <a:pt x="12256" y="4435"/>
                      </a:cubicBezTo>
                      <a:cubicBezTo>
                        <a:pt x="12331" y="4210"/>
                        <a:pt x="12382" y="3959"/>
                        <a:pt x="12357" y="3733"/>
                      </a:cubicBezTo>
                      <a:cubicBezTo>
                        <a:pt x="12231" y="2906"/>
                        <a:pt x="12206" y="1979"/>
                        <a:pt x="11830" y="1252"/>
                      </a:cubicBezTo>
                      <a:cubicBezTo>
                        <a:pt x="11418" y="472"/>
                        <a:pt x="10688" y="179"/>
                        <a:pt x="9979" y="179"/>
                      </a:cubicBezTo>
                      <a:cubicBezTo>
                        <a:pt x="9868" y="179"/>
                        <a:pt x="9758" y="186"/>
                        <a:pt x="9650" y="200"/>
                      </a:cubicBezTo>
                      <a:cubicBezTo>
                        <a:pt x="9554" y="187"/>
                        <a:pt x="9445" y="182"/>
                        <a:pt x="9323" y="182"/>
                      </a:cubicBezTo>
                      <a:cubicBezTo>
                        <a:pt x="8992" y="182"/>
                        <a:pt x="8564" y="217"/>
                        <a:pt x="8044" y="217"/>
                      </a:cubicBezTo>
                      <a:cubicBezTo>
                        <a:pt x="7647" y="217"/>
                        <a:pt x="7195" y="196"/>
                        <a:pt x="6692" y="124"/>
                      </a:cubicBezTo>
                      <a:cubicBezTo>
                        <a:pt x="6118" y="42"/>
                        <a:pt x="5599" y="0"/>
                        <a:pt x="5136" y="0"/>
                      </a:cubicBezTo>
                      <a:close/>
                    </a:path>
                  </a:pathLst>
                </a:custGeom>
                <a:solidFill>
                  <a:srgbClr val="ED985F"/>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0" name="Google Shape;1730;p40"/>
                <p:cNvSpPr/>
                <p:nvPr/>
              </p:nvSpPr>
              <p:spPr>
                <a:xfrm flipH="1">
                  <a:off x="7630225" y="3955614"/>
                  <a:ext cx="476492" cy="455680"/>
                </a:xfrm>
                <a:custGeom>
                  <a:avLst/>
                  <a:gdLst/>
                  <a:ahLst/>
                  <a:cxnLst/>
                  <a:rect l="l" t="t" r="r" b="b"/>
                  <a:pathLst>
                    <a:path w="13485" h="12896" extrusionOk="0">
                      <a:moveTo>
                        <a:pt x="8773" y="1"/>
                      </a:moveTo>
                      <a:cubicBezTo>
                        <a:pt x="7370" y="1"/>
                        <a:pt x="5200" y="417"/>
                        <a:pt x="4788" y="692"/>
                      </a:cubicBezTo>
                      <a:lnTo>
                        <a:pt x="2933" y="1820"/>
                      </a:lnTo>
                      <a:cubicBezTo>
                        <a:pt x="2858" y="1845"/>
                        <a:pt x="2682" y="1946"/>
                        <a:pt x="2382" y="2071"/>
                      </a:cubicBezTo>
                      <a:lnTo>
                        <a:pt x="2106" y="2246"/>
                      </a:lnTo>
                      <a:cubicBezTo>
                        <a:pt x="1154" y="2748"/>
                        <a:pt x="577" y="3449"/>
                        <a:pt x="327" y="4327"/>
                      </a:cubicBezTo>
                      <a:cubicBezTo>
                        <a:pt x="327" y="4352"/>
                        <a:pt x="301" y="4377"/>
                        <a:pt x="301" y="4402"/>
                      </a:cubicBezTo>
                      <a:cubicBezTo>
                        <a:pt x="1" y="5655"/>
                        <a:pt x="853" y="6883"/>
                        <a:pt x="1379" y="7961"/>
                      </a:cubicBezTo>
                      <a:cubicBezTo>
                        <a:pt x="2657" y="10467"/>
                        <a:pt x="4863" y="11670"/>
                        <a:pt x="7419" y="12522"/>
                      </a:cubicBezTo>
                      <a:cubicBezTo>
                        <a:pt x="8120" y="12751"/>
                        <a:pt x="8876" y="12896"/>
                        <a:pt x="9626" y="12896"/>
                      </a:cubicBezTo>
                      <a:cubicBezTo>
                        <a:pt x="10110" y="12896"/>
                        <a:pt x="10591" y="12835"/>
                        <a:pt x="11053" y="12698"/>
                      </a:cubicBezTo>
                      <a:cubicBezTo>
                        <a:pt x="12231" y="12347"/>
                        <a:pt x="12131" y="11344"/>
                        <a:pt x="11630" y="10442"/>
                      </a:cubicBezTo>
                      <a:cubicBezTo>
                        <a:pt x="11605" y="10417"/>
                        <a:pt x="11605" y="10367"/>
                        <a:pt x="11580" y="10342"/>
                      </a:cubicBezTo>
                      <a:cubicBezTo>
                        <a:pt x="11755" y="10191"/>
                        <a:pt x="11931" y="10041"/>
                        <a:pt x="12106" y="9891"/>
                      </a:cubicBezTo>
                      <a:cubicBezTo>
                        <a:pt x="12607" y="9439"/>
                        <a:pt x="12883" y="8337"/>
                        <a:pt x="12307" y="7860"/>
                      </a:cubicBezTo>
                      <a:cubicBezTo>
                        <a:pt x="12231" y="7785"/>
                        <a:pt x="12156" y="7760"/>
                        <a:pt x="12056" y="7710"/>
                      </a:cubicBezTo>
                      <a:cubicBezTo>
                        <a:pt x="12156" y="7058"/>
                        <a:pt x="11880" y="5730"/>
                        <a:pt x="12231" y="5605"/>
                      </a:cubicBezTo>
                      <a:cubicBezTo>
                        <a:pt x="12557" y="5479"/>
                        <a:pt x="12983" y="5379"/>
                        <a:pt x="13485" y="5304"/>
                      </a:cubicBezTo>
                      <a:cubicBezTo>
                        <a:pt x="13309" y="5129"/>
                        <a:pt x="13134" y="4953"/>
                        <a:pt x="12983" y="4803"/>
                      </a:cubicBezTo>
                      <a:cubicBezTo>
                        <a:pt x="12682" y="4477"/>
                        <a:pt x="12382" y="4176"/>
                        <a:pt x="12106" y="3850"/>
                      </a:cubicBezTo>
                      <a:cubicBezTo>
                        <a:pt x="11855" y="3926"/>
                        <a:pt x="11605" y="4026"/>
                        <a:pt x="11279" y="4126"/>
                      </a:cubicBezTo>
                      <a:cubicBezTo>
                        <a:pt x="10863" y="4245"/>
                        <a:pt x="10603" y="4317"/>
                        <a:pt x="10476" y="4317"/>
                      </a:cubicBezTo>
                      <a:cubicBezTo>
                        <a:pt x="10442" y="4317"/>
                        <a:pt x="10417" y="4312"/>
                        <a:pt x="10402" y="4302"/>
                      </a:cubicBezTo>
                      <a:cubicBezTo>
                        <a:pt x="10352" y="4251"/>
                        <a:pt x="10302" y="4151"/>
                        <a:pt x="10302" y="4026"/>
                      </a:cubicBezTo>
                      <a:lnTo>
                        <a:pt x="10251" y="4001"/>
                      </a:lnTo>
                      <a:cubicBezTo>
                        <a:pt x="10201" y="3800"/>
                        <a:pt x="10251" y="3600"/>
                        <a:pt x="10427" y="3399"/>
                      </a:cubicBezTo>
                      <a:cubicBezTo>
                        <a:pt x="10552" y="3299"/>
                        <a:pt x="10878" y="3149"/>
                        <a:pt x="11404" y="2898"/>
                      </a:cubicBezTo>
                      <a:cubicBezTo>
                        <a:pt x="10978" y="2347"/>
                        <a:pt x="10627" y="1745"/>
                        <a:pt x="10327" y="1119"/>
                      </a:cubicBezTo>
                      <a:cubicBezTo>
                        <a:pt x="10251" y="1125"/>
                        <a:pt x="10181" y="1128"/>
                        <a:pt x="10115" y="1128"/>
                      </a:cubicBezTo>
                      <a:cubicBezTo>
                        <a:pt x="9918" y="1128"/>
                        <a:pt x="9763" y="1100"/>
                        <a:pt x="9650" y="1043"/>
                      </a:cubicBezTo>
                      <a:lnTo>
                        <a:pt x="9675" y="642"/>
                      </a:lnTo>
                      <a:lnTo>
                        <a:pt x="9600" y="517"/>
                      </a:lnTo>
                      <a:cubicBezTo>
                        <a:pt x="9725" y="442"/>
                        <a:pt x="9850" y="367"/>
                        <a:pt x="9976" y="317"/>
                      </a:cubicBezTo>
                      <a:cubicBezTo>
                        <a:pt x="9897" y="88"/>
                        <a:pt x="9415" y="1"/>
                        <a:pt x="8773" y="1"/>
                      </a:cubicBezTo>
                      <a:close/>
                    </a:path>
                  </a:pathLst>
                </a:custGeom>
                <a:solidFill>
                  <a:srgbClr val="ED985F"/>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1" name="Google Shape;1731;p40"/>
                <p:cNvSpPr/>
                <p:nvPr/>
              </p:nvSpPr>
              <p:spPr>
                <a:xfrm flipH="1">
                  <a:off x="6757027" y="3611204"/>
                  <a:ext cx="1238986" cy="713838"/>
                </a:xfrm>
                <a:custGeom>
                  <a:avLst/>
                  <a:gdLst/>
                  <a:ahLst/>
                  <a:cxnLst/>
                  <a:rect l="l" t="t" r="r" b="b"/>
                  <a:pathLst>
                    <a:path w="35064" h="20202" extrusionOk="0">
                      <a:moveTo>
                        <a:pt x="21677" y="1"/>
                      </a:moveTo>
                      <a:cubicBezTo>
                        <a:pt x="21379" y="1"/>
                        <a:pt x="21078" y="63"/>
                        <a:pt x="20853" y="189"/>
                      </a:cubicBezTo>
                      <a:cubicBezTo>
                        <a:pt x="14061" y="4149"/>
                        <a:pt x="7244" y="8109"/>
                        <a:pt x="452" y="12069"/>
                      </a:cubicBezTo>
                      <a:cubicBezTo>
                        <a:pt x="1" y="12319"/>
                        <a:pt x="1" y="12745"/>
                        <a:pt x="452" y="13021"/>
                      </a:cubicBezTo>
                      <a:cubicBezTo>
                        <a:pt x="4487" y="15352"/>
                        <a:pt x="8522" y="17683"/>
                        <a:pt x="12582" y="20013"/>
                      </a:cubicBezTo>
                      <a:cubicBezTo>
                        <a:pt x="12795" y="20139"/>
                        <a:pt x="13090" y="20201"/>
                        <a:pt x="13384" y="20201"/>
                      </a:cubicBezTo>
                      <a:cubicBezTo>
                        <a:pt x="13679" y="20201"/>
                        <a:pt x="13973" y="20139"/>
                        <a:pt x="14186" y="20013"/>
                      </a:cubicBezTo>
                      <a:lnTo>
                        <a:pt x="34612" y="8134"/>
                      </a:lnTo>
                      <a:cubicBezTo>
                        <a:pt x="35063" y="7883"/>
                        <a:pt x="35063" y="7457"/>
                        <a:pt x="34612" y="7206"/>
                      </a:cubicBezTo>
                      <a:cubicBezTo>
                        <a:pt x="30577" y="4876"/>
                        <a:pt x="26542" y="2545"/>
                        <a:pt x="22482" y="189"/>
                      </a:cubicBezTo>
                      <a:cubicBezTo>
                        <a:pt x="22269" y="63"/>
                        <a:pt x="21974" y="1"/>
                        <a:pt x="21677" y="1"/>
                      </a:cubicBezTo>
                      <a:close/>
                    </a:path>
                  </a:pathLst>
                </a:custGeom>
                <a:solidFill>
                  <a:srgbClr val="414042"/>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2" name="Google Shape;1732;p40"/>
                <p:cNvSpPr/>
                <p:nvPr/>
              </p:nvSpPr>
              <p:spPr>
                <a:xfrm flipH="1">
                  <a:off x="7285744" y="3593961"/>
                  <a:ext cx="4452" cy="1802"/>
                </a:xfrm>
                <a:custGeom>
                  <a:avLst/>
                  <a:gdLst/>
                  <a:ahLst/>
                  <a:cxnLst/>
                  <a:rect l="l" t="t" r="r" b="b"/>
                  <a:pathLst>
                    <a:path w="126" h="51" extrusionOk="0">
                      <a:moveTo>
                        <a:pt x="1" y="50"/>
                      </a:moveTo>
                      <a:cubicBezTo>
                        <a:pt x="1" y="50"/>
                        <a:pt x="1" y="50"/>
                        <a:pt x="1" y="50"/>
                      </a:cubicBezTo>
                      <a:lnTo>
                        <a:pt x="126" y="0"/>
                      </a:lnTo>
                      <a:close/>
                    </a:path>
                  </a:pathLst>
                </a:custGeom>
                <a:solidFill>
                  <a:srgbClr val="BA9B8E"/>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3" name="Google Shape;1733;p40"/>
                <p:cNvSpPr/>
                <p:nvPr/>
              </p:nvSpPr>
              <p:spPr>
                <a:xfrm flipH="1">
                  <a:off x="7277759" y="3586646"/>
                  <a:ext cx="21307" cy="16183"/>
                </a:xfrm>
                <a:custGeom>
                  <a:avLst/>
                  <a:gdLst/>
                  <a:ahLst/>
                  <a:cxnLst/>
                  <a:rect l="l" t="t" r="r" b="b"/>
                  <a:pathLst>
                    <a:path w="603" h="458" extrusionOk="0">
                      <a:moveTo>
                        <a:pt x="353" y="0"/>
                      </a:moveTo>
                      <a:cubicBezTo>
                        <a:pt x="336" y="0"/>
                        <a:pt x="318" y="2"/>
                        <a:pt x="302" y="7"/>
                      </a:cubicBezTo>
                      <a:lnTo>
                        <a:pt x="201" y="57"/>
                      </a:lnTo>
                      <a:lnTo>
                        <a:pt x="176" y="57"/>
                      </a:lnTo>
                      <a:cubicBezTo>
                        <a:pt x="51" y="107"/>
                        <a:pt x="1" y="207"/>
                        <a:pt x="51" y="332"/>
                      </a:cubicBezTo>
                      <a:cubicBezTo>
                        <a:pt x="76" y="408"/>
                        <a:pt x="151" y="458"/>
                        <a:pt x="252" y="458"/>
                      </a:cubicBezTo>
                      <a:lnTo>
                        <a:pt x="302" y="458"/>
                      </a:lnTo>
                      <a:lnTo>
                        <a:pt x="427" y="408"/>
                      </a:lnTo>
                      <a:cubicBezTo>
                        <a:pt x="552" y="383"/>
                        <a:pt x="602" y="257"/>
                        <a:pt x="552" y="157"/>
                      </a:cubicBezTo>
                      <a:cubicBezTo>
                        <a:pt x="531" y="53"/>
                        <a:pt x="441" y="0"/>
                        <a:pt x="353" y="0"/>
                      </a:cubicBezTo>
                      <a:close/>
                    </a:path>
                  </a:pathLst>
                </a:custGeom>
                <a:solidFill>
                  <a:srgbClr val="000000"/>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4" name="Google Shape;1734;p40"/>
                <p:cNvSpPr/>
                <p:nvPr/>
              </p:nvSpPr>
              <p:spPr>
                <a:xfrm flipH="1">
                  <a:off x="6664060" y="3586187"/>
                  <a:ext cx="1424955" cy="843800"/>
                </a:xfrm>
                <a:custGeom>
                  <a:avLst/>
                  <a:gdLst/>
                  <a:ahLst/>
                  <a:cxnLst/>
                  <a:rect l="l" t="t" r="r" b="b"/>
                  <a:pathLst>
                    <a:path w="40327" h="23880" extrusionOk="0">
                      <a:moveTo>
                        <a:pt x="26041" y="270"/>
                      </a:moveTo>
                      <a:cubicBezTo>
                        <a:pt x="26041" y="273"/>
                        <a:pt x="26041" y="275"/>
                        <a:pt x="26042" y="277"/>
                      </a:cubicBezTo>
                      <a:lnTo>
                        <a:pt x="26042" y="277"/>
                      </a:lnTo>
                      <a:lnTo>
                        <a:pt x="26116" y="295"/>
                      </a:lnTo>
                      <a:lnTo>
                        <a:pt x="26041" y="270"/>
                      </a:lnTo>
                      <a:close/>
                      <a:moveTo>
                        <a:pt x="24309" y="709"/>
                      </a:moveTo>
                      <a:cubicBezTo>
                        <a:pt x="24606" y="709"/>
                        <a:pt x="24901" y="771"/>
                        <a:pt x="25114" y="897"/>
                      </a:cubicBezTo>
                      <a:lnTo>
                        <a:pt x="37244" y="7914"/>
                      </a:lnTo>
                      <a:cubicBezTo>
                        <a:pt x="37695" y="8165"/>
                        <a:pt x="37695" y="8591"/>
                        <a:pt x="37244" y="8842"/>
                      </a:cubicBezTo>
                      <a:lnTo>
                        <a:pt x="16818" y="20721"/>
                      </a:lnTo>
                      <a:cubicBezTo>
                        <a:pt x="16605" y="20847"/>
                        <a:pt x="16311" y="20909"/>
                        <a:pt x="16016" y="20909"/>
                      </a:cubicBezTo>
                      <a:cubicBezTo>
                        <a:pt x="15722" y="20909"/>
                        <a:pt x="15427" y="20847"/>
                        <a:pt x="15214" y="20721"/>
                      </a:cubicBezTo>
                      <a:lnTo>
                        <a:pt x="3084" y="13729"/>
                      </a:lnTo>
                      <a:cubicBezTo>
                        <a:pt x="2633" y="13453"/>
                        <a:pt x="2633" y="13027"/>
                        <a:pt x="3084" y="12777"/>
                      </a:cubicBezTo>
                      <a:lnTo>
                        <a:pt x="23485" y="897"/>
                      </a:lnTo>
                      <a:cubicBezTo>
                        <a:pt x="23710" y="771"/>
                        <a:pt x="24011" y="709"/>
                        <a:pt x="24309" y="709"/>
                      </a:cubicBezTo>
                      <a:close/>
                      <a:moveTo>
                        <a:pt x="24309" y="1"/>
                      </a:moveTo>
                      <a:cubicBezTo>
                        <a:pt x="24155" y="1"/>
                        <a:pt x="23999" y="7"/>
                        <a:pt x="23836" y="20"/>
                      </a:cubicBezTo>
                      <a:lnTo>
                        <a:pt x="23735" y="20"/>
                      </a:lnTo>
                      <a:cubicBezTo>
                        <a:pt x="23685" y="20"/>
                        <a:pt x="23660" y="20"/>
                        <a:pt x="23610" y="45"/>
                      </a:cubicBezTo>
                      <a:lnTo>
                        <a:pt x="23535" y="45"/>
                      </a:lnTo>
                      <a:cubicBezTo>
                        <a:pt x="23284" y="70"/>
                        <a:pt x="23134" y="120"/>
                        <a:pt x="23059" y="145"/>
                      </a:cubicBezTo>
                      <a:lnTo>
                        <a:pt x="22808" y="195"/>
                      </a:lnTo>
                      <a:cubicBezTo>
                        <a:pt x="22758" y="220"/>
                        <a:pt x="22708" y="220"/>
                        <a:pt x="22658" y="245"/>
                      </a:cubicBezTo>
                      <a:lnTo>
                        <a:pt x="22633" y="245"/>
                      </a:lnTo>
                      <a:cubicBezTo>
                        <a:pt x="22633" y="270"/>
                        <a:pt x="22608" y="270"/>
                        <a:pt x="22583" y="270"/>
                      </a:cubicBezTo>
                      <a:lnTo>
                        <a:pt x="22557" y="270"/>
                      </a:lnTo>
                      <a:lnTo>
                        <a:pt x="22507" y="295"/>
                      </a:lnTo>
                      <a:cubicBezTo>
                        <a:pt x="22457" y="320"/>
                        <a:pt x="22382" y="345"/>
                        <a:pt x="22332" y="370"/>
                      </a:cubicBezTo>
                      <a:cubicBezTo>
                        <a:pt x="22307" y="370"/>
                        <a:pt x="22307" y="396"/>
                        <a:pt x="22282" y="396"/>
                      </a:cubicBezTo>
                      <a:cubicBezTo>
                        <a:pt x="22232" y="421"/>
                        <a:pt x="22207" y="421"/>
                        <a:pt x="22182" y="446"/>
                      </a:cubicBezTo>
                      <a:cubicBezTo>
                        <a:pt x="22131" y="471"/>
                        <a:pt x="22081" y="471"/>
                        <a:pt x="22056" y="496"/>
                      </a:cubicBezTo>
                      <a:cubicBezTo>
                        <a:pt x="21981" y="521"/>
                        <a:pt x="21906" y="571"/>
                        <a:pt x="21831" y="621"/>
                      </a:cubicBezTo>
                      <a:lnTo>
                        <a:pt x="19801" y="1799"/>
                      </a:lnTo>
                      <a:lnTo>
                        <a:pt x="17745" y="2977"/>
                      </a:lnTo>
                      <a:lnTo>
                        <a:pt x="15715" y="4180"/>
                      </a:lnTo>
                      <a:lnTo>
                        <a:pt x="13660" y="5358"/>
                      </a:lnTo>
                      <a:lnTo>
                        <a:pt x="11630" y="6536"/>
                      </a:lnTo>
                      <a:lnTo>
                        <a:pt x="9575" y="7739"/>
                      </a:lnTo>
                      <a:lnTo>
                        <a:pt x="7545" y="8917"/>
                      </a:lnTo>
                      <a:lnTo>
                        <a:pt x="5490" y="10095"/>
                      </a:lnTo>
                      <a:lnTo>
                        <a:pt x="3460" y="11298"/>
                      </a:lnTo>
                      <a:lnTo>
                        <a:pt x="1430" y="12476"/>
                      </a:lnTo>
                      <a:cubicBezTo>
                        <a:pt x="1354" y="12501"/>
                        <a:pt x="1304" y="12551"/>
                        <a:pt x="1229" y="12601"/>
                      </a:cubicBezTo>
                      <a:lnTo>
                        <a:pt x="1204" y="12601"/>
                      </a:lnTo>
                      <a:cubicBezTo>
                        <a:pt x="1204" y="12626"/>
                        <a:pt x="1179" y="12626"/>
                        <a:pt x="1179" y="12626"/>
                      </a:cubicBezTo>
                      <a:lnTo>
                        <a:pt x="1079" y="12701"/>
                      </a:lnTo>
                      <a:cubicBezTo>
                        <a:pt x="1054" y="12726"/>
                        <a:pt x="1054" y="12726"/>
                        <a:pt x="1029" y="12751"/>
                      </a:cubicBezTo>
                      <a:lnTo>
                        <a:pt x="978" y="12777"/>
                      </a:lnTo>
                      <a:cubicBezTo>
                        <a:pt x="953" y="12802"/>
                        <a:pt x="928" y="12827"/>
                        <a:pt x="903" y="12827"/>
                      </a:cubicBezTo>
                      <a:cubicBezTo>
                        <a:pt x="878" y="12852"/>
                        <a:pt x="853" y="12877"/>
                        <a:pt x="828" y="12902"/>
                      </a:cubicBezTo>
                      <a:cubicBezTo>
                        <a:pt x="803" y="12927"/>
                        <a:pt x="778" y="12952"/>
                        <a:pt x="753" y="12977"/>
                      </a:cubicBezTo>
                      <a:cubicBezTo>
                        <a:pt x="753" y="12977"/>
                        <a:pt x="728" y="13002"/>
                        <a:pt x="728" y="13002"/>
                      </a:cubicBezTo>
                      <a:lnTo>
                        <a:pt x="703" y="13027"/>
                      </a:lnTo>
                      <a:cubicBezTo>
                        <a:pt x="678" y="13052"/>
                        <a:pt x="653" y="13077"/>
                        <a:pt x="628" y="13102"/>
                      </a:cubicBezTo>
                      <a:lnTo>
                        <a:pt x="602" y="13127"/>
                      </a:lnTo>
                      <a:cubicBezTo>
                        <a:pt x="602" y="13127"/>
                        <a:pt x="602" y="13127"/>
                        <a:pt x="602" y="13152"/>
                      </a:cubicBezTo>
                      <a:lnTo>
                        <a:pt x="577" y="13152"/>
                      </a:lnTo>
                      <a:cubicBezTo>
                        <a:pt x="577" y="13152"/>
                        <a:pt x="577" y="13178"/>
                        <a:pt x="577" y="13178"/>
                      </a:cubicBezTo>
                      <a:cubicBezTo>
                        <a:pt x="552" y="13203"/>
                        <a:pt x="527" y="13228"/>
                        <a:pt x="502" y="13253"/>
                      </a:cubicBezTo>
                      <a:cubicBezTo>
                        <a:pt x="502" y="13253"/>
                        <a:pt x="502" y="13278"/>
                        <a:pt x="477" y="13278"/>
                      </a:cubicBezTo>
                      <a:cubicBezTo>
                        <a:pt x="452" y="13328"/>
                        <a:pt x="402" y="13378"/>
                        <a:pt x="377" y="13428"/>
                      </a:cubicBezTo>
                      <a:lnTo>
                        <a:pt x="277" y="13604"/>
                      </a:lnTo>
                      <a:cubicBezTo>
                        <a:pt x="227" y="13679"/>
                        <a:pt x="176" y="13779"/>
                        <a:pt x="151" y="13829"/>
                      </a:cubicBezTo>
                      <a:cubicBezTo>
                        <a:pt x="151" y="13854"/>
                        <a:pt x="126" y="13879"/>
                        <a:pt x="126" y="13904"/>
                      </a:cubicBezTo>
                      <a:lnTo>
                        <a:pt x="76" y="14105"/>
                      </a:lnTo>
                      <a:cubicBezTo>
                        <a:pt x="26" y="14180"/>
                        <a:pt x="26" y="14330"/>
                        <a:pt x="1" y="14431"/>
                      </a:cubicBezTo>
                      <a:cubicBezTo>
                        <a:pt x="1" y="14481"/>
                        <a:pt x="1" y="14556"/>
                        <a:pt x="1" y="14631"/>
                      </a:cubicBezTo>
                      <a:cubicBezTo>
                        <a:pt x="1" y="15208"/>
                        <a:pt x="377" y="15784"/>
                        <a:pt x="1154" y="16235"/>
                      </a:cubicBezTo>
                      <a:lnTo>
                        <a:pt x="13259" y="23228"/>
                      </a:lnTo>
                      <a:cubicBezTo>
                        <a:pt x="13359" y="23278"/>
                        <a:pt x="13435" y="23328"/>
                        <a:pt x="13535" y="23378"/>
                      </a:cubicBezTo>
                      <a:lnTo>
                        <a:pt x="13585" y="23378"/>
                      </a:lnTo>
                      <a:cubicBezTo>
                        <a:pt x="13585" y="23403"/>
                        <a:pt x="13585" y="23403"/>
                        <a:pt x="13585" y="23403"/>
                      </a:cubicBezTo>
                      <a:lnTo>
                        <a:pt x="13610" y="23403"/>
                      </a:lnTo>
                      <a:cubicBezTo>
                        <a:pt x="13635" y="23403"/>
                        <a:pt x="13635" y="23428"/>
                        <a:pt x="13660" y="23428"/>
                      </a:cubicBezTo>
                      <a:lnTo>
                        <a:pt x="13685" y="23428"/>
                      </a:lnTo>
                      <a:cubicBezTo>
                        <a:pt x="13685" y="23453"/>
                        <a:pt x="13710" y="23453"/>
                        <a:pt x="13735" y="23453"/>
                      </a:cubicBezTo>
                      <a:cubicBezTo>
                        <a:pt x="13735" y="23453"/>
                        <a:pt x="13735" y="23478"/>
                        <a:pt x="13760" y="23478"/>
                      </a:cubicBezTo>
                      <a:lnTo>
                        <a:pt x="13786" y="23478"/>
                      </a:lnTo>
                      <a:cubicBezTo>
                        <a:pt x="13811" y="23478"/>
                        <a:pt x="13811" y="23503"/>
                        <a:pt x="13836" y="23503"/>
                      </a:cubicBezTo>
                      <a:lnTo>
                        <a:pt x="13861" y="23503"/>
                      </a:lnTo>
                      <a:cubicBezTo>
                        <a:pt x="13886" y="23528"/>
                        <a:pt x="13886" y="23528"/>
                        <a:pt x="13911" y="23528"/>
                      </a:cubicBezTo>
                      <a:lnTo>
                        <a:pt x="13936" y="23528"/>
                      </a:lnTo>
                      <a:cubicBezTo>
                        <a:pt x="13961" y="23554"/>
                        <a:pt x="13961" y="23554"/>
                        <a:pt x="13986" y="23554"/>
                      </a:cubicBezTo>
                      <a:cubicBezTo>
                        <a:pt x="14011" y="23579"/>
                        <a:pt x="14036" y="23579"/>
                        <a:pt x="14086" y="23579"/>
                      </a:cubicBezTo>
                      <a:cubicBezTo>
                        <a:pt x="14111" y="23604"/>
                        <a:pt x="14111" y="23604"/>
                        <a:pt x="14136" y="23604"/>
                      </a:cubicBezTo>
                      <a:cubicBezTo>
                        <a:pt x="14161" y="23604"/>
                        <a:pt x="14161" y="23629"/>
                        <a:pt x="14187" y="23629"/>
                      </a:cubicBezTo>
                      <a:cubicBezTo>
                        <a:pt x="14212" y="23629"/>
                        <a:pt x="14237" y="23629"/>
                        <a:pt x="14262" y="23654"/>
                      </a:cubicBezTo>
                      <a:lnTo>
                        <a:pt x="14312" y="23654"/>
                      </a:lnTo>
                      <a:cubicBezTo>
                        <a:pt x="14337" y="23679"/>
                        <a:pt x="14362" y="23679"/>
                        <a:pt x="14387" y="23679"/>
                      </a:cubicBezTo>
                      <a:cubicBezTo>
                        <a:pt x="14412" y="23679"/>
                        <a:pt x="14437" y="23704"/>
                        <a:pt x="14462" y="23704"/>
                      </a:cubicBezTo>
                      <a:lnTo>
                        <a:pt x="14512" y="23704"/>
                      </a:lnTo>
                      <a:cubicBezTo>
                        <a:pt x="14537" y="23729"/>
                        <a:pt x="14562" y="23729"/>
                        <a:pt x="14588" y="23729"/>
                      </a:cubicBezTo>
                      <a:lnTo>
                        <a:pt x="14613" y="23729"/>
                      </a:lnTo>
                      <a:cubicBezTo>
                        <a:pt x="14613" y="23729"/>
                        <a:pt x="14638" y="23729"/>
                        <a:pt x="14638" y="23754"/>
                      </a:cubicBezTo>
                      <a:lnTo>
                        <a:pt x="14738" y="23754"/>
                      </a:lnTo>
                      <a:cubicBezTo>
                        <a:pt x="14763" y="23779"/>
                        <a:pt x="14813" y="23779"/>
                        <a:pt x="14838" y="23779"/>
                      </a:cubicBezTo>
                      <a:lnTo>
                        <a:pt x="14863" y="23779"/>
                      </a:lnTo>
                      <a:cubicBezTo>
                        <a:pt x="14888" y="23779"/>
                        <a:pt x="14888" y="23779"/>
                        <a:pt x="14888" y="23804"/>
                      </a:cubicBezTo>
                      <a:lnTo>
                        <a:pt x="14989" y="23804"/>
                      </a:lnTo>
                      <a:cubicBezTo>
                        <a:pt x="15014" y="23804"/>
                        <a:pt x="15039" y="23829"/>
                        <a:pt x="15064" y="23829"/>
                      </a:cubicBezTo>
                      <a:lnTo>
                        <a:pt x="15214" y="23829"/>
                      </a:lnTo>
                      <a:cubicBezTo>
                        <a:pt x="15239" y="23854"/>
                        <a:pt x="15264" y="23854"/>
                        <a:pt x="15289" y="23854"/>
                      </a:cubicBezTo>
                      <a:lnTo>
                        <a:pt x="15465" y="23854"/>
                      </a:lnTo>
                      <a:cubicBezTo>
                        <a:pt x="15490" y="23879"/>
                        <a:pt x="15490" y="23879"/>
                        <a:pt x="15515" y="23879"/>
                      </a:cubicBezTo>
                      <a:lnTo>
                        <a:pt x="16292" y="23879"/>
                      </a:lnTo>
                      <a:cubicBezTo>
                        <a:pt x="16392" y="23879"/>
                        <a:pt x="16492" y="23879"/>
                        <a:pt x="16593" y="23854"/>
                      </a:cubicBezTo>
                      <a:lnTo>
                        <a:pt x="16743" y="23854"/>
                      </a:lnTo>
                      <a:cubicBezTo>
                        <a:pt x="16893" y="23829"/>
                        <a:pt x="17019" y="23804"/>
                        <a:pt x="17169" y="23779"/>
                      </a:cubicBezTo>
                      <a:lnTo>
                        <a:pt x="17269" y="23779"/>
                      </a:lnTo>
                      <a:cubicBezTo>
                        <a:pt x="17319" y="23754"/>
                        <a:pt x="17344" y="23754"/>
                        <a:pt x="17369" y="23754"/>
                      </a:cubicBezTo>
                      <a:cubicBezTo>
                        <a:pt x="17545" y="23704"/>
                        <a:pt x="17720" y="23654"/>
                        <a:pt x="17871" y="23604"/>
                      </a:cubicBezTo>
                      <a:lnTo>
                        <a:pt x="17896" y="23604"/>
                      </a:lnTo>
                      <a:cubicBezTo>
                        <a:pt x="18197" y="23503"/>
                        <a:pt x="18497" y="23378"/>
                        <a:pt x="18773" y="23228"/>
                      </a:cubicBezTo>
                      <a:lnTo>
                        <a:pt x="39199" y="11373"/>
                      </a:lnTo>
                      <a:cubicBezTo>
                        <a:pt x="39249" y="11323"/>
                        <a:pt x="39274" y="11298"/>
                        <a:pt x="39324" y="11273"/>
                      </a:cubicBezTo>
                      <a:cubicBezTo>
                        <a:pt x="39350" y="11273"/>
                        <a:pt x="39350" y="11273"/>
                        <a:pt x="39350" y="11248"/>
                      </a:cubicBezTo>
                      <a:cubicBezTo>
                        <a:pt x="39400" y="11223"/>
                        <a:pt x="39425" y="11198"/>
                        <a:pt x="39475" y="11173"/>
                      </a:cubicBezTo>
                      <a:cubicBezTo>
                        <a:pt x="39525" y="11147"/>
                        <a:pt x="39550" y="11122"/>
                        <a:pt x="39600" y="11072"/>
                      </a:cubicBezTo>
                      <a:cubicBezTo>
                        <a:pt x="39625" y="11047"/>
                        <a:pt x="39675" y="11022"/>
                        <a:pt x="39700" y="10997"/>
                      </a:cubicBezTo>
                      <a:cubicBezTo>
                        <a:pt x="39713" y="10985"/>
                        <a:pt x="39719" y="10978"/>
                        <a:pt x="39726" y="10972"/>
                      </a:cubicBezTo>
                      <a:cubicBezTo>
                        <a:pt x="39751" y="10972"/>
                        <a:pt x="39751" y="10947"/>
                        <a:pt x="39751" y="10947"/>
                      </a:cubicBezTo>
                      <a:lnTo>
                        <a:pt x="39751" y="10947"/>
                      </a:lnTo>
                      <a:cubicBezTo>
                        <a:pt x="39792" y="10905"/>
                        <a:pt x="39834" y="10863"/>
                        <a:pt x="39876" y="10822"/>
                      </a:cubicBezTo>
                      <a:cubicBezTo>
                        <a:pt x="39876" y="10822"/>
                        <a:pt x="39876" y="10822"/>
                        <a:pt x="39876" y="10797"/>
                      </a:cubicBezTo>
                      <a:cubicBezTo>
                        <a:pt x="39901" y="10797"/>
                        <a:pt x="39901" y="10772"/>
                        <a:pt x="39926" y="10772"/>
                      </a:cubicBezTo>
                      <a:cubicBezTo>
                        <a:pt x="39951" y="10746"/>
                        <a:pt x="39951" y="10721"/>
                        <a:pt x="39976" y="10696"/>
                      </a:cubicBezTo>
                      <a:cubicBezTo>
                        <a:pt x="40001" y="10671"/>
                        <a:pt x="40001" y="10671"/>
                        <a:pt x="40026" y="10646"/>
                      </a:cubicBezTo>
                      <a:cubicBezTo>
                        <a:pt x="40026" y="10646"/>
                        <a:pt x="40026" y="10621"/>
                        <a:pt x="40051" y="10621"/>
                      </a:cubicBezTo>
                      <a:cubicBezTo>
                        <a:pt x="40051" y="10596"/>
                        <a:pt x="40051" y="10596"/>
                        <a:pt x="40076" y="10571"/>
                      </a:cubicBezTo>
                      <a:cubicBezTo>
                        <a:pt x="40076" y="10546"/>
                        <a:pt x="40101" y="10521"/>
                        <a:pt x="40101" y="10496"/>
                      </a:cubicBezTo>
                      <a:cubicBezTo>
                        <a:pt x="40127" y="10496"/>
                        <a:pt x="40127" y="10471"/>
                        <a:pt x="40127" y="10446"/>
                      </a:cubicBezTo>
                      <a:cubicBezTo>
                        <a:pt x="40127" y="10471"/>
                        <a:pt x="40127" y="10471"/>
                        <a:pt x="40127" y="10471"/>
                      </a:cubicBezTo>
                      <a:cubicBezTo>
                        <a:pt x="40127" y="10471"/>
                        <a:pt x="40152" y="10446"/>
                        <a:pt x="40152" y="10446"/>
                      </a:cubicBezTo>
                      <a:cubicBezTo>
                        <a:pt x="40152" y="10421"/>
                        <a:pt x="40152" y="10421"/>
                        <a:pt x="40152" y="10421"/>
                      </a:cubicBezTo>
                      <a:lnTo>
                        <a:pt x="40177" y="10396"/>
                      </a:lnTo>
                      <a:cubicBezTo>
                        <a:pt x="40177" y="10371"/>
                        <a:pt x="40177" y="10371"/>
                        <a:pt x="40202" y="10345"/>
                      </a:cubicBezTo>
                      <a:cubicBezTo>
                        <a:pt x="40202" y="10320"/>
                        <a:pt x="40202" y="10295"/>
                        <a:pt x="40227" y="10270"/>
                      </a:cubicBezTo>
                      <a:cubicBezTo>
                        <a:pt x="40227" y="10270"/>
                        <a:pt x="40227" y="10270"/>
                        <a:pt x="40227" y="10245"/>
                      </a:cubicBezTo>
                      <a:cubicBezTo>
                        <a:pt x="40227" y="10245"/>
                        <a:pt x="40252" y="10220"/>
                        <a:pt x="40252" y="10220"/>
                      </a:cubicBezTo>
                      <a:cubicBezTo>
                        <a:pt x="40252" y="10220"/>
                        <a:pt x="40252" y="10220"/>
                        <a:pt x="40252" y="10195"/>
                      </a:cubicBezTo>
                      <a:cubicBezTo>
                        <a:pt x="40252" y="10195"/>
                        <a:pt x="40252" y="10170"/>
                        <a:pt x="40252" y="10170"/>
                      </a:cubicBezTo>
                      <a:cubicBezTo>
                        <a:pt x="40277" y="10145"/>
                        <a:pt x="40277" y="10120"/>
                        <a:pt x="40277" y="10120"/>
                      </a:cubicBezTo>
                      <a:cubicBezTo>
                        <a:pt x="40277" y="10095"/>
                        <a:pt x="40277" y="10070"/>
                        <a:pt x="40302" y="10045"/>
                      </a:cubicBezTo>
                      <a:cubicBezTo>
                        <a:pt x="40302" y="10045"/>
                        <a:pt x="40302" y="10045"/>
                        <a:pt x="40302" y="10020"/>
                      </a:cubicBezTo>
                      <a:cubicBezTo>
                        <a:pt x="40302" y="10020"/>
                        <a:pt x="40302" y="10020"/>
                        <a:pt x="40302" y="9995"/>
                      </a:cubicBezTo>
                      <a:cubicBezTo>
                        <a:pt x="40302" y="9995"/>
                        <a:pt x="40302" y="9970"/>
                        <a:pt x="40302" y="9970"/>
                      </a:cubicBezTo>
                      <a:cubicBezTo>
                        <a:pt x="40302" y="9970"/>
                        <a:pt x="40302" y="9944"/>
                        <a:pt x="40302" y="9944"/>
                      </a:cubicBezTo>
                      <a:cubicBezTo>
                        <a:pt x="40327" y="9894"/>
                        <a:pt x="40327" y="9844"/>
                        <a:pt x="40327" y="9794"/>
                      </a:cubicBezTo>
                      <a:cubicBezTo>
                        <a:pt x="40327" y="9788"/>
                        <a:pt x="40327" y="9782"/>
                        <a:pt x="40327" y="9769"/>
                      </a:cubicBezTo>
                      <a:cubicBezTo>
                        <a:pt x="40327" y="9744"/>
                        <a:pt x="40327" y="9719"/>
                        <a:pt x="40327" y="9669"/>
                      </a:cubicBezTo>
                      <a:lnTo>
                        <a:pt x="40327" y="9619"/>
                      </a:lnTo>
                      <a:lnTo>
                        <a:pt x="40302" y="9594"/>
                      </a:lnTo>
                      <a:cubicBezTo>
                        <a:pt x="40302" y="9569"/>
                        <a:pt x="40302" y="9569"/>
                        <a:pt x="40302" y="9543"/>
                      </a:cubicBezTo>
                      <a:cubicBezTo>
                        <a:pt x="40302" y="9518"/>
                        <a:pt x="40302" y="9493"/>
                        <a:pt x="40302" y="9468"/>
                      </a:cubicBezTo>
                      <a:cubicBezTo>
                        <a:pt x="40302" y="9443"/>
                        <a:pt x="40302" y="9443"/>
                        <a:pt x="40302" y="9443"/>
                      </a:cubicBezTo>
                      <a:lnTo>
                        <a:pt x="40302" y="9418"/>
                      </a:lnTo>
                      <a:cubicBezTo>
                        <a:pt x="40277" y="9368"/>
                        <a:pt x="40277" y="9293"/>
                        <a:pt x="40252" y="9243"/>
                      </a:cubicBezTo>
                      <a:lnTo>
                        <a:pt x="40227" y="9168"/>
                      </a:lnTo>
                      <a:lnTo>
                        <a:pt x="40227" y="9142"/>
                      </a:lnTo>
                      <a:cubicBezTo>
                        <a:pt x="40202" y="9092"/>
                        <a:pt x="40177" y="9042"/>
                        <a:pt x="40177" y="8992"/>
                      </a:cubicBezTo>
                      <a:cubicBezTo>
                        <a:pt x="40152" y="8967"/>
                        <a:pt x="40152" y="8967"/>
                        <a:pt x="40152" y="8942"/>
                      </a:cubicBezTo>
                      <a:cubicBezTo>
                        <a:pt x="40152" y="8942"/>
                        <a:pt x="40152" y="8942"/>
                        <a:pt x="40152" y="8917"/>
                      </a:cubicBezTo>
                      <a:lnTo>
                        <a:pt x="40127" y="8917"/>
                      </a:lnTo>
                      <a:cubicBezTo>
                        <a:pt x="40076" y="8767"/>
                        <a:pt x="40001" y="8666"/>
                        <a:pt x="40001" y="8641"/>
                      </a:cubicBezTo>
                      <a:cubicBezTo>
                        <a:pt x="39976" y="8616"/>
                        <a:pt x="39951" y="8591"/>
                        <a:pt x="39926" y="8541"/>
                      </a:cubicBezTo>
                      <a:cubicBezTo>
                        <a:pt x="39901" y="8516"/>
                        <a:pt x="39876" y="8491"/>
                        <a:pt x="39876" y="8466"/>
                      </a:cubicBezTo>
                      <a:lnTo>
                        <a:pt x="39826" y="8416"/>
                      </a:lnTo>
                      <a:cubicBezTo>
                        <a:pt x="39801" y="8391"/>
                        <a:pt x="39776" y="8365"/>
                        <a:pt x="39751" y="8315"/>
                      </a:cubicBezTo>
                      <a:lnTo>
                        <a:pt x="39726" y="8290"/>
                      </a:lnTo>
                      <a:cubicBezTo>
                        <a:pt x="39726" y="8290"/>
                        <a:pt x="39726" y="8290"/>
                        <a:pt x="39700" y="8265"/>
                      </a:cubicBezTo>
                      <a:cubicBezTo>
                        <a:pt x="39650" y="8215"/>
                        <a:pt x="39600" y="8140"/>
                        <a:pt x="39525" y="8065"/>
                      </a:cubicBezTo>
                      <a:cubicBezTo>
                        <a:pt x="39450" y="8015"/>
                        <a:pt x="39400" y="7964"/>
                        <a:pt x="39350" y="7914"/>
                      </a:cubicBezTo>
                      <a:cubicBezTo>
                        <a:pt x="39274" y="7864"/>
                        <a:pt x="39224" y="7839"/>
                        <a:pt x="39174" y="7789"/>
                      </a:cubicBezTo>
                      <a:cubicBezTo>
                        <a:pt x="39149" y="7764"/>
                        <a:pt x="39124" y="7764"/>
                        <a:pt x="39099" y="7739"/>
                      </a:cubicBezTo>
                      <a:cubicBezTo>
                        <a:pt x="39024" y="7689"/>
                        <a:pt x="38949" y="7639"/>
                        <a:pt x="38873" y="7614"/>
                      </a:cubicBezTo>
                      <a:lnTo>
                        <a:pt x="37670" y="6912"/>
                      </a:lnTo>
                      <a:lnTo>
                        <a:pt x="36467" y="6210"/>
                      </a:lnTo>
                      <a:lnTo>
                        <a:pt x="35239" y="5508"/>
                      </a:lnTo>
                      <a:lnTo>
                        <a:pt x="34036" y="4807"/>
                      </a:lnTo>
                      <a:lnTo>
                        <a:pt x="32833" y="4105"/>
                      </a:lnTo>
                      <a:lnTo>
                        <a:pt x="31605" y="3403"/>
                      </a:lnTo>
                      <a:lnTo>
                        <a:pt x="30402" y="2701"/>
                      </a:lnTo>
                      <a:lnTo>
                        <a:pt x="29199" y="2000"/>
                      </a:lnTo>
                      <a:lnTo>
                        <a:pt x="27971" y="1323"/>
                      </a:lnTo>
                      <a:lnTo>
                        <a:pt x="26768" y="621"/>
                      </a:lnTo>
                      <a:cubicBezTo>
                        <a:pt x="26768" y="621"/>
                        <a:pt x="26768" y="596"/>
                        <a:pt x="26768" y="596"/>
                      </a:cubicBezTo>
                      <a:lnTo>
                        <a:pt x="26743" y="596"/>
                      </a:lnTo>
                      <a:cubicBezTo>
                        <a:pt x="26668" y="571"/>
                        <a:pt x="26568" y="521"/>
                        <a:pt x="26492" y="471"/>
                      </a:cubicBezTo>
                      <a:lnTo>
                        <a:pt x="26442" y="446"/>
                      </a:lnTo>
                      <a:cubicBezTo>
                        <a:pt x="26417" y="446"/>
                        <a:pt x="26417" y="446"/>
                        <a:pt x="26392" y="421"/>
                      </a:cubicBezTo>
                      <a:lnTo>
                        <a:pt x="26267" y="370"/>
                      </a:lnTo>
                      <a:cubicBezTo>
                        <a:pt x="26217" y="345"/>
                        <a:pt x="26167" y="320"/>
                        <a:pt x="26091" y="295"/>
                      </a:cubicBezTo>
                      <a:lnTo>
                        <a:pt x="26066" y="295"/>
                      </a:lnTo>
                      <a:cubicBezTo>
                        <a:pt x="26066" y="295"/>
                        <a:pt x="26046" y="295"/>
                        <a:pt x="26042" y="277"/>
                      </a:cubicBezTo>
                      <a:lnTo>
                        <a:pt x="26042" y="277"/>
                      </a:lnTo>
                      <a:lnTo>
                        <a:pt x="26016" y="270"/>
                      </a:lnTo>
                      <a:lnTo>
                        <a:pt x="25991" y="270"/>
                      </a:lnTo>
                      <a:cubicBezTo>
                        <a:pt x="25966" y="245"/>
                        <a:pt x="25916" y="245"/>
                        <a:pt x="25866" y="220"/>
                      </a:cubicBezTo>
                      <a:lnTo>
                        <a:pt x="25791" y="195"/>
                      </a:lnTo>
                      <a:lnTo>
                        <a:pt x="25740" y="195"/>
                      </a:lnTo>
                      <a:cubicBezTo>
                        <a:pt x="25665" y="170"/>
                        <a:pt x="25590" y="145"/>
                        <a:pt x="25540" y="145"/>
                      </a:cubicBezTo>
                      <a:lnTo>
                        <a:pt x="25465" y="120"/>
                      </a:lnTo>
                      <a:cubicBezTo>
                        <a:pt x="25440" y="120"/>
                        <a:pt x="25415" y="95"/>
                        <a:pt x="25365" y="95"/>
                      </a:cubicBezTo>
                      <a:lnTo>
                        <a:pt x="25314" y="95"/>
                      </a:lnTo>
                      <a:cubicBezTo>
                        <a:pt x="25314" y="95"/>
                        <a:pt x="25289" y="95"/>
                        <a:pt x="25289" y="70"/>
                      </a:cubicBezTo>
                      <a:lnTo>
                        <a:pt x="25164" y="70"/>
                      </a:lnTo>
                      <a:cubicBezTo>
                        <a:pt x="25139" y="45"/>
                        <a:pt x="25114" y="45"/>
                        <a:pt x="25089" y="45"/>
                      </a:cubicBezTo>
                      <a:lnTo>
                        <a:pt x="24989" y="45"/>
                      </a:lnTo>
                      <a:cubicBezTo>
                        <a:pt x="24938" y="20"/>
                        <a:pt x="24888" y="20"/>
                        <a:pt x="24838" y="20"/>
                      </a:cubicBezTo>
                      <a:lnTo>
                        <a:pt x="24763" y="20"/>
                      </a:lnTo>
                      <a:cubicBezTo>
                        <a:pt x="24613" y="7"/>
                        <a:pt x="24462" y="1"/>
                        <a:pt x="24309"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5" name="Google Shape;1735;p40"/>
                <p:cNvSpPr/>
                <p:nvPr/>
              </p:nvSpPr>
              <p:spPr>
                <a:xfrm flipH="1">
                  <a:off x="6664060" y="3931375"/>
                  <a:ext cx="1424955" cy="529389"/>
                </a:xfrm>
                <a:custGeom>
                  <a:avLst/>
                  <a:gdLst/>
                  <a:ahLst/>
                  <a:cxnLst/>
                  <a:rect l="l" t="t" r="r" b="b"/>
                  <a:pathLst>
                    <a:path w="40327" h="14982" extrusionOk="0">
                      <a:moveTo>
                        <a:pt x="40227" y="952"/>
                      </a:moveTo>
                      <a:lnTo>
                        <a:pt x="40214" y="990"/>
                      </a:lnTo>
                      <a:lnTo>
                        <a:pt x="40214" y="990"/>
                      </a:lnTo>
                      <a:cubicBezTo>
                        <a:pt x="40227" y="976"/>
                        <a:pt x="40227" y="972"/>
                        <a:pt x="40227" y="952"/>
                      </a:cubicBezTo>
                      <a:close/>
                      <a:moveTo>
                        <a:pt x="40327" y="0"/>
                      </a:moveTo>
                      <a:cubicBezTo>
                        <a:pt x="40327" y="50"/>
                        <a:pt x="40327" y="75"/>
                        <a:pt x="40302" y="125"/>
                      </a:cubicBezTo>
                      <a:cubicBezTo>
                        <a:pt x="40302" y="175"/>
                        <a:pt x="40302" y="201"/>
                        <a:pt x="40302" y="251"/>
                      </a:cubicBezTo>
                      <a:cubicBezTo>
                        <a:pt x="40302" y="276"/>
                        <a:pt x="40277" y="326"/>
                        <a:pt x="40277" y="351"/>
                      </a:cubicBezTo>
                      <a:cubicBezTo>
                        <a:pt x="40252" y="376"/>
                        <a:pt x="40252" y="426"/>
                        <a:pt x="40227" y="451"/>
                      </a:cubicBezTo>
                      <a:cubicBezTo>
                        <a:pt x="40227" y="501"/>
                        <a:pt x="40202" y="526"/>
                        <a:pt x="40202" y="551"/>
                      </a:cubicBezTo>
                      <a:cubicBezTo>
                        <a:pt x="40177" y="602"/>
                        <a:pt x="40152" y="627"/>
                        <a:pt x="40152" y="677"/>
                      </a:cubicBezTo>
                      <a:cubicBezTo>
                        <a:pt x="40127" y="702"/>
                        <a:pt x="40101" y="727"/>
                        <a:pt x="40101" y="777"/>
                      </a:cubicBezTo>
                      <a:cubicBezTo>
                        <a:pt x="40051" y="802"/>
                        <a:pt x="40026" y="852"/>
                        <a:pt x="40001" y="902"/>
                      </a:cubicBezTo>
                      <a:cubicBezTo>
                        <a:pt x="39976" y="952"/>
                        <a:pt x="39926" y="977"/>
                        <a:pt x="39901" y="1028"/>
                      </a:cubicBezTo>
                      <a:cubicBezTo>
                        <a:pt x="39876" y="1028"/>
                        <a:pt x="39876" y="1053"/>
                        <a:pt x="39876" y="1053"/>
                      </a:cubicBezTo>
                      <a:cubicBezTo>
                        <a:pt x="39826" y="1103"/>
                        <a:pt x="39776" y="1178"/>
                        <a:pt x="39700" y="1228"/>
                      </a:cubicBezTo>
                      <a:cubicBezTo>
                        <a:pt x="39675" y="1253"/>
                        <a:pt x="39625" y="1278"/>
                        <a:pt x="39575" y="1328"/>
                      </a:cubicBezTo>
                      <a:cubicBezTo>
                        <a:pt x="39550" y="1353"/>
                        <a:pt x="39525" y="1378"/>
                        <a:pt x="39475" y="1404"/>
                      </a:cubicBezTo>
                      <a:cubicBezTo>
                        <a:pt x="39425" y="1429"/>
                        <a:pt x="39375" y="1479"/>
                        <a:pt x="39350" y="1504"/>
                      </a:cubicBezTo>
                      <a:cubicBezTo>
                        <a:pt x="39299" y="1529"/>
                        <a:pt x="39249" y="1554"/>
                        <a:pt x="39199" y="1604"/>
                      </a:cubicBezTo>
                      <a:lnTo>
                        <a:pt x="18773" y="13459"/>
                      </a:lnTo>
                      <a:cubicBezTo>
                        <a:pt x="18648" y="13534"/>
                        <a:pt x="18522" y="13584"/>
                        <a:pt x="18397" y="13634"/>
                      </a:cubicBezTo>
                      <a:cubicBezTo>
                        <a:pt x="18372" y="13659"/>
                        <a:pt x="18322" y="13684"/>
                        <a:pt x="18297" y="13684"/>
                      </a:cubicBezTo>
                      <a:cubicBezTo>
                        <a:pt x="18197" y="13734"/>
                        <a:pt x="18096" y="13785"/>
                        <a:pt x="17996" y="13810"/>
                      </a:cubicBezTo>
                      <a:cubicBezTo>
                        <a:pt x="17946" y="13810"/>
                        <a:pt x="17921" y="13835"/>
                        <a:pt x="17871" y="13860"/>
                      </a:cubicBezTo>
                      <a:cubicBezTo>
                        <a:pt x="17821" y="13860"/>
                        <a:pt x="17745" y="13885"/>
                        <a:pt x="17670" y="13910"/>
                      </a:cubicBezTo>
                      <a:cubicBezTo>
                        <a:pt x="17620" y="13910"/>
                        <a:pt x="17570" y="13935"/>
                        <a:pt x="17520" y="13935"/>
                      </a:cubicBezTo>
                      <a:cubicBezTo>
                        <a:pt x="17445" y="13960"/>
                        <a:pt x="17369" y="13985"/>
                        <a:pt x="17294" y="13985"/>
                      </a:cubicBezTo>
                      <a:cubicBezTo>
                        <a:pt x="17269" y="14010"/>
                        <a:pt x="17219" y="14010"/>
                        <a:pt x="17169" y="14010"/>
                      </a:cubicBezTo>
                      <a:cubicBezTo>
                        <a:pt x="17019" y="14035"/>
                        <a:pt x="16868" y="14060"/>
                        <a:pt x="16718" y="14085"/>
                      </a:cubicBezTo>
                      <a:lnTo>
                        <a:pt x="16567" y="14085"/>
                      </a:lnTo>
                      <a:cubicBezTo>
                        <a:pt x="16492" y="14110"/>
                        <a:pt x="16392" y="14110"/>
                        <a:pt x="16317" y="14110"/>
                      </a:cubicBezTo>
                      <a:lnTo>
                        <a:pt x="15565" y="14110"/>
                      </a:lnTo>
                      <a:cubicBezTo>
                        <a:pt x="15490" y="14110"/>
                        <a:pt x="15440" y="14085"/>
                        <a:pt x="15390" y="14085"/>
                      </a:cubicBezTo>
                      <a:cubicBezTo>
                        <a:pt x="15314" y="14085"/>
                        <a:pt x="15239" y="14085"/>
                        <a:pt x="15189" y="14060"/>
                      </a:cubicBezTo>
                      <a:cubicBezTo>
                        <a:pt x="15114" y="14060"/>
                        <a:pt x="15064" y="14060"/>
                        <a:pt x="15014" y="14035"/>
                      </a:cubicBezTo>
                      <a:cubicBezTo>
                        <a:pt x="14938" y="14035"/>
                        <a:pt x="14863" y="14010"/>
                        <a:pt x="14813" y="14010"/>
                      </a:cubicBezTo>
                      <a:cubicBezTo>
                        <a:pt x="14738" y="13985"/>
                        <a:pt x="14688" y="13985"/>
                        <a:pt x="14638" y="13985"/>
                      </a:cubicBezTo>
                      <a:cubicBezTo>
                        <a:pt x="14562" y="13960"/>
                        <a:pt x="14487" y="13935"/>
                        <a:pt x="14387" y="13910"/>
                      </a:cubicBezTo>
                      <a:cubicBezTo>
                        <a:pt x="14362" y="13910"/>
                        <a:pt x="14312" y="13885"/>
                        <a:pt x="14262" y="13885"/>
                      </a:cubicBezTo>
                      <a:cubicBezTo>
                        <a:pt x="14111" y="13835"/>
                        <a:pt x="13986" y="13785"/>
                        <a:pt x="13836" y="13734"/>
                      </a:cubicBezTo>
                      <a:cubicBezTo>
                        <a:pt x="13786" y="13709"/>
                        <a:pt x="13710" y="13684"/>
                        <a:pt x="13660" y="13659"/>
                      </a:cubicBezTo>
                      <a:cubicBezTo>
                        <a:pt x="13610" y="13634"/>
                        <a:pt x="13585" y="13634"/>
                        <a:pt x="13560" y="13609"/>
                      </a:cubicBezTo>
                      <a:cubicBezTo>
                        <a:pt x="13460" y="13559"/>
                        <a:pt x="13359" y="13509"/>
                        <a:pt x="13259" y="13459"/>
                      </a:cubicBezTo>
                      <a:lnTo>
                        <a:pt x="1154" y="6466"/>
                      </a:lnTo>
                      <a:cubicBezTo>
                        <a:pt x="377" y="6015"/>
                        <a:pt x="1" y="5439"/>
                        <a:pt x="1" y="4862"/>
                      </a:cubicBezTo>
                      <a:lnTo>
                        <a:pt x="1" y="5213"/>
                      </a:lnTo>
                      <a:cubicBezTo>
                        <a:pt x="1" y="5338"/>
                        <a:pt x="1" y="5539"/>
                        <a:pt x="76" y="5739"/>
                      </a:cubicBezTo>
                      <a:cubicBezTo>
                        <a:pt x="176" y="6090"/>
                        <a:pt x="302" y="6291"/>
                        <a:pt x="327" y="6341"/>
                      </a:cubicBezTo>
                      <a:cubicBezTo>
                        <a:pt x="352" y="6366"/>
                        <a:pt x="377" y="6416"/>
                        <a:pt x="402" y="6441"/>
                      </a:cubicBezTo>
                      <a:cubicBezTo>
                        <a:pt x="402" y="6441"/>
                        <a:pt x="402" y="6441"/>
                        <a:pt x="402" y="6466"/>
                      </a:cubicBezTo>
                      <a:cubicBezTo>
                        <a:pt x="502" y="6617"/>
                        <a:pt x="602" y="6742"/>
                        <a:pt x="803" y="6917"/>
                      </a:cubicBezTo>
                      <a:cubicBezTo>
                        <a:pt x="1029" y="7118"/>
                        <a:pt x="1204" y="7243"/>
                        <a:pt x="1430" y="7368"/>
                      </a:cubicBezTo>
                      <a:lnTo>
                        <a:pt x="2633" y="8070"/>
                      </a:lnTo>
                      <a:lnTo>
                        <a:pt x="3861" y="8772"/>
                      </a:lnTo>
                      <a:lnTo>
                        <a:pt x="5064" y="9474"/>
                      </a:lnTo>
                      <a:lnTo>
                        <a:pt x="6292" y="10176"/>
                      </a:lnTo>
                      <a:lnTo>
                        <a:pt x="7495" y="10877"/>
                      </a:lnTo>
                      <a:lnTo>
                        <a:pt x="8698" y="11579"/>
                      </a:lnTo>
                      <a:lnTo>
                        <a:pt x="9926" y="12281"/>
                      </a:lnTo>
                      <a:lnTo>
                        <a:pt x="11129" y="12983"/>
                      </a:lnTo>
                      <a:lnTo>
                        <a:pt x="12332" y="13684"/>
                      </a:lnTo>
                      <a:lnTo>
                        <a:pt x="13560" y="14361"/>
                      </a:lnTo>
                      <a:cubicBezTo>
                        <a:pt x="13635" y="14411"/>
                        <a:pt x="13735" y="14461"/>
                        <a:pt x="13811" y="14511"/>
                      </a:cubicBezTo>
                      <a:lnTo>
                        <a:pt x="13886" y="14536"/>
                      </a:lnTo>
                      <a:cubicBezTo>
                        <a:pt x="13886" y="14536"/>
                        <a:pt x="13911" y="14561"/>
                        <a:pt x="13911" y="14561"/>
                      </a:cubicBezTo>
                      <a:lnTo>
                        <a:pt x="14036" y="14612"/>
                      </a:lnTo>
                      <a:cubicBezTo>
                        <a:pt x="14086" y="14637"/>
                        <a:pt x="14161" y="14662"/>
                        <a:pt x="14212" y="14687"/>
                      </a:cubicBezTo>
                      <a:lnTo>
                        <a:pt x="14237" y="14687"/>
                      </a:lnTo>
                      <a:cubicBezTo>
                        <a:pt x="14262" y="14687"/>
                        <a:pt x="14287" y="14712"/>
                        <a:pt x="14287" y="14712"/>
                      </a:cubicBezTo>
                      <a:lnTo>
                        <a:pt x="14537" y="14787"/>
                      </a:lnTo>
                      <a:lnTo>
                        <a:pt x="14588" y="14787"/>
                      </a:lnTo>
                      <a:cubicBezTo>
                        <a:pt x="14638" y="14812"/>
                        <a:pt x="14713" y="14837"/>
                        <a:pt x="14788" y="14862"/>
                      </a:cubicBezTo>
                      <a:lnTo>
                        <a:pt x="14838" y="14862"/>
                      </a:lnTo>
                      <a:cubicBezTo>
                        <a:pt x="14888" y="14862"/>
                        <a:pt x="14913" y="14887"/>
                        <a:pt x="14938" y="14887"/>
                      </a:cubicBezTo>
                      <a:lnTo>
                        <a:pt x="15039" y="14912"/>
                      </a:lnTo>
                      <a:lnTo>
                        <a:pt x="15164" y="14912"/>
                      </a:lnTo>
                      <a:cubicBezTo>
                        <a:pt x="15189" y="14937"/>
                        <a:pt x="15214" y="14937"/>
                        <a:pt x="15239" y="14937"/>
                      </a:cubicBezTo>
                      <a:lnTo>
                        <a:pt x="15339" y="14937"/>
                      </a:lnTo>
                      <a:cubicBezTo>
                        <a:pt x="15390" y="14962"/>
                        <a:pt x="15440" y="14962"/>
                        <a:pt x="15490" y="14962"/>
                      </a:cubicBezTo>
                      <a:lnTo>
                        <a:pt x="15540" y="14962"/>
                      </a:lnTo>
                      <a:cubicBezTo>
                        <a:pt x="15690" y="14975"/>
                        <a:pt x="15847" y="14981"/>
                        <a:pt x="16007" y="14981"/>
                      </a:cubicBezTo>
                      <a:cubicBezTo>
                        <a:pt x="16166" y="14981"/>
                        <a:pt x="16329" y="14975"/>
                        <a:pt x="16492" y="14962"/>
                      </a:cubicBezTo>
                      <a:lnTo>
                        <a:pt x="16593" y="14962"/>
                      </a:lnTo>
                      <a:cubicBezTo>
                        <a:pt x="16618" y="14962"/>
                        <a:pt x="16668" y="14962"/>
                        <a:pt x="16693" y="14937"/>
                      </a:cubicBezTo>
                      <a:lnTo>
                        <a:pt x="16768" y="14937"/>
                      </a:lnTo>
                      <a:cubicBezTo>
                        <a:pt x="17019" y="14912"/>
                        <a:pt x="17194" y="14862"/>
                        <a:pt x="17269" y="14837"/>
                      </a:cubicBezTo>
                      <a:lnTo>
                        <a:pt x="17495" y="14787"/>
                      </a:lnTo>
                      <a:cubicBezTo>
                        <a:pt x="17545" y="14762"/>
                        <a:pt x="17595" y="14762"/>
                        <a:pt x="17670" y="14737"/>
                      </a:cubicBezTo>
                      <a:cubicBezTo>
                        <a:pt x="17695" y="14712"/>
                        <a:pt x="17745" y="14712"/>
                        <a:pt x="17745" y="14712"/>
                      </a:cubicBezTo>
                      <a:lnTo>
                        <a:pt x="17796" y="14687"/>
                      </a:lnTo>
                      <a:cubicBezTo>
                        <a:pt x="17871" y="14662"/>
                        <a:pt x="17921" y="14637"/>
                        <a:pt x="17996" y="14612"/>
                      </a:cubicBezTo>
                      <a:cubicBezTo>
                        <a:pt x="18096" y="14561"/>
                        <a:pt x="18146" y="14536"/>
                        <a:pt x="18247" y="14511"/>
                      </a:cubicBezTo>
                      <a:cubicBezTo>
                        <a:pt x="18247" y="14486"/>
                        <a:pt x="18247" y="14486"/>
                        <a:pt x="18247" y="14486"/>
                      </a:cubicBezTo>
                      <a:cubicBezTo>
                        <a:pt x="18322" y="14461"/>
                        <a:pt x="18422" y="14411"/>
                        <a:pt x="18472" y="14361"/>
                      </a:cubicBezTo>
                      <a:lnTo>
                        <a:pt x="20527" y="13183"/>
                      </a:lnTo>
                      <a:lnTo>
                        <a:pt x="22557" y="12005"/>
                      </a:lnTo>
                      <a:lnTo>
                        <a:pt x="24613" y="10802"/>
                      </a:lnTo>
                      <a:lnTo>
                        <a:pt x="26643" y="9624"/>
                      </a:lnTo>
                      <a:lnTo>
                        <a:pt x="28698" y="8446"/>
                      </a:lnTo>
                      <a:lnTo>
                        <a:pt x="30728" y="7243"/>
                      </a:lnTo>
                      <a:lnTo>
                        <a:pt x="32783" y="6065"/>
                      </a:lnTo>
                      <a:lnTo>
                        <a:pt x="34813" y="4887"/>
                      </a:lnTo>
                      <a:lnTo>
                        <a:pt x="36868" y="3684"/>
                      </a:lnTo>
                      <a:lnTo>
                        <a:pt x="38898" y="2506"/>
                      </a:lnTo>
                      <a:cubicBezTo>
                        <a:pt x="38949" y="2481"/>
                        <a:pt x="39024" y="2431"/>
                        <a:pt x="39074" y="2381"/>
                      </a:cubicBezTo>
                      <a:lnTo>
                        <a:pt x="39099" y="2381"/>
                      </a:lnTo>
                      <a:cubicBezTo>
                        <a:pt x="39124" y="2356"/>
                        <a:pt x="39124" y="2356"/>
                        <a:pt x="39149" y="2356"/>
                      </a:cubicBezTo>
                      <a:lnTo>
                        <a:pt x="39249" y="2281"/>
                      </a:lnTo>
                      <a:cubicBezTo>
                        <a:pt x="39249" y="2256"/>
                        <a:pt x="39274" y="2256"/>
                        <a:pt x="39299" y="2231"/>
                      </a:cubicBezTo>
                      <a:lnTo>
                        <a:pt x="39350" y="2206"/>
                      </a:lnTo>
                      <a:cubicBezTo>
                        <a:pt x="39350" y="2180"/>
                        <a:pt x="39375" y="2180"/>
                        <a:pt x="39400" y="2155"/>
                      </a:cubicBezTo>
                      <a:cubicBezTo>
                        <a:pt x="39425" y="2130"/>
                        <a:pt x="39450" y="2105"/>
                        <a:pt x="39475" y="2080"/>
                      </a:cubicBezTo>
                      <a:cubicBezTo>
                        <a:pt x="39500" y="2055"/>
                        <a:pt x="39525" y="2030"/>
                        <a:pt x="39550" y="2005"/>
                      </a:cubicBezTo>
                      <a:lnTo>
                        <a:pt x="39575" y="2005"/>
                      </a:lnTo>
                      <a:cubicBezTo>
                        <a:pt x="39575" y="2005"/>
                        <a:pt x="39575" y="2005"/>
                        <a:pt x="39575" y="1980"/>
                      </a:cubicBezTo>
                      <a:lnTo>
                        <a:pt x="39600" y="1955"/>
                      </a:lnTo>
                      <a:cubicBezTo>
                        <a:pt x="39625" y="1930"/>
                        <a:pt x="39650" y="1905"/>
                        <a:pt x="39675" y="1880"/>
                      </a:cubicBezTo>
                      <a:cubicBezTo>
                        <a:pt x="39675" y="1880"/>
                        <a:pt x="39700" y="1880"/>
                        <a:pt x="39700" y="1855"/>
                      </a:cubicBezTo>
                      <a:cubicBezTo>
                        <a:pt x="39700" y="1855"/>
                        <a:pt x="39726" y="1855"/>
                        <a:pt x="39726" y="1830"/>
                      </a:cubicBezTo>
                      <a:cubicBezTo>
                        <a:pt x="39751" y="1830"/>
                        <a:pt x="39751" y="1805"/>
                        <a:pt x="39751" y="1805"/>
                      </a:cubicBezTo>
                      <a:cubicBezTo>
                        <a:pt x="39776" y="1779"/>
                        <a:pt x="39801" y="1754"/>
                        <a:pt x="39801" y="1729"/>
                      </a:cubicBezTo>
                      <a:lnTo>
                        <a:pt x="39826" y="1704"/>
                      </a:lnTo>
                      <a:cubicBezTo>
                        <a:pt x="39876" y="1654"/>
                        <a:pt x="39901" y="1604"/>
                        <a:pt x="39926" y="1579"/>
                      </a:cubicBezTo>
                      <a:lnTo>
                        <a:pt x="40051" y="1378"/>
                      </a:lnTo>
                      <a:cubicBezTo>
                        <a:pt x="40051" y="1378"/>
                        <a:pt x="40051" y="1353"/>
                        <a:pt x="40076" y="1353"/>
                      </a:cubicBezTo>
                      <a:cubicBezTo>
                        <a:pt x="40101" y="1278"/>
                        <a:pt x="40127" y="1228"/>
                        <a:pt x="40152" y="1178"/>
                      </a:cubicBezTo>
                      <a:cubicBezTo>
                        <a:pt x="40152" y="1178"/>
                        <a:pt x="40152" y="1153"/>
                        <a:pt x="40152" y="1153"/>
                      </a:cubicBezTo>
                      <a:lnTo>
                        <a:pt x="40177" y="1103"/>
                      </a:lnTo>
                      <a:cubicBezTo>
                        <a:pt x="40177" y="1103"/>
                        <a:pt x="40177" y="1103"/>
                        <a:pt x="40177" y="1078"/>
                      </a:cubicBezTo>
                      <a:lnTo>
                        <a:pt x="40202" y="1028"/>
                      </a:lnTo>
                      <a:lnTo>
                        <a:pt x="40214" y="990"/>
                      </a:lnTo>
                      <a:lnTo>
                        <a:pt x="40214" y="990"/>
                      </a:lnTo>
                      <a:cubicBezTo>
                        <a:pt x="40211" y="993"/>
                        <a:pt x="40207" y="997"/>
                        <a:pt x="40202" y="1003"/>
                      </a:cubicBezTo>
                      <a:lnTo>
                        <a:pt x="40252" y="877"/>
                      </a:lnTo>
                      <a:lnTo>
                        <a:pt x="40252" y="827"/>
                      </a:lnTo>
                      <a:lnTo>
                        <a:pt x="40277" y="802"/>
                      </a:lnTo>
                      <a:cubicBezTo>
                        <a:pt x="40277" y="752"/>
                        <a:pt x="40277" y="702"/>
                        <a:pt x="40302" y="677"/>
                      </a:cubicBezTo>
                      <a:lnTo>
                        <a:pt x="40302" y="652"/>
                      </a:lnTo>
                      <a:cubicBezTo>
                        <a:pt x="40302" y="627"/>
                        <a:pt x="40302" y="602"/>
                        <a:pt x="40302" y="576"/>
                      </a:cubicBezTo>
                      <a:cubicBezTo>
                        <a:pt x="40302" y="526"/>
                        <a:pt x="40327" y="476"/>
                        <a:pt x="40327" y="426"/>
                      </a:cubicBezTo>
                      <a:cubicBezTo>
                        <a:pt x="40327" y="426"/>
                        <a:pt x="40327" y="401"/>
                        <a:pt x="40327" y="401"/>
                      </a:cubicBezTo>
                      <a:cubicBezTo>
                        <a:pt x="40327" y="376"/>
                        <a:pt x="40327" y="376"/>
                        <a:pt x="40327" y="351"/>
                      </a:cubicBezTo>
                      <a:lnTo>
                        <a:pt x="40327"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6" name="Google Shape;1736;p40"/>
                <p:cNvSpPr/>
                <p:nvPr/>
              </p:nvSpPr>
              <p:spPr>
                <a:xfrm flipH="1">
                  <a:off x="6726921" y="3940668"/>
                  <a:ext cx="712919" cy="427730"/>
                </a:xfrm>
                <a:custGeom>
                  <a:avLst/>
                  <a:gdLst/>
                  <a:ahLst/>
                  <a:cxnLst/>
                  <a:rect l="l" t="t" r="r" b="b"/>
                  <a:pathLst>
                    <a:path w="20176" h="12105" extrusionOk="0">
                      <a:moveTo>
                        <a:pt x="19715" y="1"/>
                      </a:moveTo>
                      <a:cubicBezTo>
                        <a:pt x="19642" y="1"/>
                        <a:pt x="19567" y="20"/>
                        <a:pt x="19499" y="63"/>
                      </a:cubicBezTo>
                      <a:lnTo>
                        <a:pt x="251" y="11341"/>
                      </a:lnTo>
                      <a:cubicBezTo>
                        <a:pt x="75" y="11441"/>
                        <a:pt x="0" y="11692"/>
                        <a:pt x="125" y="11892"/>
                      </a:cubicBezTo>
                      <a:cubicBezTo>
                        <a:pt x="192" y="12026"/>
                        <a:pt x="326" y="12104"/>
                        <a:pt x="467" y="12104"/>
                      </a:cubicBezTo>
                      <a:cubicBezTo>
                        <a:pt x="537" y="12104"/>
                        <a:pt x="610" y="12085"/>
                        <a:pt x="677" y="12043"/>
                      </a:cubicBezTo>
                      <a:lnTo>
                        <a:pt x="19925" y="765"/>
                      </a:lnTo>
                      <a:cubicBezTo>
                        <a:pt x="20125" y="639"/>
                        <a:pt x="20176" y="389"/>
                        <a:pt x="20075" y="188"/>
                      </a:cubicBezTo>
                      <a:cubicBezTo>
                        <a:pt x="19993" y="73"/>
                        <a:pt x="19856" y="1"/>
                        <a:pt x="1971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7" name="Google Shape;1737;p40"/>
                <p:cNvSpPr/>
                <p:nvPr/>
              </p:nvSpPr>
              <p:spPr>
                <a:xfrm flipH="1">
                  <a:off x="6757027" y="3611204"/>
                  <a:ext cx="1238986" cy="713838"/>
                </a:xfrm>
                <a:custGeom>
                  <a:avLst/>
                  <a:gdLst/>
                  <a:ahLst/>
                  <a:cxnLst/>
                  <a:rect l="l" t="t" r="r" b="b"/>
                  <a:pathLst>
                    <a:path w="35064" h="20202" extrusionOk="0">
                      <a:moveTo>
                        <a:pt x="21677" y="1"/>
                      </a:moveTo>
                      <a:cubicBezTo>
                        <a:pt x="21379" y="1"/>
                        <a:pt x="21078" y="63"/>
                        <a:pt x="20853" y="189"/>
                      </a:cubicBezTo>
                      <a:cubicBezTo>
                        <a:pt x="14061" y="4149"/>
                        <a:pt x="7244" y="8109"/>
                        <a:pt x="452" y="12069"/>
                      </a:cubicBezTo>
                      <a:cubicBezTo>
                        <a:pt x="1" y="12319"/>
                        <a:pt x="1" y="12745"/>
                        <a:pt x="452" y="13021"/>
                      </a:cubicBezTo>
                      <a:cubicBezTo>
                        <a:pt x="4487" y="15352"/>
                        <a:pt x="8522" y="17683"/>
                        <a:pt x="12582" y="20013"/>
                      </a:cubicBezTo>
                      <a:cubicBezTo>
                        <a:pt x="12795" y="20139"/>
                        <a:pt x="13090" y="20201"/>
                        <a:pt x="13384" y="20201"/>
                      </a:cubicBezTo>
                      <a:cubicBezTo>
                        <a:pt x="13679" y="20201"/>
                        <a:pt x="13973" y="20139"/>
                        <a:pt x="14186" y="20013"/>
                      </a:cubicBezTo>
                      <a:lnTo>
                        <a:pt x="34612" y="8134"/>
                      </a:lnTo>
                      <a:cubicBezTo>
                        <a:pt x="35063" y="7883"/>
                        <a:pt x="35063" y="7457"/>
                        <a:pt x="34612" y="7206"/>
                      </a:cubicBezTo>
                      <a:cubicBezTo>
                        <a:pt x="30577" y="4876"/>
                        <a:pt x="26542" y="2545"/>
                        <a:pt x="22482" y="189"/>
                      </a:cubicBezTo>
                      <a:cubicBezTo>
                        <a:pt x="22269" y="63"/>
                        <a:pt x="21974" y="1"/>
                        <a:pt x="2167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8" name="Google Shape;1738;p40"/>
                <p:cNvSpPr/>
                <p:nvPr/>
              </p:nvSpPr>
              <p:spPr>
                <a:xfrm flipH="1">
                  <a:off x="7741813" y="2784506"/>
                  <a:ext cx="359569" cy="277627"/>
                </a:xfrm>
                <a:custGeom>
                  <a:avLst/>
                  <a:gdLst/>
                  <a:ahLst/>
                  <a:cxnLst/>
                  <a:rect l="l" t="t" r="r" b="b"/>
                  <a:pathLst>
                    <a:path w="10176" h="7857" extrusionOk="0">
                      <a:moveTo>
                        <a:pt x="0" y="1"/>
                      </a:moveTo>
                      <a:lnTo>
                        <a:pt x="3459" y="7269"/>
                      </a:lnTo>
                      <a:cubicBezTo>
                        <a:pt x="4323" y="7629"/>
                        <a:pt x="5262" y="7857"/>
                        <a:pt x="6247" y="7857"/>
                      </a:cubicBezTo>
                      <a:cubicBezTo>
                        <a:pt x="6975" y="7857"/>
                        <a:pt x="7729" y="7732"/>
                        <a:pt x="8496" y="7444"/>
                      </a:cubicBezTo>
                      <a:cubicBezTo>
                        <a:pt x="9273" y="7144"/>
                        <a:pt x="9800" y="6818"/>
                        <a:pt x="10176" y="6492"/>
                      </a:cubicBezTo>
                      <a:lnTo>
                        <a:pt x="10100" y="3459"/>
                      </a:lnTo>
                      <a:cubicBezTo>
                        <a:pt x="9323" y="2457"/>
                        <a:pt x="8221" y="1730"/>
                        <a:pt x="8221" y="1730"/>
                      </a:cubicBezTo>
                      <a:lnTo>
                        <a:pt x="6642" y="602"/>
                      </a:lnTo>
                      <a:lnTo>
                        <a:pt x="0"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9" name="Google Shape;1739;p40"/>
                <p:cNvSpPr/>
                <p:nvPr/>
              </p:nvSpPr>
              <p:spPr>
                <a:xfrm flipH="1">
                  <a:off x="7685136" y="2583486"/>
                  <a:ext cx="430416" cy="439391"/>
                </a:xfrm>
                <a:custGeom>
                  <a:avLst/>
                  <a:gdLst/>
                  <a:ahLst/>
                  <a:cxnLst/>
                  <a:rect l="l" t="t" r="r" b="b"/>
                  <a:pathLst>
                    <a:path w="12181" h="12435" extrusionOk="0">
                      <a:moveTo>
                        <a:pt x="0" y="0"/>
                      </a:moveTo>
                      <a:lnTo>
                        <a:pt x="0" y="8923"/>
                      </a:lnTo>
                      <a:cubicBezTo>
                        <a:pt x="0" y="8923"/>
                        <a:pt x="2721" y="12435"/>
                        <a:pt x="6164" y="12435"/>
                      </a:cubicBezTo>
                      <a:cubicBezTo>
                        <a:pt x="6740" y="12435"/>
                        <a:pt x="7337" y="12336"/>
                        <a:pt x="7945" y="12106"/>
                      </a:cubicBezTo>
                      <a:cubicBezTo>
                        <a:pt x="12181" y="10527"/>
                        <a:pt x="7945" y="8371"/>
                        <a:pt x="7945" y="8371"/>
                      </a:cubicBezTo>
                      <a:lnTo>
                        <a:pt x="7945" y="0"/>
                      </a:lnTo>
                      <a:close/>
                    </a:path>
                  </a:pathLst>
                </a:custGeom>
                <a:solidFill>
                  <a:srgbClr val="DB8C56"/>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0" name="Google Shape;1740;p40"/>
                <p:cNvSpPr/>
                <p:nvPr/>
              </p:nvSpPr>
              <p:spPr>
                <a:xfrm flipH="1">
                  <a:off x="7728527" y="2707476"/>
                  <a:ext cx="649175" cy="790868"/>
                </a:xfrm>
                <a:custGeom>
                  <a:avLst/>
                  <a:gdLst/>
                  <a:ahLst/>
                  <a:cxnLst/>
                  <a:rect l="l" t="t" r="r" b="b"/>
                  <a:pathLst>
                    <a:path w="18372" h="22382" extrusionOk="0">
                      <a:moveTo>
                        <a:pt x="6818" y="0"/>
                      </a:moveTo>
                      <a:lnTo>
                        <a:pt x="1" y="3985"/>
                      </a:lnTo>
                      <a:lnTo>
                        <a:pt x="5439" y="6191"/>
                      </a:lnTo>
                      <a:lnTo>
                        <a:pt x="4587" y="11078"/>
                      </a:lnTo>
                      <a:lnTo>
                        <a:pt x="18372" y="22381"/>
                      </a:lnTo>
                      <a:lnTo>
                        <a:pt x="6818"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1" name="Google Shape;1741;p40"/>
                <p:cNvSpPr/>
                <p:nvPr/>
              </p:nvSpPr>
              <p:spPr>
                <a:xfrm flipH="1">
                  <a:off x="7497401" y="2664085"/>
                  <a:ext cx="259500" cy="834259"/>
                </a:xfrm>
                <a:custGeom>
                  <a:avLst/>
                  <a:gdLst/>
                  <a:ahLst/>
                  <a:cxnLst/>
                  <a:rect l="l" t="t" r="r" b="b"/>
                  <a:pathLst>
                    <a:path w="7344" h="23610" extrusionOk="0">
                      <a:moveTo>
                        <a:pt x="1" y="0"/>
                      </a:moveTo>
                      <a:lnTo>
                        <a:pt x="803" y="23609"/>
                      </a:lnTo>
                      <a:lnTo>
                        <a:pt x="7344" y="10226"/>
                      </a:lnTo>
                      <a:lnTo>
                        <a:pt x="3735" y="5790"/>
                      </a:lnTo>
                      <a:lnTo>
                        <a:pt x="6417" y="3584"/>
                      </a:lnTo>
                      <a:lnTo>
                        <a:pt x="1"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2" name="Google Shape;1742;p40"/>
                <p:cNvSpPr/>
                <p:nvPr/>
              </p:nvSpPr>
              <p:spPr>
                <a:xfrm flipH="1">
                  <a:off x="7543442" y="1911025"/>
                  <a:ext cx="900689" cy="885354"/>
                </a:xfrm>
                <a:custGeom>
                  <a:avLst/>
                  <a:gdLst/>
                  <a:ahLst/>
                  <a:cxnLst/>
                  <a:rect l="l" t="t" r="r" b="b"/>
                  <a:pathLst>
                    <a:path w="25490" h="25056" extrusionOk="0">
                      <a:moveTo>
                        <a:pt x="23715" y="1"/>
                      </a:moveTo>
                      <a:cubicBezTo>
                        <a:pt x="23109" y="1"/>
                        <a:pt x="22548" y="549"/>
                        <a:pt x="22156" y="961"/>
                      </a:cubicBezTo>
                      <a:cubicBezTo>
                        <a:pt x="21580" y="1588"/>
                        <a:pt x="20928" y="2014"/>
                        <a:pt x="20226" y="2440"/>
                      </a:cubicBezTo>
                      <a:cubicBezTo>
                        <a:pt x="18698" y="3392"/>
                        <a:pt x="17094" y="4244"/>
                        <a:pt x="15414" y="4896"/>
                      </a:cubicBezTo>
                      <a:cubicBezTo>
                        <a:pt x="13785" y="5573"/>
                        <a:pt x="12081" y="6049"/>
                        <a:pt x="10452" y="6726"/>
                      </a:cubicBezTo>
                      <a:cubicBezTo>
                        <a:pt x="8647" y="7503"/>
                        <a:pt x="6016" y="8881"/>
                        <a:pt x="5765" y="11087"/>
                      </a:cubicBezTo>
                      <a:cubicBezTo>
                        <a:pt x="5640" y="12014"/>
                        <a:pt x="5515" y="12941"/>
                        <a:pt x="5339" y="13869"/>
                      </a:cubicBezTo>
                      <a:cubicBezTo>
                        <a:pt x="5327" y="13870"/>
                        <a:pt x="5316" y="13871"/>
                        <a:pt x="5304" y="13871"/>
                      </a:cubicBezTo>
                      <a:cubicBezTo>
                        <a:pt x="4648" y="13871"/>
                        <a:pt x="4258" y="11150"/>
                        <a:pt x="4061" y="10510"/>
                      </a:cubicBezTo>
                      <a:cubicBezTo>
                        <a:pt x="3936" y="10109"/>
                        <a:pt x="3710" y="9658"/>
                        <a:pt x="3459" y="9207"/>
                      </a:cubicBezTo>
                      <a:cubicBezTo>
                        <a:pt x="2958" y="8405"/>
                        <a:pt x="2457" y="7954"/>
                        <a:pt x="1956" y="7778"/>
                      </a:cubicBezTo>
                      <a:cubicBezTo>
                        <a:pt x="1855" y="7728"/>
                        <a:pt x="1730" y="7728"/>
                        <a:pt x="1630" y="7728"/>
                      </a:cubicBezTo>
                      <a:cubicBezTo>
                        <a:pt x="1329" y="7728"/>
                        <a:pt x="978" y="7929"/>
                        <a:pt x="602" y="8355"/>
                      </a:cubicBezTo>
                      <a:cubicBezTo>
                        <a:pt x="201" y="8806"/>
                        <a:pt x="1" y="9282"/>
                        <a:pt x="1" y="9808"/>
                      </a:cubicBezTo>
                      <a:lnTo>
                        <a:pt x="1" y="9884"/>
                      </a:lnTo>
                      <a:cubicBezTo>
                        <a:pt x="51" y="10510"/>
                        <a:pt x="176" y="11162"/>
                        <a:pt x="352" y="11613"/>
                      </a:cubicBezTo>
                      <a:cubicBezTo>
                        <a:pt x="627" y="12415"/>
                        <a:pt x="1003" y="13192"/>
                        <a:pt x="1480" y="13894"/>
                      </a:cubicBezTo>
                      <a:cubicBezTo>
                        <a:pt x="1755" y="14320"/>
                        <a:pt x="2081" y="14746"/>
                        <a:pt x="2532" y="14946"/>
                      </a:cubicBezTo>
                      <a:cubicBezTo>
                        <a:pt x="2671" y="15005"/>
                        <a:pt x="2825" y="15033"/>
                        <a:pt x="2978" y="15033"/>
                      </a:cubicBezTo>
                      <a:cubicBezTo>
                        <a:pt x="3350" y="15033"/>
                        <a:pt x="3718" y="14865"/>
                        <a:pt x="3860" y="14545"/>
                      </a:cubicBezTo>
                      <a:cubicBezTo>
                        <a:pt x="5114" y="17478"/>
                        <a:pt x="6567" y="20435"/>
                        <a:pt x="8948" y="22565"/>
                      </a:cubicBezTo>
                      <a:cubicBezTo>
                        <a:pt x="10625" y="24065"/>
                        <a:pt x="12885" y="25056"/>
                        <a:pt x="15091" y="25056"/>
                      </a:cubicBezTo>
                      <a:cubicBezTo>
                        <a:pt x="16018" y="25056"/>
                        <a:pt x="16935" y="24881"/>
                        <a:pt x="17795" y="24495"/>
                      </a:cubicBezTo>
                      <a:cubicBezTo>
                        <a:pt x="19299" y="23818"/>
                        <a:pt x="20502" y="22590"/>
                        <a:pt x="21404" y="21212"/>
                      </a:cubicBezTo>
                      <a:cubicBezTo>
                        <a:pt x="23911" y="17528"/>
                        <a:pt x="24562" y="12966"/>
                        <a:pt x="25389" y="8555"/>
                      </a:cubicBezTo>
                      <a:cubicBezTo>
                        <a:pt x="25490" y="7427"/>
                        <a:pt x="25465" y="6224"/>
                        <a:pt x="25465" y="5071"/>
                      </a:cubicBezTo>
                      <a:cubicBezTo>
                        <a:pt x="25490" y="3994"/>
                        <a:pt x="25490" y="2916"/>
                        <a:pt x="25289" y="1838"/>
                      </a:cubicBezTo>
                      <a:cubicBezTo>
                        <a:pt x="25164" y="1112"/>
                        <a:pt x="24838" y="385"/>
                        <a:pt x="24111" y="84"/>
                      </a:cubicBezTo>
                      <a:cubicBezTo>
                        <a:pt x="23978" y="26"/>
                        <a:pt x="23845" y="1"/>
                        <a:pt x="23715" y="1"/>
                      </a:cubicBezTo>
                      <a:close/>
                    </a:path>
                  </a:pathLst>
                </a:custGeom>
                <a:solidFill>
                  <a:srgbClr val="FCA769"/>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3" name="Google Shape;1743;p40"/>
                <p:cNvSpPr/>
                <p:nvPr/>
              </p:nvSpPr>
              <p:spPr>
                <a:xfrm flipH="1">
                  <a:off x="7539026" y="2228369"/>
                  <a:ext cx="792635" cy="568328"/>
                </a:xfrm>
                <a:custGeom>
                  <a:avLst/>
                  <a:gdLst/>
                  <a:ahLst/>
                  <a:cxnLst/>
                  <a:rect l="l" t="t" r="r" b="b"/>
                  <a:pathLst>
                    <a:path w="22432" h="16084" extrusionOk="0">
                      <a:moveTo>
                        <a:pt x="527" y="0"/>
                      </a:moveTo>
                      <a:lnTo>
                        <a:pt x="1" y="451"/>
                      </a:lnTo>
                      <a:lnTo>
                        <a:pt x="7795" y="10050"/>
                      </a:lnTo>
                      <a:cubicBezTo>
                        <a:pt x="7745" y="10126"/>
                        <a:pt x="7720" y="10201"/>
                        <a:pt x="7695" y="10276"/>
                      </a:cubicBezTo>
                      <a:cubicBezTo>
                        <a:pt x="7645" y="10752"/>
                        <a:pt x="7645" y="11253"/>
                        <a:pt x="7695" y="11705"/>
                      </a:cubicBezTo>
                      <a:lnTo>
                        <a:pt x="677" y="5564"/>
                      </a:lnTo>
                      <a:cubicBezTo>
                        <a:pt x="552" y="5790"/>
                        <a:pt x="327" y="5965"/>
                        <a:pt x="76" y="6015"/>
                      </a:cubicBezTo>
                      <a:lnTo>
                        <a:pt x="1" y="6040"/>
                      </a:lnTo>
                      <a:lnTo>
                        <a:pt x="8021" y="12958"/>
                      </a:lnTo>
                      <a:cubicBezTo>
                        <a:pt x="8297" y="13659"/>
                        <a:pt x="8723" y="14286"/>
                        <a:pt x="9274" y="14837"/>
                      </a:cubicBezTo>
                      <a:cubicBezTo>
                        <a:pt x="10114" y="15636"/>
                        <a:pt x="11205" y="16084"/>
                        <a:pt x="12328" y="16084"/>
                      </a:cubicBezTo>
                      <a:cubicBezTo>
                        <a:pt x="12579" y="16084"/>
                        <a:pt x="12832" y="16061"/>
                        <a:pt x="13084" y="16015"/>
                      </a:cubicBezTo>
                      <a:cubicBezTo>
                        <a:pt x="14612" y="15715"/>
                        <a:pt x="16617" y="14938"/>
                        <a:pt x="18572" y="12958"/>
                      </a:cubicBezTo>
                      <a:cubicBezTo>
                        <a:pt x="21354" y="10126"/>
                        <a:pt x="21404" y="7669"/>
                        <a:pt x="21204" y="6542"/>
                      </a:cubicBezTo>
                      <a:cubicBezTo>
                        <a:pt x="21179" y="6316"/>
                        <a:pt x="21003" y="6166"/>
                        <a:pt x="20803" y="6116"/>
                      </a:cubicBezTo>
                      <a:lnTo>
                        <a:pt x="22432" y="2557"/>
                      </a:lnTo>
                      <a:lnTo>
                        <a:pt x="21780" y="2256"/>
                      </a:lnTo>
                      <a:lnTo>
                        <a:pt x="19901" y="6391"/>
                      </a:lnTo>
                      <a:cubicBezTo>
                        <a:pt x="17645" y="7369"/>
                        <a:pt x="12532" y="9449"/>
                        <a:pt x="8497" y="9800"/>
                      </a:cubicBezTo>
                      <a:lnTo>
                        <a:pt x="527"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4" name="Google Shape;1744;p40"/>
                <p:cNvSpPr/>
                <p:nvPr/>
              </p:nvSpPr>
              <p:spPr>
                <a:xfrm flipH="1">
                  <a:off x="8070358" y="2189394"/>
                  <a:ext cx="295825" cy="209925"/>
                </a:xfrm>
                <a:custGeom>
                  <a:avLst/>
                  <a:gdLst/>
                  <a:ahLst/>
                  <a:cxnLst/>
                  <a:rect l="l" t="t" r="r" b="b"/>
                  <a:pathLst>
                    <a:path w="8372" h="5941" extrusionOk="0">
                      <a:moveTo>
                        <a:pt x="0" y="0"/>
                      </a:moveTo>
                      <a:lnTo>
                        <a:pt x="0" y="0"/>
                      </a:lnTo>
                      <a:cubicBezTo>
                        <a:pt x="326" y="326"/>
                        <a:pt x="577" y="752"/>
                        <a:pt x="752" y="1204"/>
                      </a:cubicBezTo>
                      <a:cubicBezTo>
                        <a:pt x="953" y="1755"/>
                        <a:pt x="1329" y="2231"/>
                        <a:pt x="1755" y="2482"/>
                      </a:cubicBezTo>
                      <a:lnTo>
                        <a:pt x="8371" y="5940"/>
                      </a:lnTo>
                      <a:lnTo>
                        <a:pt x="8371" y="4838"/>
                      </a:lnTo>
                      <a:lnTo>
                        <a:pt x="0"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5" name="Google Shape;1745;p40"/>
                <p:cNvSpPr/>
                <p:nvPr/>
              </p:nvSpPr>
              <p:spPr>
                <a:xfrm flipH="1">
                  <a:off x="8054422" y="2350557"/>
                  <a:ext cx="15971" cy="48762"/>
                </a:xfrm>
                <a:custGeom>
                  <a:avLst/>
                  <a:gdLst/>
                  <a:ahLst/>
                  <a:cxnLst/>
                  <a:rect l="l" t="t" r="r" b="b"/>
                  <a:pathLst>
                    <a:path w="452" h="1380" extrusionOk="0">
                      <a:moveTo>
                        <a:pt x="451" y="1"/>
                      </a:moveTo>
                      <a:lnTo>
                        <a:pt x="0" y="277"/>
                      </a:lnTo>
                      <a:lnTo>
                        <a:pt x="0" y="1379"/>
                      </a:lnTo>
                      <a:lnTo>
                        <a:pt x="451" y="1104"/>
                      </a:lnTo>
                      <a:lnTo>
                        <a:pt x="451" y="1"/>
                      </a:lnTo>
                      <a:close/>
                    </a:path>
                  </a:pathLst>
                </a:custGeom>
                <a:solidFill>
                  <a:srgbClr val="C5C5C5"/>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6" name="Google Shape;1746;p40"/>
                <p:cNvSpPr/>
                <p:nvPr/>
              </p:nvSpPr>
              <p:spPr>
                <a:xfrm flipH="1">
                  <a:off x="8046472" y="2343031"/>
                  <a:ext cx="31024" cy="64239"/>
                </a:xfrm>
                <a:custGeom>
                  <a:avLst/>
                  <a:gdLst/>
                  <a:ahLst/>
                  <a:cxnLst/>
                  <a:rect l="l" t="t" r="r" b="b"/>
                  <a:pathLst>
                    <a:path w="878" h="1818" extrusionOk="0">
                      <a:moveTo>
                        <a:pt x="452" y="590"/>
                      </a:moveTo>
                      <a:lnTo>
                        <a:pt x="452" y="1216"/>
                      </a:lnTo>
                      <a:lnTo>
                        <a:pt x="402" y="1242"/>
                      </a:lnTo>
                      <a:lnTo>
                        <a:pt x="402" y="615"/>
                      </a:lnTo>
                      <a:lnTo>
                        <a:pt x="452" y="590"/>
                      </a:lnTo>
                      <a:close/>
                      <a:moveTo>
                        <a:pt x="665" y="1"/>
                      </a:moveTo>
                      <a:cubicBezTo>
                        <a:pt x="627" y="1"/>
                        <a:pt x="590" y="13"/>
                        <a:pt x="552" y="38"/>
                      </a:cubicBezTo>
                      <a:lnTo>
                        <a:pt x="101" y="314"/>
                      </a:lnTo>
                      <a:cubicBezTo>
                        <a:pt x="26" y="339"/>
                        <a:pt x="1" y="414"/>
                        <a:pt x="1" y="490"/>
                      </a:cubicBezTo>
                      <a:lnTo>
                        <a:pt x="1" y="1592"/>
                      </a:lnTo>
                      <a:cubicBezTo>
                        <a:pt x="1" y="1668"/>
                        <a:pt x="26" y="1743"/>
                        <a:pt x="101" y="1768"/>
                      </a:cubicBezTo>
                      <a:cubicBezTo>
                        <a:pt x="126" y="1793"/>
                        <a:pt x="151" y="1818"/>
                        <a:pt x="201" y="1818"/>
                      </a:cubicBezTo>
                      <a:cubicBezTo>
                        <a:pt x="226" y="1818"/>
                        <a:pt x="276" y="1793"/>
                        <a:pt x="302" y="1768"/>
                      </a:cubicBezTo>
                      <a:lnTo>
                        <a:pt x="753" y="1517"/>
                      </a:lnTo>
                      <a:cubicBezTo>
                        <a:pt x="828" y="1467"/>
                        <a:pt x="878" y="1392"/>
                        <a:pt x="878" y="1342"/>
                      </a:cubicBezTo>
                      <a:lnTo>
                        <a:pt x="878" y="214"/>
                      </a:lnTo>
                      <a:cubicBezTo>
                        <a:pt x="878" y="139"/>
                        <a:pt x="828" y="64"/>
                        <a:pt x="778" y="38"/>
                      </a:cubicBezTo>
                      <a:cubicBezTo>
                        <a:pt x="740" y="13"/>
                        <a:pt x="703" y="1"/>
                        <a:pt x="665" y="1"/>
                      </a:cubicBezTo>
                      <a:close/>
                    </a:path>
                  </a:pathLst>
                </a:custGeom>
                <a:solidFill>
                  <a:srgbClr val="000000"/>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7" name="Google Shape;1747;p40"/>
                <p:cNvSpPr/>
                <p:nvPr/>
              </p:nvSpPr>
              <p:spPr>
                <a:xfrm flipH="1">
                  <a:off x="8054422" y="2184730"/>
                  <a:ext cx="311761" cy="175615"/>
                </a:xfrm>
                <a:custGeom>
                  <a:avLst/>
                  <a:gdLst/>
                  <a:ahLst/>
                  <a:cxnLst/>
                  <a:rect l="l" t="t" r="r" b="b"/>
                  <a:pathLst>
                    <a:path w="8823" h="4970" extrusionOk="0">
                      <a:moveTo>
                        <a:pt x="455" y="1"/>
                      </a:moveTo>
                      <a:cubicBezTo>
                        <a:pt x="295" y="1"/>
                        <a:pt x="138" y="45"/>
                        <a:pt x="0" y="132"/>
                      </a:cubicBezTo>
                      <a:lnTo>
                        <a:pt x="8371" y="4970"/>
                      </a:lnTo>
                      <a:lnTo>
                        <a:pt x="8822" y="4694"/>
                      </a:lnTo>
                      <a:lnTo>
                        <a:pt x="928" y="132"/>
                      </a:lnTo>
                      <a:cubicBezTo>
                        <a:pt x="777" y="45"/>
                        <a:pt x="614" y="1"/>
                        <a:pt x="455" y="1"/>
                      </a:cubicBezTo>
                      <a:close/>
                    </a:path>
                  </a:pathLst>
                </a:custGeom>
                <a:solidFill>
                  <a:srgbClr val="A5411B"/>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8" name="Google Shape;1748;p40"/>
                <p:cNvSpPr/>
                <p:nvPr/>
              </p:nvSpPr>
              <p:spPr>
                <a:xfrm flipH="1">
                  <a:off x="7856935" y="2282396"/>
                  <a:ext cx="209042" cy="180668"/>
                </a:xfrm>
                <a:custGeom>
                  <a:avLst/>
                  <a:gdLst/>
                  <a:ahLst/>
                  <a:cxnLst/>
                  <a:rect l="l" t="t" r="r" b="b"/>
                  <a:pathLst>
                    <a:path w="5916" h="5113" extrusionOk="0">
                      <a:moveTo>
                        <a:pt x="5765" y="0"/>
                      </a:moveTo>
                      <a:cubicBezTo>
                        <a:pt x="5615" y="0"/>
                        <a:pt x="5464" y="50"/>
                        <a:pt x="5289" y="100"/>
                      </a:cubicBezTo>
                      <a:lnTo>
                        <a:pt x="1404" y="1529"/>
                      </a:lnTo>
                      <a:cubicBezTo>
                        <a:pt x="1354" y="1554"/>
                        <a:pt x="1304" y="1579"/>
                        <a:pt x="1254" y="1604"/>
                      </a:cubicBezTo>
                      <a:cubicBezTo>
                        <a:pt x="953" y="1754"/>
                        <a:pt x="652" y="2030"/>
                        <a:pt x="427" y="2381"/>
                      </a:cubicBezTo>
                      <a:cubicBezTo>
                        <a:pt x="151" y="2782"/>
                        <a:pt x="1" y="3233"/>
                        <a:pt x="26" y="3634"/>
                      </a:cubicBezTo>
                      <a:cubicBezTo>
                        <a:pt x="26" y="4236"/>
                        <a:pt x="176" y="4712"/>
                        <a:pt x="427" y="5088"/>
                      </a:cubicBezTo>
                      <a:lnTo>
                        <a:pt x="452" y="5088"/>
                      </a:lnTo>
                      <a:cubicBezTo>
                        <a:pt x="502" y="5113"/>
                        <a:pt x="552" y="5113"/>
                        <a:pt x="577" y="5113"/>
                      </a:cubicBezTo>
                      <a:lnTo>
                        <a:pt x="953" y="5113"/>
                      </a:lnTo>
                      <a:cubicBezTo>
                        <a:pt x="978" y="5113"/>
                        <a:pt x="1028" y="5088"/>
                        <a:pt x="1078" y="5088"/>
                      </a:cubicBezTo>
                      <a:cubicBezTo>
                        <a:pt x="1128" y="5088"/>
                        <a:pt x="1179" y="5088"/>
                        <a:pt x="1229" y="5063"/>
                      </a:cubicBezTo>
                      <a:cubicBezTo>
                        <a:pt x="1279" y="5063"/>
                        <a:pt x="1304" y="5038"/>
                        <a:pt x="1354" y="5038"/>
                      </a:cubicBezTo>
                      <a:cubicBezTo>
                        <a:pt x="1454" y="5013"/>
                        <a:pt x="1555" y="4988"/>
                        <a:pt x="1655" y="4963"/>
                      </a:cubicBezTo>
                      <a:cubicBezTo>
                        <a:pt x="1680" y="4937"/>
                        <a:pt x="1705" y="4937"/>
                        <a:pt x="1730" y="4937"/>
                      </a:cubicBezTo>
                      <a:lnTo>
                        <a:pt x="3384" y="4311"/>
                      </a:lnTo>
                      <a:cubicBezTo>
                        <a:pt x="3484" y="4286"/>
                        <a:pt x="3585" y="4236"/>
                        <a:pt x="3660" y="4186"/>
                      </a:cubicBezTo>
                      <a:cubicBezTo>
                        <a:pt x="3785" y="4110"/>
                        <a:pt x="3910" y="4035"/>
                        <a:pt x="4036" y="3960"/>
                      </a:cubicBezTo>
                      <a:cubicBezTo>
                        <a:pt x="4086" y="3935"/>
                        <a:pt x="4111" y="3885"/>
                        <a:pt x="4161" y="3860"/>
                      </a:cubicBezTo>
                      <a:cubicBezTo>
                        <a:pt x="4236" y="3810"/>
                        <a:pt x="4311" y="3734"/>
                        <a:pt x="4387" y="3659"/>
                      </a:cubicBezTo>
                      <a:cubicBezTo>
                        <a:pt x="4412" y="3659"/>
                        <a:pt x="4437" y="3634"/>
                        <a:pt x="4462" y="3609"/>
                      </a:cubicBezTo>
                      <a:cubicBezTo>
                        <a:pt x="4562" y="3509"/>
                        <a:pt x="4637" y="3409"/>
                        <a:pt x="4737" y="3308"/>
                      </a:cubicBezTo>
                      <a:cubicBezTo>
                        <a:pt x="4737" y="3308"/>
                        <a:pt x="4763" y="3308"/>
                        <a:pt x="4763" y="3283"/>
                      </a:cubicBezTo>
                      <a:cubicBezTo>
                        <a:pt x="4863" y="3158"/>
                        <a:pt x="4963" y="3033"/>
                        <a:pt x="5063" y="2907"/>
                      </a:cubicBezTo>
                      <a:cubicBezTo>
                        <a:pt x="5063" y="2907"/>
                        <a:pt x="5063" y="2882"/>
                        <a:pt x="5088" y="2882"/>
                      </a:cubicBezTo>
                      <a:cubicBezTo>
                        <a:pt x="5164" y="2757"/>
                        <a:pt x="5264" y="2632"/>
                        <a:pt x="5339" y="2481"/>
                      </a:cubicBezTo>
                      <a:cubicBezTo>
                        <a:pt x="5339" y="2481"/>
                        <a:pt x="5339" y="2456"/>
                        <a:pt x="5339" y="2456"/>
                      </a:cubicBezTo>
                      <a:cubicBezTo>
                        <a:pt x="5414" y="2306"/>
                        <a:pt x="5489" y="2181"/>
                        <a:pt x="5565" y="2030"/>
                      </a:cubicBezTo>
                      <a:cubicBezTo>
                        <a:pt x="5565" y="2005"/>
                        <a:pt x="5565" y="2005"/>
                        <a:pt x="5565" y="1980"/>
                      </a:cubicBezTo>
                      <a:cubicBezTo>
                        <a:pt x="5640" y="1855"/>
                        <a:pt x="5690" y="1704"/>
                        <a:pt x="5715" y="1579"/>
                      </a:cubicBezTo>
                      <a:cubicBezTo>
                        <a:pt x="5740" y="1554"/>
                        <a:pt x="5740" y="1529"/>
                        <a:pt x="5740" y="1504"/>
                      </a:cubicBezTo>
                      <a:cubicBezTo>
                        <a:pt x="5790" y="1379"/>
                        <a:pt x="5815" y="1228"/>
                        <a:pt x="5840" y="1078"/>
                      </a:cubicBezTo>
                      <a:cubicBezTo>
                        <a:pt x="5915" y="652"/>
                        <a:pt x="5865" y="276"/>
                        <a:pt x="5765" y="0"/>
                      </a:cubicBezTo>
                      <a:close/>
                    </a:path>
                  </a:pathLst>
                </a:custGeom>
                <a:solidFill>
                  <a:schemeClr val="accent2"/>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9" name="Google Shape;1749;p40"/>
                <p:cNvSpPr/>
                <p:nvPr/>
              </p:nvSpPr>
              <p:spPr>
                <a:xfrm flipH="1">
                  <a:off x="7508885" y="2148653"/>
                  <a:ext cx="219678" cy="200173"/>
                </a:xfrm>
                <a:custGeom>
                  <a:avLst/>
                  <a:gdLst/>
                  <a:ahLst/>
                  <a:cxnLst/>
                  <a:rect l="l" t="t" r="r" b="b"/>
                  <a:pathLst>
                    <a:path w="6217" h="5665" extrusionOk="0">
                      <a:moveTo>
                        <a:pt x="6216" y="1"/>
                      </a:moveTo>
                      <a:lnTo>
                        <a:pt x="2507" y="1354"/>
                      </a:lnTo>
                      <a:cubicBezTo>
                        <a:pt x="2432" y="1404"/>
                        <a:pt x="2331" y="1429"/>
                        <a:pt x="2256" y="1479"/>
                      </a:cubicBezTo>
                      <a:cubicBezTo>
                        <a:pt x="1204" y="2031"/>
                        <a:pt x="251" y="3359"/>
                        <a:pt x="76" y="4612"/>
                      </a:cubicBezTo>
                      <a:cubicBezTo>
                        <a:pt x="1" y="5038"/>
                        <a:pt x="51" y="5389"/>
                        <a:pt x="151" y="5665"/>
                      </a:cubicBezTo>
                      <a:lnTo>
                        <a:pt x="301" y="5665"/>
                      </a:lnTo>
                      <a:cubicBezTo>
                        <a:pt x="402" y="5640"/>
                        <a:pt x="527" y="5615"/>
                        <a:pt x="627" y="5565"/>
                      </a:cubicBezTo>
                      <a:lnTo>
                        <a:pt x="2281" y="4963"/>
                      </a:lnTo>
                      <a:cubicBezTo>
                        <a:pt x="2432" y="4888"/>
                        <a:pt x="2582" y="4838"/>
                        <a:pt x="2732" y="4763"/>
                      </a:cubicBezTo>
                      <a:cubicBezTo>
                        <a:pt x="2933" y="4662"/>
                        <a:pt x="3133" y="4537"/>
                        <a:pt x="3309" y="4412"/>
                      </a:cubicBezTo>
                      <a:cubicBezTo>
                        <a:pt x="3384" y="4362"/>
                        <a:pt x="3434" y="4311"/>
                        <a:pt x="3484" y="4261"/>
                      </a:cubicBezTo>
                      <a:cubicBezTo>
                        <a:pt x="3610" y="4161"/>
                        <a:pt x="3735" y="4086"/>
                        <a:pt x="3860" y="3961"/>
                      </a:cubicBezTo>
                      <a:cubicBezTo>
                        <a:pt x="4011" y="3835"/>
                        <a:pt x="4161" y="3685"/>
                        <a:pt x="4311" y="3534"/>
                      </a:cubicBezTo>
                      <a:cubicBezTo>
                        <a:pt x="4311" y="3534"/>
                        <a:pt x="4336" y="3534"/>
                        <a:pt x="4336" y="3509"/>
                      </a:cubicBezTo>
                      <a:cubicBezTo>
                        <a:pt x="4487" y="3359"/>
                        <a:pt x="4612" y="3209"/>
                        <a:pt x="4762" y="3033"/>
                      </a:cubicBezTo>
                      <a:cubicBezTo>
                        <a:pt x="4762" y="3008"/>
                        <a:pt x="4788" y="3008"/>
                        <a:pt x="4813" y="2983"/>
                      </a:cubicBezTo>
                      <a:cubicBezTo>
                        <a:pt x="4938" y="2808"/>
                        <a:pt x="5063" y="2607"/>
                        <a:pt x="5189" y="2432"/>
                      </a:cubicBezTo>
                      <a:cubicBezTo>
                        <a:pt x="5214" y="2407"/>
                        <a:pt x="5214" y="2407"/>
                        <a:pt x="5214" y="2407"/>
                      </a:cubicBezTo>
                      <a:cubicBezTo>
                        <a:pt x="5339" y="2206"/>
                        <a:pt x="5464" y="2006"/>
                        <a:pt x="5590" y="1780"/>
                      </a:cubicBezTo>
                      <a:cubicBezTo>
                        <a:pt x="5590" y="1780"/>
                        <a:pt x="5590" y="1755"/>
                        <a:pt x="5590" y="1755"/>
                      </a:cubicBezTo>
                      <a:cubicBezTo>
                        <a:pt x="5715" y="1555"/>
                        <a:pt x="5790" y="1354"/>
                        <a:pt x="5890" y="1153"/>
                      </a:cubicBezTo>
                      <a:cubicBezTo>
                        <a:pt x="5890" y="1128"/>
                        <a:pt x="5915" y="1103"/>
                        <a:pt x="5915" y="1078"/>
                      </a:cubicBezTo>
                      <a:cubicBezTo>
                        <a:pt x="6016" y="853"/>
                        <a:pt x="6091" y="652"/>
                        <a:pt x="6141" y="427"/>
                      </a:cubicBezTo>
                      <a:cubicBezTo>
                        <a:pt x="6166" y="326"/>
                        <a:pt x="6191" y="251"/>
                        <a:pt x="6216" y="151"/>
                      </a:cubicBezTo>
                      <a:cubicBezTo>
                        <a:pt x="6216" y="126"/>
                        <a:pt x="6216" y="101"/>
                        <a:pt x="6216" y="51"/>
                      </a:cubicBezTo>
                      <a:cubicBezTo>
                        <a:pt x="6216" y="26"/>
                        <a:pt x="6216" y="26"/>
                        <a:pt x="6216" y="1"/>
                      </a:cubicBezTo>
                      <a:close/>
                    </a:path>
                  </a:pathLst>
                </a:custGeom>
                <a:solidFill>
                  <a:schemeClr val="accent2"/>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0" name="Google Shape;1750;p40"/>
                <p:cNvSpPr/>
                <p:nvPr/>
              </p:nvSpPr>
              <p:spPr>
                <a:xfrm flipH="1">
                  <a:off x="7856935" y="2282396"/>
                  <a:ext cx="120492" cy="163848"/>
                </a:xfrm>
                <a:custGeom>
                  <a:avLst/>
                  <a:gdLst/>
                  <a:ahLst/>
                  <a:cxnLst/>
                  <a:rect l="l" t="t" r="r" b="b"/>
                  <a:pathLst>
                    <a:path w="3410" h="4637" extrusionOk="0">
                      <a:moveTo>
                        <a:pt x="3259" y="0"/>
                      </a:moveTo>
                      <a:cubicBezTo>
                        <a:pt x="3109" y="0"/>
                        <a:pt x="2958" y="50"/>
                        <a:pt x="2783" y="100"/>
                      </a:cubicBezTo>
                      <a:lnTo>
                        <a:pt x="2532" y="201"/>
                      </a:lnTo>
                      <a:lnTo>
                        <a:pt x="1" y="4637"/>
                      </a:lnTo>
                      <a:lnTo>
                        <a:pt x="878" y="4311"/>
                      </a:lnTo>
                      <a:cubicBezTo>
                        <a:pt x="978" y="4286"/>
                        <a:pt x="1079" y="4236"/>
                        <a:pt x="1154" y="4186"/>
                      </a:cubicBezTo>
                      <a:cubicBezTo>
                        <a:pt x="1279" y="4135"/>
                        <a:pt x="1404" y="4035"/>
                        <a:pt x="1530" y="3960"/>
                      </a:cubicBezTo>
                      <a:cubicBezTo>
                        <a:pt x="1580" y="3935"/>
                        <a:pt x="1605" y="3885"/>
                        <a:pt x="1655" y="3860"/>
                      </a:cubicBezTo>
                      <a:cubicBezTo>
                        <a:pt x="1730" y="3810"/>
                        <a:pt x="1805" y="3734"/>
                        <a:pt x="1881" y="3659"/>
                      </a:cubicBezTo>
                      <a:cubicBezTo>
                        <a:pt x="1906" y="3659"/>
                        <a:pt x="1931" y="3634"/>
                        <a:pt x="1956" y="3609"/>
                      </a:cubicBezTo>
                      <a:cubicBezTo>
                        <a:pt x="2056" y="3509"/>
                        <a:pt x="2131" y="3409"/>
                        <a:pt x="2231" y="3308"/>
                      </a:cubicBezTo>
                      <a:cubicBezTo>
                        <a:pt x="2231" y="3308"/>
                        <a:pt x="2257" y="3308"/>
                        <a:pt x="2257" y="3283"/>
                      </a:cubicBezTo>
                      <a:cubicBezTo>
                        <a:pt x="2357" y="3158"/>
                        <a:pt x="2457" y="3033"/>
                        <a:pt x="2557" y="2907"/>
                      </a:cubicBezTo>
                      <a:cubicBezTo>
                        <a:pt x="2557" y="2907"/>
                        <a:pt x="2557" y="2882"/>
                        <a:pt x="2582" y="2882"/>
                      </a:cubicBezTo>
                      <a:cubicBezTo>
                        <a:pt x="2658" y="2757"/>
                        <a:pt x="2758" y="2632"/>
                        <a:pt x="2833" y="2481"/>
                      </a:cubicBezTo>
                      <a:cubicBezTo>
                        <a:pt x="2833" y="2481"/>
                        <a:pt x="2833" y="2456"/>
                        <a:pt x="2833" y="2456"/>
                      </a:cubicBezTo>
                      <a:cubicBezTo>
                        <a:pt x="2908" y="2306"/>
                        <a:pt x="2983" y="2181"/>
                        <a:pt x="3059" y="2030"/>
                      </a:cubicBezTo>
                      <a:cubicBezTo>
                        <a:pt x="3059" y="2005"/>
                        <a:pt x="3059" y="2005"/>
                        <a:pt x="3059" y="1980"/>
                      </a:cubicBezTo>
                      <a:cubicBezTo>
                        <a:pt x="3134" y="1855"/>
                        <a:pt x="3184" y="1704"/>
                        <a:pt x="3209" y="1579"/>
                      </a:cubicBezTo>
                      <a:cubicBezTo>
                        <a:pt x="3234" y="1554"/>
                        <a:pt x="3234" y="1529"/>
                        <a:pt x="3234" y="1504"/>
                      </a:cubicBezTo>
                      <a:cubicBezTo>
                        <a:pt x="3284" y="1379"/>
                        <a:pt x="3309" y="1228"/>
                        <a:pt x="3334" y="1078"/>
                      </a:cubicBezTo>
                      <a:cubicBezTo>
                        <a:pt x="3409" y="652"/>
                        <a:pt x="3359" y="276"/>
                        <a:pt x="3259"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1" name="Google Shape;1751;p40"/>
                <p:cNvSpPr/>
                <p:nvPr/>
              </p:nvSpPr>
              <p:spPr>
                <a:xfrm flipH="1">
                  <a:off x="7907428" y="2296565"/>
                  <a:ext cx="141729" cy="166499"/>
                </a:xfrm>
                <a:custGeom>
                  <a:avLst/>
                  <a:gdLst/>
                  <a:ahLst/>
                  <a:cxnLst/>
                  <a:rect l="l" t="t" r="r" b="b"/>
                  <a:pathLst>
                    <a:path w="4011" h="4712" extrusionOk="0">
                      <a:moveTo>
                        <a:pt x="4011" y="0"/>
                      </a:moveTo>
                      <a:lnTo>
                        <a:pt x="2307" y="627"/>
                      </a:lnTo>
                      <a:lnTo>
                        <a:pt x="1" y="4687"/>
                      </a:lnTo>
                      <a:cubicBezTo>
                        <a:pt x="51" y="4712"/>
                        <a:pt x="76" y="4712"/>
                        <a:pt x="126" y="4712"/>
                      </a:cubicBezTo>
                      <a:lnTo>
                        <a:pt x="477" y="4712"/>
                      </a:lnTo>
                      <a:cubicBezTo>
                        <a:pt x="502" y="4712"/>
                        <a:pt x="552" y="4687"/>
                        <a:pt x="602" y="4687"/>
                      </a:cubicBezTo>
                      <a:cubicBezTo>
                        <a:pt x="652" y="4687"/>
                        <a:pt x="703" y="4687"/>
                        <a:pt x="753" y="4662"/>
                      </a:cubicBezTo>
                      <a:cubicBezTo>
                        <a:pt x="803" y="4662"/>
                        <a:pt x="828" y="4637"/>
                        <a:pt x="878" y="4637"/>
                      </a:cubicBezTo>
                      <a:cubicBezTo>
                        <a:pt x="978" y="4612"/>
                        <a:pt x="1079" y="4587"/>
                        <a:pt x="1179" y="4562"/>
                      </a:cubicBezTo>
                      <a:cubicBezTo>
                        <a:pt x="1204" y="4536"/>
                        <a:pt x="1229" y="4536"/>
                        <a:pt x="1254" y="4536"/>
                      </a:cubicBezTo>
                      <a:lnTo>
                        <a:pt x="1555" y="4411"/>
                      </a:lnTo>
                      <a:lnTo>
                        <a:pt x="4011"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2" name="Google Shape;1752;p40"/>
                <p:cNvSpPr/>
                <p:nvPr/>
              </p:nvSpPr>
              <p:spPr>
                <a:xfrm flipH="1">
                  <a:off x="7508885" y="2148653"/>
                  <a:ext cx="109857" cy="160315"/>
                </a:xfrm>
                <a:custGeom>
                  <a:avLst/>
                  <a:gdLst/>
                  <a:ahLst/>
                  <a:cxnLst/>
                  <a:rect l="l" t="t" r="r" b="b"/>
                  <a:pathLst>
                    <a:path w="3109" h="4537" extrusionOk="0">
                      <a:moveTo>
                        <a:pt x="3108" y="1"/>
                      </a:moveTo>
                      <a:lnTo>
                        <a:pt x="2431" y="251"/>
                      </a:lnTo>
                      <a:lnTo>
                        <a:pt x="0" y="4537"/>
                      </a:lnTo>
                      <a:cubicBezTo>
                        <a:pt x="50" y="4487"/>
                        <a:pt x="126" y="4462"/>
                        <a:pt x="201" y="4412"/>
                      </a:cubicBezTo>
                      <a:cubicBezTo>
                        <a:pt x="276" y="4362"/>
                        <a:pt x="326" y="4311"/>
                        <a:pt x="376" y="4261"/>
                      </a:cubicBezTo>
                      <a:cubicBezTo>
                        <a:pt x="502" y="4161"/>
                        <a:pt x="627" y="4086"/>
                        <a:pt x="752" y="3961"/>
                      </a:cubicBezTo>
                      <a:cubicBezTo>
                        <a:pt x="903" y="3835"/>
                        <a:pt x="1053" y="3685"/>
                        <a:pt x="1203" y="3534"/>
                      </a:cubicBezTo>
                      <a:cubicBezTo>
                        <a:pt x="1203" y="3534"/>
                        <a:pt x="1228" y="3534"/>
                        <a:pt x="1228" y="3509"/>
                      </a:cubicBezTo>
                      <a:cubicBezTo>
                        <a:pt x="1379" y="3359"/>
                        <a:pt x="1504" y="3209"/>
                        <a:pt x="1654" y="3033"/>
                      </a:cubicBezTo>
                      <a:cubicBezTo>
                        <a:pt x="1654" y="3008"/>
                        <a:pt x="1680" y="3008"/>
                        <a:pt x="1705" y="2983"/>
                      </a:cubicBezTo>
                      <a:cubicBezTo>
                        <a:pt x="1830" y="2808"/>
                        <a:pt x="1955" y="2607"/>
                        <a:pt x="2106" y="2432"/>
                      </a:cubicBezTo>
                      <a:cubicBezTo>
                        <a:pt x="2106" y="2407"/>
                        <a:pt x="2106" y="2407"/>
                        <a:pt x="2106" y="2407"/>
                      </a:cubicBezTo>
                      <a:cubicBezTo>
                        <a:pt x="2231" y="2206"/>
                        <a:pt x="2356" y="2006"/>
                        <a:pt x="2482" y="1780"/>
                      </a:cubicBezTo>
                      <a:cubicBezTo>
                        <a:pt x="2482" y="1780"/>
                        <a:pt x="2482" y="1755"/>
                        <a:pt x="2482" y="1755"/>
                      </a:cubicBezTo>
                      <a:cubicBezTo>
                        <a:pt x="2607" y="1555"/>
                        <a:pt x="2682" y="1354"/>
                        <a:pt x="2782" y="1153"/>
                      </a:cubicBezTo>
                      <a:cubicBezTo>
                        <a:pt x="2782" y="1128"/>
                        <a:pt x="2807" y="1103"/>
                        <a:pt x="2807" y="1078"/>
                      </a:cubicBezTo>
                      <a:cubicBezTo>
                        <a:pt x="2908" y="853"/>
                        <a:pt x="2983" y="652"/>
                        <a:pt x="3033" y="427"/>
                      </a:cubicBezTo>
                      <a:cubicBezTo>
                        <a:pt x="3058" y="326"/>
                        <a:pt x="3083" y="251"/>
                        <a:pt x="3108" y="151"/>
                      </a:cubicBezTo>
                      <a:cubicBezTo>
                        <a:pt x="3108" y="126"/>
                        <a:pt x="3108" y="101"/>
                        <a:pt x="3108" y="51"/>
                      </a:cubicBezTo>
                      <a:cubicBezTo>
                        <a:pt x="3108" y="26"/>
                        <a:pt x="3108" y="26"/>
                        <a:pt x="3108"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3" name="Google Shape;1753;p40"/>
                <p:cNvSpPr/>
                <p:nvPr/>
              </p:nvSpPr>
              <p:spPr>
                <a:xfrm flipH="1">
                  <a:off x="7552276" y="2164589"/>
                  <a:ext cx="148831" cy="178936"/>
                </a:xfrm>
                <a:custGeom>
                  <a:avLst/>
                  <a:gdLst/>
                  <a:ahLst/>
                  <a:cxnLst/>
                  <a:rect l="l" t="t" r="r" b="b"/>
                  <a:pathLst>
                    <a:path w="4212" h="5064" extrusionOk="0">
                      <a:moveTo>
                        <a:pt x="4211" y="1"/>
                      </a:moveTo>
                      <a:lnTo>
                        <a:pt x="2507" y="627"/>
                      </a:lnTo>
                      <a:lnTo>
                        <a:pt x="0" y="5063"/>
                      </a:lnTo>
                      <a:lnTo>
                        <a:pt x="0" y="5063"/>
                      </a:lnTo>
                      <a:lnTo>
                        <a:pt x="1529" y="4512"/>
                      </a:lnTo>
                      <a:cubicBezTo>
                        <a:pt x="1604" y="4462"/>
                        <a:pt x="1680" y="4437"/>
                        <a:pt x="1780" y="4387"/>
                      </a:cubicBezTo>
                      <a:lnTo>
                        <a:pt x="4211"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4" name="Google Shape;1754;p40"/>
                <p:cNvSpPr/>
                <p:nvPr/>
              </p:nvSpPr>
              <p:spPr>
                <a:xfrm flipH="1">
                  <a:off x="7468179" y="2121198"/>
                  <a:ext cx="279818" cy="254200"/>
                </a:xfrm>
                <a:custGeom>
                  <a:avLst/>
                  <a:gdLst/>
                  <a:ahLst/>
                  <a:cxnLst/>
                  <a:rect l="l" t="t" r="r" b="b"/>
                  <a:pathLst>
                    <a:path w="7919" h="7194" extrusionOk="0">
                      <a:moveTo>
                        <a:pt x="6490" y="1"/>
                      </a:moveTo>
                      <a:lnTo>
                        <a:pt x="6534" y="29"/>
                      </a:lnTo>
                      <a:lnTo>
                        <a:pt x="6534" y="29"/>
                      </a:lnTo>
                      <a:cubicBezTo>
                        <a:pt x="6519" y="17"/>
                        <a:pt x="6505" y="8"/>
                        <a:pt x="6490" y="1"/>
                      </a:cubicBezTo>
                      <a:close/>
                      <a:moveTo>
                        <a:pt x="6534" y="29"/>
                      </a:moveTo>
                      <a:lnTo>
                        <a:pt x="6534" y="29"/>
                      </a:lnTo>
                      <a:cubicBezTo>
                        <a:pt x="6570" y="57"/>
                        <a:pt x="6605" y="98"/>
                        <a:pt x="6641" y="151"/>
                      </a:cubicBezTo>
                      <a:cubicBezTo>
                        <a:pt x="6666" y="201"/>
                        <a:pt x="6691" y="276"/>
                        <a:pt x="6716" y="326"/>
                      </a:cubicBezTo>
                      <a:cubicBezTo>
                        <a:pt x="6741" y="352"/>
                        <a:pt x="6741" y="377"/>
                        <a:pt x="6741" y="402"/>
                      </a:cubicBezTo>
                      <a:cubicBezTo>
                        <a:pt x="6766" y="452"/>
                        <a:pt x="6766" y="502"/>
                        <a:pt x="6766" y="577"/>
                      </a:cubicBezTo>
                      <a:cubicBezTo>
                        <a:pt x="6766" y="602"/>
                        <a:pt x="6766" y="627"/>
                        <a:pt x="6766" y="652"/>
                      </a:cubicBezTo>
                      <a:cubicBezTo>
                        <a:pt x="6766" y="702"/>
                        <a:pt x="6766" y="778"/>
                        <a:pt x="6766" y="828"/>
                      </a:cubicBezTo>
                      <a:cubicBezTo>
                        <a:pt x="6766" y="878"/>
                        <a:pt x="6766" y="903"/>
                        <a:pt x="6766" y="928"/>
                      </a:cubicBezTo>
                      <a:cubicBezTo>
                        <a:pt x="6741" y="1028"/>
                        <a:pt x="6716" y="1103"/>
                        <a:pt x="6691" y="1204"/>
                      </a:cubicBezTo>
                      <a:cubicBezTo>
                        <a:pt x="6641" y="1429"/>
                        <a:pt x="6566" y="1630"/>
                        <a:pt x="6465" y="1855"/>
                      </a:cubicBezTo>
                      <a:cubicBezTo>
                        <a:pt x="6465" y="1880"/>
                        <a:pt x="6440" y="1905"/>
                        <a:pt x="6440" y="1930"/>
                      </a:cubicBezTo>
                      <a:cubicBezTo>
                        <a:pt x="6340" y="2131"/>
                        <a:pt x="6265" y="2332"/>
                        <a:pt x="6140" y="2532"/>
                      </a:cubicBezTo>
                      <a:cubicBezTo>
                        <a:pt x="6140" y="2532"/>
                        <a:pt x="6140" y="2557"/>
                        <a:pt x="6140" y="2557"/>
                      </a:cubicBezTo>
                      <a:cubicBezTo>
                        <a:pt x="6014" y="2783"/>
                        <a:pt x="5889" y="2983"/>
                        <a:pt x="5764" y="3184"/>
                      </a:cubicBezTo>
                      <a:cubicBezTo>
                        <a:pt x="5764" y="3184"/>
                        <a:pt x="5764" y="3184"/>
                        <a:pt x="5739" y="3209"/>
                      </a:cubicBezTo>
                      <a:cubicBezTo>
                        <a:pt x="5613" y="3384"/>
                        <a:pt x="5488" y="3585"/>
                        <a:pt x="5363" y="3760"/>
                      </a:cubicBezTo>
                      <a:cubicBezTo>
                        <a:pt x="5338" y="3785"/>
                        <a:pt x="5312" y="3785"/>
                        <a:pt x="5312" y="3810"/>
                      </a:cubicBezTo>
                      <a:cubicBezTo>
                        <a:pt x="5162" y="3986"/>
                        <a:pt x="5037" y="4136"/>
                        <a:pt x="4886" y="4286"/>
                      </a:cubicBezTo>
                      <a:cubicBezTo>
                        <a:pt x="4886" y="4311"/>
                        <a:pt x="4861" y="4311"/>
                        <a:pt x="4861" y="4311"/>
                      </a:cubicBezTo>
                      <a:cubicBezTo>
                        <a:pt x="4711" y="4462"/>
                        <a:pt x="4561" y="4612"/>
                        <a:pt x="4410" y="4738"/>
                      </a:cubicBezTo>
                      <a:cubicBezTo>
                        <a:pt x="4285" y="4863"/>
                        <a:pt x="4160" y="4938"/>
                        <a:pt x="4034" y="5038"/>
                      </a:cubicBezTo>
                      <a:cubicBezTo>
                        <a:pt x="3984" y="5088"/>
                        <a:pt x="3934" y="5139"/>
                        <a:pt x="3859" y="5189"/>
                      </a:cubicBezTo>
                      <a:cubicBezTo>
                        <a:pt x="3683" y="5314"/>
                        <a:pt x="3483" y="5439"/>
                        <a:pt x="3282" y="5540"/>
                      </a:cubicBezTo>
                      <a:cubicBezTo>
                        <a:pt x="3132" y="5615"/>
                        <a:pt x="2982" y="5665"/>
                        <a:pt x="2856" y="5740"/>
                      </a:cubicBezTo>
                      <a:lnTo>
                        <a:pt x="1177" y="6342"/>
                      </a:lnTo>
                      <a:cubicBezTo>
                        <a:pt x="1077" y="6392"/>
                        <a:pt x="952" y="6417"/>
                        <a:pt x="851" y="6442"/>
                      </a:cubicBezTo>
                      <a:lnTo>
                        <a:pt x="801" y="6442"/>
                      </a:lnTo>
                      <a:cubicBezTo>
                        <a:pt x="726" y="6467"/>
                        <a:pt x="626" y="6467"/>
                        <a:pt x="525" y="6467"/>
                      </a:cubicBezTo>
                      <a:lnTo>
                        <a:pt x="500" y="6467"/>
                      </a:lnTo>
                      <a:cubicBezTo>
                        <a:pt x="425" y="6467"/>
                        <a:pt x="325" y="6442"/>
                        <a:pt x="250" y="6417"/>
                      </a:cubicBezTo>
                      <a:lnTo>
                        <a:pt x="225" y="6417"/>
                      </a:lnTo>
                      <a:cubicBezTo>
                        <a:pt x="150" y="6392"/>
                        <a:pt x="75" y="6342"/>
                        <a:pt x="1" y="6293"/>
                      </a:cubicBezTo>
                      <a:lnTo>
                        <a:pt x="1" y="6293"/>
                      </a:lnTo>
                      <a:lnTo>
                        <a:pt x="1127" y="7043"/>
                      </a:lnTo>
                      <a:cubicBezTo>
                        <a:pt x="1177" y="7068"/>
                        <a:pt x="1202" y="7068"/>
                        <a:pt x="1227" y="7093"/>
                      </a:cubicBezTo>
                      <a:cubicBezTo>
                        <a:pt x="1277" y="7118"/>
                        <a:pt x="1302" y="7118"/>
                        <a:pt x="1353" y="7144"/>
                      </a:cubicBezTo>
                      <a:lnTo>
                        <a:pt x="1378" y="7144"/>
                      </a:lnTo>
                      <a:cubicBezTo>
                        <a:pt x="1403" y="7169"/>
                        <a:pt x="1428" y="7169"/>
                        <a:pt x="1453" y="7169"/>
                      </a:cubicBezTo>
                      <a:cubicBezTo>
                        <a:pt x="1503" y="7169"/>
                        <a:pt x="1528" y="7194"/>
                        <a:pt x="1578" y="7194"/>
                      </a:cubicBezTo>
                      <a:lnTo>
                        <a:pt x="1854" y="7194"/>
                      </a:lnTo>
                      <a:cubicBezTo>
                        <a:pt x="1879" y="7194"/>
                        <a:pt x="1929" y="7194"/>
                        <a:pt x="1954" y="7169"/>
                      </a:cubicBezTo>
                      <a:lnTo>
                        <a:pt x="2054" y="7169"/>
                      </a:lnTo>
                      <a:cubicBezTo>
                        <a:pt x="2129" y="7144"/>
                        <a:pt x="2205" y="7118"/>
                        <a:pt x="2280" y="7093"/>
                      </a:cubicBezTo>
                      <a:lnTo>
                        <a:pt x="2305" y="7093"/>
                      </a:lnTo>
                      <a:lnTo>
                        <a:pt x="3984" y="6467"/>
                      </a:lnTo>
                      <a:cubicBezTo>
                        <a:pt x="4135" y="6417"/>
                        <a:pt x="4285" y="6342"/>
                        <a:pt x="4410" y="6266"/>
                      </a:cubicBezTo>
                      <a:cubicBezTo>
                        <a:pt x="4611" y="6166"/>
                        <a:pt x="4811" y="6041"/>
                        <a:pt x="4987" y="5915"/>
                      </a:cubicBezTo>
                      <a:cubicBezTo>
                        <a:pt x="5062" y="5865"/>
                        <a:pt x="5112" y="5815"/>
                        <a:pt x="5187" y="5765"/>
                      </a:cubicBezTo>
                      <a:cubicBezTo>
                        <a:pt x="5312" y="5690"/>
                        <a:pt x="5413" y="5590"/>
                        <a:pt x="5538" y="5489"/>
                      </a:cubicBezTo>
                      <a:cubicBezTo>
                        <a:pt x="5563" y="5464"/>
                        <a:pt x="5563" y="5464"/>
                        <a:pt x="5588" y="5439"/>
                      </a:cubicBezTo>
                      <a:cubicBezTo>
                        <a:pt x="5713" y="5339"/>
                        <a:pt x="5864" y="5189"/>
                        <a:pt x="5989" y="5063"/>
                      </a:cubicBezTo>
                      <a:cubicBezTo>
                        <a:pt x="5989" y="5038"/>
                        <a:pt x="6014" y="5038"/>
                        <a:pt x="6014" y="5038"/>
                      </a:cubicBezTo>
                      <a:cubicBezTo>
                        <a:pt x="6114" y="4938"/>
                        <a:pt x="6190" y="4838"/>
                        <a:pt x="6265" y="4738"/>
                      </a:cubicBezTo>
                      <a:cubicBezTo>
                        <a:pt x="6340" y="4687"/>
                        <a:pt x="6390" y="4612"/>
                        <a:pt x="6440" y="4537"/>
                      </a:cubicBezTo>
                      <a:cubicBezTo>
                        <a:pt x="6465" y="4537"/>
                        <a:pt x="6465" y="4512"/>
                        <a:pt x="6490" y="4487"/>
                      </a:cubicBezTo>
                      <a:cubicBezTo>
                        <a:pt x="6490" y="4487"/>
                        <a:pt x="6515" y="4462"/>
                        <a:pt x="6515" y="4462"/>
                      </a:cubicBezTo>
                      <a:cubicBezTo>
                        <a:pt x="6591" y="4362"/>
                        <a:pt x="6666" y="4261"/>
                        <a:pt x="6716" y="4161"/>
                      </a:cubicBezTo>
                      <a:cubicBezTo>
                        <a:pt x="6791" y="4086"/>
                        <a:pt x="6841" y="4011"/>
                        <a:pt x="6891" y="3936"/>
                      </a:cubicBezTo>
                      <a:cubicBezTo>
                        <a:pt x="6891" y="3936"/>
                        <a:pt x="6891" y="3910"/>
                        <a:pt x="6891" y="3910"/>
                      </a:cubicBezTo>
                      <a:cubicBezTo>
                        <a:pt x="6916" y="3910"/>
                        <a:pt x="6916" y="3885"/>
                        <a:pt x="6916" y="3885"/>
                      </a:cubicBezTo>
                      <a:cubicBezTo>
                        <a:pt x="6967" y="3810"/>
                        <a:pt x="7017" y="3710"/>
                        <a:pt x="7092" y="3610"/>
                      </a:cubicBezTo>
                      <a:cubicBezTo>
                        <a:pt x="7142" y="3535"/>
                        <a:pt x="7192" y="3434"/>
                        <a:pt x="7242" y="3334"/>
                      </a:cubicBezTo>
                      <a:cubicBezTo>
                        <a:pt x="7242" y="3334"/>
                        <a:pt x="7242" y="3309"/>
                        <a:pt x="7267" y="3309"/>
                      </a:cubicBezTo>
                      <a:lnTo>
                        <a:pt x="7292" y="3259"/>
                      </a:lnTo>
                      <a:cubicBezTo>
                        <a:pt x="7317" y="3184"/>
                        <a:pt x="7343" y="3134"/>
                        <a:pt x="7393" y="3058"/>
                      </a:cubicBezTo>
                      <a:cubicBezTo>
                        <a:pt x="7443" y="2958"/>
                        <a:pt x="7493" y="2858"/>
                        <a:pt x="7518" y="2758"/>
                      </a:cubicBezTo>
                      <a:cubicBezTo>
                        <a:pt x="7543" y="2733"/>
                        <a:pt x="7543" y="2682"/>
                        <a:pt x="7568" y="2657"/>
                      </a:cubicBezTo>
                      <a:cubicBezTo>
                        <a:pt x="7568" y="2632"/>
                        <a:pt x="7593" y="2607"/>
                        <a:pt x="7593" y="2582"/>
                      </a:cubicBezTo>
                      <a:cubicBezTo>
                        <a:pt x="7618" y="2532"/>
                        <a:pt x="7643" y="2507"/>
                        <a:pt x="7643" y="2457"/>
                      </a:cubicBezTo>
                      <a:cubicBezTo>
                        <a:pt x="7693" y="2332"/>
                        <a:pt x="7744" y="2231"/>
                        <a:pt x="7769" y="2106"/>
                      </a:cubicBezTo>
                      <a:cubicBezTo>
                        <a:pt x="7794" y="2056"/>
                        <a:pt x="7819" y="2006"/>
                        <a:pt x="7819" y="1956"/>
                      </a:cubicBezTo>
                      <a:cubicBezTo>
                        <a:pt x="7844" y="1930"/>
                        <a:pt x="7844" y="1905"/>
                        <a:pt x="7844" y="1880"/>
                      </a:cubicBezTo>
                      <a:cubicBezTo>
                        <a:pt x="7869" y="1830"/>
                        <a:pt x="7869" y="1755"/>
                        <a:pt x="7894" y="1705"/>
                      </a:cubicBezTo>
                      <a:cubicBezTo>
                        <a:pt x="7894" y="1705"/>
                        <a:pt x="7894" y="1680"/>
                        <a:pt x="7894" y="1655"/>
                      </a:cubicBezTo>
                      <a:cubicBezTo>
                        <a:pt x="7894" y="1630"/>
                        <a:pt x="7894" y="1605"/>
                        <a:pt x="7894" y="1580"/>
                      </a:cubicBezTo>
                      <a:cubicBezTo>
                        <a:pt x="7894" y="1504"/>
                        <a:pt x="7919" y="1454"/>
                        <a:pt x="7919" y="1379"/>
                      </a:cubicBezTo>
                      <a:cubicBezTo>
                        <a:pt x="7919" y="1354"/>
                        <a:pt x="7894" y="1329"/>
                        <a:pt x="7894" y="1304"/>
                      </a:cubicBezTo>
                      <a:cubicBezTo>
                        <a:pt x="7894" y="1254"/>
                        <a:pt x="7894" y="1179"/>
                        <a:pt x="7869" y="1128"/>
                      </a:cubicBezTo>
                      <a:cubicBezTo>
                        <a:pt x="7869" y="1103"/>
                        <a:pt x="7869" y="1103"/>
                        <a:pt x="7869" y="1078"/>
                      </a:cubicBezTo>
                      <a:cubicBezTo>
                        <a:pt x="7844" y="1003"/>
                        <a:pt x="7794" y="928"/>
                        <a:pt x="7769" y="878"/>
                      </a:cubicBezTo>
                      <a:cubicBezTo>
                        <a:pt x="7718" y="828"/>
                        <a:pt x="7668" y="778"/>
                        <a:pt x="7618" y="727"/>
                      </a:cubicBezTo>
                      <a:lnTo>
                        <a:pt x="6534" y="29"/>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5" name="Google Shape;1755;p40"/>
                <p:cNvSpPr/>
                <p:nvPr/>
              </p:nvSpPr>
              <p:spPr>
                <a:xfrm flipH="1">
                  <a:off x="7728527" y="2284163"/>
                  <a:ext cx="69999" cy="116924"/>
                </a:xfrm>
                <a:custGeom>
                  <a:avLst/>
                  <a:gdLst/>
                  <a:ahLst/>
                  <a:cxnLst/>
                  <a:rect l="l" t="t" r="r" b="b"/>
                  <a:pathLst>
                    <a:path w="1981" h="3309" extrusionOk="0">
                      <a:moveTo>
                        <a:pt x="226" y="0"/>
                      </a:moveTo>
                      <a:cubicBezTo>
                        <a:pt x="201" y="100"/>
                        <a:pt x="176" y="201"/>
                        <a:pt x="176" y="326"/>
                      </a:cubicBezTo>
                      <a:cubicBezTo>
                        <a:pt x="1" y="1404"/>
                        <a:pt x="276" y="2206"/>
                        <a:pt x="853" y="2582"/>
                      </a:cubicBezTo>
                      <a:lnTo>
                        <a:pt x="1981" y="3309"/>
                      </a:lnTo>
                      <a:cubicBezTo>
                        <a:pt x="1404" y="2933"/>
                        <a:pt x="1128" y="2131"/>
                        <a:pt x="1304" y="1053"/>
                      </a:cubicBezTo>
                      <a:cubicBezTo>
                        <a:pt x="1329" y="953"/>
                        <a:pt x="1329" y="827"/>
                        <a:pt x="1354" y="727"/>
                      </a:cubicBezTo>
                      <a:lnTo>
                        <a:pt x="226"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6" name="Google Shape;1756;p40"/>
                <p:cNvSpPr/>
                <p:nvPr/>
              </p:nvSpPr>
              <p:spPr>
                <a:xfrm flipH="1">
                  <a:off x="7459310" y="2084909"/>
                  <a:ext cx="317061" cy="183353"/>
                </a:xfrm>
                <a:custGeom>
                  <a:avLst/>
                  <a:gdLst/>
                  <a:ahLst/>
                  <a:cxnLst/>
                  <a:rect l="l" t="t" r="r" b="b"/>
                  <a:pathLst>
                    <a:path w="8973" h="5189" extrusionOk="0">
                      <a:moveTo>
                        <a:pt x="8877" y="816"/>
                      </a:moveTo>
                      <a:lnTo>
                        <a:pt x="8973" y="877"/>
                      </a:lnTo>
                      <a:cubicBezTo>
                        <a:pt x="8946" y="851"/>
                        <a:pt x="8913" y="832"/>
                        <a:pt x="8877" y="816"/>
                      </a:cubicBezTo>
                      <a:close/>
                      <a:moveTo>
                        <a:pt x="7093" y="0"/>
                      </a:moveTo>
                      <a:cubicBezTo>
                        <a:pt x="7093" y="25"/>
                        <a:pt x="7068" y="25"/>
                        <a:pt x="7043" y="25"/>
                      </a:cubicBezTo>
                      <a:lnTo>
                        <a:pt x="6993" y="25"/>
                      </a:lnTo>
                      <a:cubicBezTo>
                        <a:pt x="6917" y="50"/>
                        <a:pt x="6842" y="75"/>
                        <a:pt x="6767" y="100"/>
                      </a:cubicBezTo>
                      <a:lnTo>
                        <a:pt x="6742" y="100"/>
                      </a:lnTo>
                      <a:lnTo>
                        <a:pt x="2882" y="1529"/>
                      </a:lnTo>
                      <a:cubicBezTo>
                        <a:pt x="2757" y="1579"/>
                        <a:pt x="2632" y="1629"/>
                        <a:pt x="2506" y="1704"/>
                      </a:cubicBezTo>
                      <a:cubicBezTo>
                        <a:pt x="2356" y="1780"/>
                        <a:pt x="2206" y="1880"/>
                        <a:pt x="2055" y="1980"/>
                      </a:cubicBezTo>
                      <a:cubicBezTo>
                        <a:pt x="2030" y="2005"/>
                        <a:pt x="1980" y="2030"/>
                        <a:pt x="1930" y="2080"/>
                      </a:cubicBezTo>
                      <a:cubicBezTo>
                        <a:pt x="1830" y="2155"/>
                        <a:pt x="1729" y="2231"/>
                        <a:pt x="1629" y="2306"/>
                      </a:cubicBezTo>
                      <a:cubicBezTo>
                        <a:pt x="1604" y="2331"/>
                        <a:pt x="1579" y="2356"/>
                        <a:pt x="1554" y="2381"/>
                      </a:cubicBezTo>
                      <a:cubicBezTo>
                        <a:pt x="1529" y="2406"/>
                        <a:pt x="1504" y="2431"/>
                        <a:pt x="1479" y="2431"/>
                      </a:cubicBezTo>
                      <a:cubicBezTo>
                        <a:pt x="1429" y="2481"/>
                        <a:pt x="1379" y="2531"/>
                        <a:pt x="1328" y="2582"/>
                      </a:cubicBezTo>
                      <a:cubicBezTo>
                        <a:pt x="1303" y="2632"/>
                        <a:pt x="1253" y="2657"/>
                        <a:pt x="1228" y="2682"/>
                      </a:cubicBezTo>
                      <a:cubicBezTo>
                        <a:pt x="1203" y="2732"/>
                        <a:pt x="1178" y="2757"/>
                        <a:pt x="1128" y="2782"/>
                      </a:cubicBezTo>
                      <a:cubicBezTo>
                        <a:pt x="1103" y="2807"/>
                        <a:pt x="1078" y="2857"/>
                        <a:pt x="1053" y="2882"/>
                      </a:cubicBezTo>
                      <a:cubicBezTo>
                        <a:pt x="1028" y="2907"/>
                        <a:pt x="1003" y="2932"/>
                        <a:pt x="978" y="2957"/>
                      </a:cubicBezTo>
                      <a:cubicBezTo>
                        <a:pt x="927" y="3033"/>
                        <a:pt x="852" y="3108"/>
                        <a:pt x="777" y="3183"/>
                      </a:cubicBezTo>
                      <a:cubicBezTo>
                        <a:pt x="777" y="3208"/>
                        <a:pt x="777" y="3208"/>
                        <a:pt x="777" y="3208"/>
                      </a:cubicBezTo>
                      <a:cubicBezTo>
                        <a:pt x="777" y="3208"/>
                        <a:pt x="777" y="3208"/>
                        <a:pt x="752" y="3233"/>
                      </a:cubicBezTo>
                      <a:cubicBezTo>
                        <a:pt x="702" y="3283"/>
                        <a:pt x="652" y="3359"/>
                        <a:pt x="627" y="3434"/>
                      </a:cubicBezTo>
                      <a:cubicBezTo>
                        <a:pt x="577" y="3484"/>
                        <a:pt x="552" y="3534"/>
                        <a:pt x="526" y="3584"/>
                      </a:cubicBezTo>
                      <a:cubicBezTo>
                        <a:pt x="501" y="3584"/>
                        <a:pt x="501" y="3609"/>
                        <a:pt x="476" y="3634"/>
                      </a:cubicBezTo>
                      <a:cubicBezTo>
                        <a:pt x="476" y="3634"/>
                        <a:pt x="476" y="3659"/>
                        <a:pt x="451" y="3659"/>
                      </a:cubicBezTo>
                      <a:cubicBezTo>
                        <a:pt x="401" y="3734"/>
                        <a:pt x="351" y="3810"/>
                        <a:pt x="326" y="3885"/>
                      </a:cubicBezTo>
                      <a:cubicBezTo>
                        <a:pt x="301" y="3910"/>
                        <a:pt x="276" y="3960"/>
                        <a:pt x="251" y="3985"/>
                      </a:cubicBezTo>
                      <a:cubicBezTo>
                        <a:pt x="251" y="4010"/>
                        <a:pt x="226" y="4035"/>
                        <a:pt x="226" y="4060"/>
                      </a:cubicBezTo>
                      <a:cubicBezTo>
                        <a:pt x="201" y="4085"/>
                        <a:pt x="201" y="4085"/>
                        <a:pt x="176" y="4110"/>
                      </a:cubicBezTo>
                      <a:cubicBezTo>
                        <a:pt x="151" y="4186"/>
                        <a:pt x="100" y="4286"/>
                        <a:pt x="75" y="4361"/>
                      </a:cubicBezTo>
                      <a:cubicBezTo>
                        <a:pt x="50" y="4386"/>
                        <a:pt x="25" y="4436"/>
                        <a:pt x="0" y="4461"/>
                      </a:cubicBezTo>
                      <a:lnTo>
                        <a:pt x="1153" y="5188"/>
                      </a:lnTo>
                      <a:cubicBezTo>
                        <a:pt x="1203" y="5063"/>
                        <a:pt x="1278" y="4912"/>
                        <a:pt x="1354" y="4787"/>
                      </a:cubicBezTo>
                      <a:cubicBezTo>
                        <a:pt x="1354" y="4762"/>
                        <a:pt x="1379" y="4737"/>
                        <a:pt x="1379" y="4737"/>
                      </a:cubicBezTo>
                      <a:cubicBezTo>
                        <a:pt x="1454" y="4612"/>
                        <a:pt x="1529" y="4486"/>
                        <a:pt x="1604" y="4361"/>
                      </a:cubicBezTo>
                      <a:cubicBezTo>
                        <a:pt x="1629" y="4336"/>
                        <a:pt x="1629" y="4336"/>
                        <a:pt x="1654" y="4311"/>
                      </a:cubicBezTo>
                      <a:cubicBezTo>
                        <a:pt x="1729" y="4186"/>
                        <a:pt x="1805" y="4085"/>
                        <a:pt x="1905" y="3960"/>
                      </a:cubicBezTo>
                      <a:cubicBezTo>
                        <a:pt x="1905" y="3960"/>
                        <a:pt x="1905" y="3935"/>
                        <a:pt x="1905" y="3935"/>
                      </a:cubicBezTo>
                      <a:cubicBezTo>
                        <a:pt x="2005" y="3835"/>
                        <a:pt x="2080" y="3709"/>
                        <a:pt x="2181" y="3609"/>
                      </a:cubicBezTo>
                      <a:cubicBezTo>
                        <a:pt x="2206" y="3584"/>
                        <a:pt x="2231" y="3559"/>
                        <a:pt x="2281" y="3509"/>
                      </a:cubicBezTo>
                      <a:cubicBezTo>
                        <a:pt x="2331" y="3459"/>
                        <a:pt x="2406" y="3384"/>
                        <a:pt x="2456" y="3308"/>
                      </a:cubicBezTo>
                      <a:cubicBezTo>
                        <a:pt x="2506" y="3283"/>
                        <a:pt x="2557" y="3233"/>
                        <a:pt x="2607" y="3183"/>
                      </a:cubicBezTo>
                      <a:cubicBezTo>
                        <a:pt x="2657" y="3133"/>
                        <a:pt x="2707" y="3083"/>
                        <a:pt x="2757" y="3058"/>
                      </a:cubicBezTo>
                      <a:cubicBezTo>
                        <a:pt x="2857" y="2957"/>
                        <a:pt x="2958" y="2882"/>
                        <a:pt x="3058" y="2807"/>
                      </a:cubicBezTo>
                      <a:cubicBezTo>
                        <a:pt x="3108" y="2782"/>
                        <a:pt x="3158" y="2732"/>
                        <a:pt x="3183" y="2707"/>
                      </a:cubicBezTo>
                      <a:cubicBezTo>
                        <a:pt x="3333" y="2607"/>
                        <a:pt x="3484" y="2506"/>
                        <a:pt x="3634" y="2431"/>
                      </a:cubicBezTo>
                      <a:cubicBezTo>
                        <a:pt x="3760" y="2381"/>
                        <a:pt x="3885" y="2331"/>
                        <a:pt x="4010" y="2281"/>
                      </a:cubicBezTo>
                      <a:lnTo>
                        <a:pt x="7895" y="827"/>
                      </a:lnTo>
                      <a:cubicBezTo>
                        <a:pt x="7995" y="802"/>
                        <a:pt x="8095" y="777"/>
                        <a:pt x="8171" y="752"/>
                      </a:cubicBezTo>
                      <a:lnTo>
                        <a:pt x="8221" y="752"/>
                      </a:lnTo>
                      <a:cubicBezTo>
                        <a:pt x="8321" y="727"/>
                        <a:pt x="8396" y="727"/>
                        <a:pt x="8471" y="727"/>
                      </a:cubicBezTo>
                      <a:lnTo>
                        <a:pt x="8521" y="727"/>
                      </a:lnTo>
                      <a:cubicBezTo>
                        <a:pt x="8597" y="727"/>
                        <a:pt x="8672" y="752"/>
                        <a:pt x="8747" y="777"/>
                      </a:cubicBezTo>
                      <a:lnTo>
                        <a:pt x="8772" y="777"/>
                      </a:lnTo>
                      <a:cubicBezTo>
                        <a:pt x="8808" y="789"/>
                        <a:pt x="8844" y="801"/>
                        <a:pt x="8877" y="816"/>
                      </a:cubicBezTo>
                      <a:lnTo>
                        <a:pt x="8877" y="816"/>
                      </a:lnTo>
                      <a:lnTo>
                        <a:pt x="7845" y="150"/>
                      </a:lnTo>
                      <a:lnTo>
                        <a:pt x="7845" y="125"/>
                      </a:lnTo>
                      <a:cubicBezTo>
                        <a:pt x="7820" y="125"/>
                        <a:pt x="7770" y="100"/>
                        <a:pt x="7745" y="75"/>
                      </a:cubicBezTo>
                      <a:cubicBezTo>
                        <a:pt x="7719" y="75"/>
                        <a:pt x="7694" y="50"/>
                        <a:pt x="7644" y="50"/>
                      </a:cubicBezTo>
                      <a:cubicBezTo>
                        <a:pt x="7619" y="50"/>
                        <a:pt x="7619" y="50"/>
                        <a:pt x="7619" y="25"/>
                      </a:cubicBezTo>
                      <a:lnTo>
                        <a:pt x="7544" y="25"/>
                      </a:lnTo>
                      <a:cubicBezTo>
                        <a:pt x="7519" y="0"/>
                        <a:pt x="7469" y="0"/>
                        <a:pt x="744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7" name="Google Shape;1757;p40"/>
                <p:cNvSpPr/>
                <p:nvPr/>
              </p:nvSpPr>
              <p:spPr>
                <a:xfrm flipH="1">
                  <a:off x="7735594" y="2241655"/>
                  <a:ext cx="99256" cy="48727"/>
                </a:xfrm>
                <a:custGeom>
                  <a:avLst/>
                  <a:gdLst/>
                  <a:ahLst/>
                  <a:cxnLst/>
                  <a:rect l="l" t="t" r="r" b="b"/>
                  <a:pathLst>
                    <a:path w="2809" h="1379" extrusionOk="0">
                      <a:moveTo>
                        <a:pt x="1405" y="0"/>
                      </a:moveTo>
                      <a:cubicBezTo>
                        <a:pt x="1379" y="0"/>
                        <a:pt x="1329" y="0"/>
                        <a:pt x="1304" y="25"/>
                      </a:cubicBezTo>
                      <a:lnTo>
                        <a:pt x="1204" y="25"/>
                      </a:lnTo>
                      <a:cubicBezTo>
                        <a:pt x="1179" y="25"/>
                        <a:pt x="1154" y="25"/>
                        <a:pt x="1154" y="50"/>
                      </a:cubicBezTo>
                      <a:lnTo>
                        <a:pt x="1129" y="50"/>
                      </a:lnTo>
                      <a:cubicBezTo>
                        <a:pt x="1054" y="50"/>
                        <a:pt x="978" y="75"/>
                        <a:pt x="903" y="100"/>
                      </a:cubicBezTo>
                      <a:cubicBezTo>
                        <a:pt x="803" y="151"/>
                        <a:pt x="703" y="176"/>
                        <a:pt x="603" y="226"/>
                      </a:cubicBezTo>
                      <a:cubicBezTo>
                        <a:pt x="502" y="276"/>
                        <a:pt x="402" y="351"/>
                        <a:pt x="302" y="401"/>
                      </a:cubicBezTo>
                      <a:cubicBezTo>
                        <a:pt x="202" y="476"/>
                        <a:pt x="101" y="552"/>
                        <a:pt x="1" y="652"/>
                      </a:cubicBezTo>
                      <a:lnTo>
                        <a:pt x="1154" y="1379"/>
                      </a:lnTo>
                      <a:cubicBezTo>
                        <a:pt x="1354" y="1203"/>
                        <a:pt x="1555" y="1078"/>
                        <a:pt x="1755" y="953"/>
                      </a:cubicBezTo>
                      <a:cubicBezTo>
                        <a:pt x="1831" y="928"/>
                        <a:pt x="1931" y="877"/>
                        <a:pt x="2031" y="852"/>
                      </a:cubicBezTo>
                      <a:cubicBezTo>
                        <a:pt x="2106" y="802"/>
                        <a:pt x="2207" y="777"/>
                        <a:pt x="2282" y="777"/>
                      </a:cubicBezTo>
                      <a:cubicBezTo>
                        <a:pt x="2307" y="777"/>
                        <a:pt x="2307" y="777"/>
                        <a:pt x="2332" y="752"/>
                      </a:cubicBezTo>
                      <a:lnTo>
                        <a:pt x="2808" y="752"/>
                      </a:lnTo>
                      <a:lnTo>
                        <a:pt x="1655" y="25"/>
                      </a:lnTo>
                      <a:lnTo>
                        <a:pt x="1580" y="25"/>
                      </a:lnTo>
                      <a:cubicBezTo>
                        <a:pt x="1530" y="0"/>
                        <a:pt x="1480" y="0"/>
                        <a:pt x="1455"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8" name="Google Shape;1758;p40"/>
                <p:cNvSpPr/>
                <p:nvPr/>
              </p:nvSpPr>
              <p:spPr>
                <a:xfrm flipH="1">
                  <a:off x="7816193" y="2262008"/>
                  <a:ext cx="257733" cy="226745"/>
                </a:xfrm>
                <a:custGeom>
                  <a:avLst/>
                  <a:gdLst/>
                  <a:ahLst/>
                  <a:cxnLst/>
                  <a:rect l="l" t="t" r="r" b="b"/>
                  <a:pathLst>
                    <a:path w="7294" h="6417" extrusionOk="0">
                      <a:moveTo>
                        <a:pt x="0" y="5414"/>
                      </a:moveTo>
                      <a:lnTo>
                        <a:pt x="0" y="5414"/>
                      </a:lnTo>
                      <a:cubicBezTo>
                        <a:pt x="27" y="5441"/>
                        <a:pt x="60" y="5460"/>
                        <a:pt x="94" y="5477"/>
                      </a:cubicBezTo>
                      <a:lnTo>
                        <a:pt x="94" y="5477"/>
                      </a:lnTo>
                      <a:lnTo>
                        <a:pt x="0" y="5414"/>
                      </a:lnTo>
                      <a:close/>
                      <a:moveTo>
                        <a:pt x="5564" y="1"/>
                      </a:moveTo>
                      <a:lnTo>
                        <a:pt x="5564" y="1"/>
                      </a:lnTo>
                      <a:cubicBezTo>
                        <a:pt x="5990" y="276"/>
                        <a:pt x="6191" y="853"/>
                        <a:pt x="6065" y="1655"/>
                      </a:cubicBezTo>
                      <a:cubicBezTo>
                        <a:pt x="6040" y="1805"/>
                        <a:pt x="6015" y="1956"/>
                        <a:pt x="5965" y="2081"/>
                      </a:cubicBezTo>
                      <a:cubicBezTo>
                        <a:pt x="5965" y="2106"/>
                        <a:pt x="5965" y="2131"/>
                        <a:pt x="5940" y="2156"/>
                      </a:cubicBezTo>
                      <a:cubicBezTo>
                        <a:pt x="5915" y="2281"/>
                        <a:pt x="5865" y="2432"/>
                        <a:pt x="5790" y="2557"/>
                      </a:cubicBezTo>
                      <a:cubicBezTo>
                        <a:pt x="5790" y="2582"/>
                        <a:pt x="5790" y="2582"/>
                        <a:pt x="5790" y="2607"/>
                      </a:cubicBezTo>
                      <a:cubicBezTo>
                        <a:pt x="5714" y="2758"/>
                        <a:pt x="5639" y="2883"/>
                        <a:pt x="5564" y="3033"/>
                      </a:cubicBezTo>
                      <a:cubicBezTo>
                        <a:pt x="5564" y="3033"/>
                        <a:pt x="5564" y="3058"/>
                        <a:pt x="5564" y="3058"/>
                      </a:cubicBezTo>
                      <a:cubicBezTo>
                        <a:pt x="5489" y="3209"/>
                        <a:pt x="5389" y="3334"/>
                        <a:pt x="5313" y="3459"/>
                      </a:cubicBezTo>
                      <a:cubicBezTo>
                        <a:pt x="5288" y="3459"/>
                        <a:pt x="5288" y="3484"/>
                        <a:pt x="5288" y="3484"/>
                      </a:cubicBezTo>
                      <a:cubicBezTo>
                        <a:pt x="5188" y="3610"/>
                        <a:pt x="5088" y="3735"/>
                        <a:pt x="4988" y="3860"/>
                      </a:cubicBezTo>
                      <a:cubicBezTo>
                        <a:pt x="4988" y="3885"/>
                        <a:pt x="4962" y="3885"/>
                        <a:pt x="4962" y="3885"/>
                      </a:cubicBezTo>
                      <a:cubicBezTo>
                        <a:pt x="4862" y="3986"/>
                        <a:pt x="4787" y="4086"/>
                        <a:pt x="4687" y="4186"/>
                      </a:cubicBezTo>
                      <a:cubicBezTo>
                        <a:pt x="4662" y="4211"/>
                        <a:pt x="4637" y="4236"/>
                        <a:pt x="4612" y="4236"/>
                      </a:cubicBezTo>
                      <a:cubicBezTo>
                        <a:pt x="4536" y="4311"/>
                        <a:pt x="4461" y="4387"/>
                        <a:pt x="4386" y="4437"/>
                      </a:cubicBezTo>
                      <a:cubicBezTo>
                        <a:pt x="4336" y="4462"/>
                        <a:pt x="4311" y="4512"/>
                        <a:pt x="4261" y="4537"/>
                      </a:cubicBezTo>
                      <a:cubicBezTo>
                        <a:pt x="4135" y="4612"/>
                        <a:pt x="4010" y="4712"/>
                        <a:pt x="3885" y="4763"/>
                      </a:cubicBezTo>
                      <a:cubicBezTo>
                        <a:pt x="3810" y="4813"/>
                        <a:pt x="3709" y="4863"/>
                        <a:pt x="3609" y="4888"/>
                      </a:cubicBezTo>
                      <a:lnTo>
                        <a:pt x="1955" y="5514"/>
                      </a:lnTo>
                      <a:cubicBezTo>
                        <a:pt x="1930" y="5514"/>
                        <a:pt x="1905" y="5514"/>
                        <a:pt x="1880" y="5540"/>
                      </a:cubicBezTo>
                      <a:cubicBezTo>
                        <a:pt x="1780" y="5565"/>
                        <a:pt x="1679" y="5590"/>
                        <a:pt x="1579" y="5615"/>
                      </a:cubicBezTo>
                      <a:cubicBezTo>
                        <a:pt x="1529" y="5615"/>
                        <a:pt x="1504" y="5640"/>
                        <a:pt x="1454" y="5640"/>
                      </a:cubicBezTo>
                      <a:cubicBezTo>
                        <a:pt x="1404" y="5665"/>
                        <a:pt x="1353" y="5665"/>
                        <a:pt x="1303" y="5665"/>
                      </a:cubicBezTo>
                      <a:cubicBezTo>
                        <a:pt x="1253" y="5665"/>
                        <a:pt x="1203" y="5690"/>
                        <a:pt x="1178" y="5690"/>
                      </a:cubicBezTo>
                      <a:lnTo>
                        <a:pt x="802" y="5690"/>
                      </a:lnTo>
                      <a:cubicBezTo>
                        <a:pt x="777" y="5690"/>
                        <a:pt x="727" y="5690"/>
                        <a:pt x="677" y="5665"/>
                      </a:cubicBezTo>
                      <a:lnTo>
                        <a:pt x="602" y="5665"/>
                      </a:lnTo>
                      <a:cubicBezTo>
                        <a:pt x="551" y="5640"/>
                        <a:pt x="501" y="5640"/>
                        <a:pt x="451" y="5615"/>
                      </a:cubicBezTo>
                      <a:lnTo>
                        <a:pt x="376" y="5615"/>
                      </a:lnTo>
                      <a:cubicBezTo>
                        <a:pt x="326" y="5590"/>
                        <a:pt x="276" y="5565"/>
                        <a:pt x="226" y="5540"/>
                      </a:cubicBezTo>
                      <a:cubicBezTo>
                        <a:pt x="201" y="5540"/>
                        <a:pt x="201" y="5540"/>
                        <a:pt x="175" y="5514"/>
                      </a:cubicBezTo>
                      <a:cubicBezTo>
                        <a:pt x="152" y="5503"/>
                        <a:pt x="123" y="5491"/>
                        <a:pt x="94" y="5477"/>
                      </a:cubicBezTo>
                      <a:lnTo>
                        <a:pt x="94" y="5477"/>
                      </a:lnTo>
                      <a:lnTo>
                        <a:pt x="1128" y="6166"/>
                      </a:lnTo>
                      <a:lnTo>
                        <a:pt x="1153" y="6166"/>
                      </a:lnTo>
                      <a:cubicBezTo>
                        <a:pt x="1203" y="6191"/>
                        <a:pt x="1253" y="6241"/>
                        <a:pt x="1303" y="6266"/>
                      </a:cubicBezTo>
                      <a:lnTo>
                        <a:pt x="1353" y="6266"/>
                      </a:lnTo>
                      <a:cubicBezTo>
                        <a:pt x="1404" y="6291"/>
                        <a:pt x="1454" y="6316"/>
                        <a:pt x="1479" y="6316"/>
                      </a:cubicBezTo>
                      <a:cubicBezTo>
                        <a:pt x="1504" y="6342"/>
                        <a:pt x="1504" y="6342"/>
                        <a:pt x="1504" y="6342"/>
                      </a:cubicBezTo>
                      <a:cubicBezTo>
                        <a:pt x="1529" y="6342"/>
                        <a:pt x="1554" y="6342"/>
                        <a:pt x="1579" y="6367"/>
                      </a:cubicBezTo>
                      <a:cubicBezTo>
                        <a:pt x="1604" y="6367"/>
                        <a:pt x="1654" y="6367"/>
                        <a:pt x="1679" y="6392"/>
                      </a:cubicBezTo>
                      <a:lnTo>
                        <a:pt x="1729" y="6392"/>
                      </a:lnTo>
                      <a:cubicBezTo>
                        <a:pt x="1754" y="6392"/>
                        <a:pt x="1780" y="6392"/>
                        <a:pt x="1805" y="6417"/>
                      </a:cubicBezTo>
                      <a:lnTo>
                        <a:pt x="2356" y="6417"/>
                      </a:lnTo>
                      <a:cubicBezTo>
                        <a:pt x="2381" y="6417"/>
                        <a:pt x="2406" y="6417"/>
                        <a:pt x="2431" y="6392"/>
                      </a:cubicBezTo>
                      <a:cubicBezTo>
                        <a:pt x="2481" y="6392"/>
                        <a:pt x="2531" y="6392"/>
                        <a:pt x="2582" y="6367"/>
                      </a:cubicBezTo>
                      <a:lnTo>
                        <a:pt x="2657" y="6367"/>
                      </a:lnTo>
                      <a:cubicBezTo>
                        <a:pt x="2657" y="6367"/>
                        <a:pt x="2682" y="6367"/>
                        <a:pt x="2707" y="6342"/>
                      </a:cubicBezTo>
                      <a:cubicBezTo>
                        <a:pt x="2807" y="6316"/>
                        <a:pt x="2907" y="6291"/>
                        <a:pt x="3008" y="6266"/>
                      </a:cubicBezTo>
                      <a:cubicBezTo>
                        <a:pt x="3008" y="6266"/>
                        <a:pt x="3033" y="6266"/>
                        <a:pt x="3058" y="6241"/>
                      </a:cubicBezTo>
                      <a:lnTo>
                        <a:pt x="3083" y="6241"/>
                      </a:lnTo>
                      <a:lnTo>
                        <a:pt x="4762" y="5615"/>
                      </a:lnTo>
                      <a:cubicBezTo>
                        <a:pt x="4837" y="5590"/>
                        <a:pt x="4937" y="5540"/>
                        <a:pt x="5013" y="5489"/>
                      </a:cubicBezTo>
                      <a:cubicBezTo>
                        <a:pt x="5138" y="5439"/>
                        <a:pt x="5263" y="5364"/>
                        <a:pt x="5389" y="5264"/>
                      </a:cubicBezTo>
                      <a:cubicBezTo>
                        <a:pt x="5439" y="5239"/>
                        <a:pt x="5464" y="5214"/>
                        <a:pt x="5514" y="5164"/>
                      </a:cubicBezTo>
                      <a:cubicBezTo>
                        <a:pt x="5589" y="5113"/>
                        <a:pt x="5664" y="5063"/>
                        <a:pt x="5714" y="5013"/>
                      </a:cubicBezTo>
                      <a:cubicBezTo>
                        <a:pt x="5739" y="4988"/>
                        <a:pt x="5739" y="4988"/>
                        <a:pt x="5764" y="4988"/>
                      </a:cubicBezTo>
                      <a:cubicBezTo>
                        <a:pt x="5764" y="4963"/>
                        <a:pt x="5790" y="4938"/>
                        <a:pt x="5815" y="4913"/>
                      </a:cubicBezTo>
                      <a:cubicBezTo>
                        <a:pt x="5865" y="4863"/>
                        <a:pt x="5915" y="4813"/>
                        <a:pt x="5965" y="4763"/>
                      </a:cubicBezTo>
                      <a:cubicBezTo>
                        <a:pt x="6015" y="4738"/>
                        <a:pt x="6065" y="4687"/>
                        <a:pt x="6090" y="4637"/>
                      </a:cubicBezTo>
                      <a:cubicBezTo>
                        <a:pt x="6115" y="4612"/>
                        <a:pt x="6115" y="4612"/>
                        <a:pt x="6115" y="4587"/>
                      </a:cubicBezTo>
                      <a:lnTo>
                        <a:pt x="6140" y="4587"/>
                      </a:lnTo>
                      <a:cubicBezTo>
                        <a:pt x="6191" y="4512"/>
                        <a:pt x="6241" y="4462"/>
                        <a:pt x="6291" y="4412"/>
                      </a:cubicBezTo>
                      <a:cubicBezTo>
                        <a:pt x="6341" y="4337"/>
                        <a:pt x="6366" y="4286"/>
                        <a:pt x="6416" y="4236"/>
                      </a:cubicBezTo>
                      <a:cubicBezTo>
                        <a:pt x="6416" y="4211"/>
                        <a:pt x="6416" y="4211"/>
                        <a:pt x="6416" y="4211"/>
                      </a:cubicBezTo>
                      <a:cubicBezTo>
                        <a:pt x="6416" y="4211"/>
                        <a:pt x="6441" y="4211"/>
                        <a:pt x="6441" y="4186"/>
                      </a:cubicBezTo>
                      <a:cubicBezTo>
                        <a:pt x="6466" y="4161"/>
                        <a:pt x="6491" y="4111"/>
                        <a:pt x="6516" y="4061"/>
                      </a:cubicBezTo>
                      <a:cubicBezTo>
                        <a:pt x="6566" y="4011"/>
                        <a:pt x="6592" y="3936"/>
                        <a:pt x="6642" y="3885"/>
                      </a:cubicBezTo>
                      <a:cubicBezTo>
                        <a:pt x="6642" y="3860"/>
                        <a:pt x="6667" y="3835"/>
                        <a:pt x="6692" y="3785"/>
                      </a:cubicBezTo>
                      <a:lnTo>
                        <a:pt x="6717" y="3760"/>
                      </a:lnTo>
                      <a:cubicBezTo>
                        <a:pt x="6717" y="3760"/>
                        <a:pt x="6717" y="3735"/>
                        <a:pt x="6717" y="3710"/>
                      </a:cubicBezTo>
                      <a:cubicBezTo>
                        <a:pt x="6767" y="3660"/>
                        <a:pt x="6792" y="3610"/>
                        <a:pt x="6817" y="3560"/>
                      </a:cubicBezTo>
                      <a:cubicBezTo>
                        <a:pt x="6842" y="3484"/>
                        <a:pt x="6867" y="3434"/>
                        <a:pt x="6892" y="3359"/>
                      </a:cubicBezTo>
                      <a:cubicBezTo>
                        <a:pt x="6917" y="3359"/>
                        <a:pt x="6917" y="3334"/>
                        <a:pt x="6917" y="3334"/>
                      </a:cubicBezTo>
                      <a:cubicBezTo>
                        <a:pt x="6917" y="3334"/>
                        <a:pt x="6917" y="3309"/>
                        <a:pt x="6917" y="3309"/>
                      </a:cubicBezTo>
                      <a:cubicBezTo>
                        <a:pt x="6942" y="3259"/>
                        <a:pt x="6968" y="3234"/>
                        <a:pt x="6993" y="3184"/>
                      </a:cubicBezTo>
                      <a:cubicBezTo>
                        <a:pt x="7018" y="3108"/>
                        <a:pt x="7043" y="3033"/>
                        <a:pt x="7043" y="2983"/>
                      </a:cubicBezTo>
                      <a:cubicBezTo>
                        <a:pt x="7068" y="2933"/>
                        <a:pt x="7068" y="2908"/>
                        <a:pt x="7093" y="2883"/>
                      </a:cubicBezTo>
                      <a:cubicBezTo>
                        <a:pt x="7093" y="2858"/>
                        <a:pt x="7093" y="2833"/>
                        <a:pt x="7093" y="2833"/>
                      </a:cubicBezTo>
                      <a:cubicBezTo>
                        <a:pt x="7118" y="2808"/>
                        <a:pt x="7118" y="2783"/>
                        <a:pt x="7118" y="2758"/>
                      </a:cubicBezTo>
                      <a:cubicBezTo>
                        <a:pt x="7143" y="2657"/>
                        <a:pt x="7168" y="2557"/>
                        <a:pt x="7193" y="2457"/>
                      </a:cubicBezTo>
                      <a:cubicBezTo>
                        <a:pt x="7193" y="2432"/>
                        <a:pt x="7193" y="2407"/>
                        <a:pt x="7193" y="2382"/>
                      </a:cubicBezTo>
                      <a:cubicBezTo>
                        <a:pt x="7293" y="1780"/>
                        <a:pt x="7193" y="1304"/>
                        <a:pt x="6968" y="978"/>
                      </a:cubicBezTo>
                      <a:cubicBezTo>
                        <a:pt x="6892" y="878"/>
                        <a:pt x="6792" y="803"/>
                        <a:pt x="6692" y="727"/>
                      </a:cubicBezTo>
                      <a:lnTo>
                        <a:pt x="5564" y="1"/>
                      </a:lnTo>
                      <a:close/>
                    </a:path>
                  </a:pathLst>
                </a:custGeom>
                <a:solidFill>
                  <a:schemeClr val="accent4"/>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9" name="Google Shape;1759;p40"/>
                <p:cNvSpPr/>
                <p:nvPr/>
              </p:nvSpPr>
              <p:spPr>
                <a:xfrm flipH="1">
                  <a:off x="7817077" y="2223033"/>
                  <a:ext cx="315330" cy="287874"/>
                </a:xfrm>
                <a:custGeom>
                  <a:avLst/>
                  <a:gdLst/>
                  <a:ahLst/>
                  <a:cxnLst/>
                  <a:rect l="l" t="t" r="r" b="b"/>
                  <a:pathLst>
                    <a:path w="8924" h="8147" extrusionOk="0">
                      <a:moveTo>
                        <a:pt x="8835" y="897"/>
                      </a:moveTo>
                      <a:lnTo>
                        <a:pt x="8923" y="953"/>
                      </a:lnTo>
                      <a:cubicBezTo>
                        <a:pt x="8896" y="932"/>
                        <a:pt x="8866" y="914"/>
                        <a:pt x="8835" y="897"/>
                      </a:cubicBezTo>
                      <a:close/>
                      <a:moveTo>
                        <a:pt x="6793" y="1"/>
                      </a:moveTo>
                      <a:cubicBezTo>
                        <a:pt x="6743" y="1"/>
                        <a:pt x="6718" y="26"/>
                        <a:pt x="6668" y="26"/>
                      </a:cubicBezTo>
                      <a:lnTo>
                        <a:pt x="6617" y="26"/>
                      </a:lnTo>
                      <a:cubicBezTo>
                        <a:pt x="6592" y="26"/>
                        <a:pt x="6567" y="26"/>
                        <a:pt x="6542" y="51"/>
                      </a:cubicBezTo>
                      <a:cubicBezTo>
                        <a:pt x="6417" y="76"/>
                        <a:pt x="6317" y="101"/>
                        <a:pt x="6191" y="151"/>
                      </a:cubicBezTo>
                      <a:lnTo>
                        <a:pt x="6166" y="151"/>
                      </a:lnTo>
                      <a:lnTo>
                        <a:pt x="2307" y="1580"/>
                      </a:lnTo>
                      <a:cubicBezTo>
                        <a:pt x="2206" y="1630"/>
                        <a:pt x="2131" y="1655"/>
                        <a:pt x="2031" y="1705"/>
                      </a:cubicBezTo>
                      <a:cubicBezTo>
                        <a:pt x="1906" y="1755"/>
                        <a:pt x="1780" y="1856"/>
                        <a:pt x="1655" y="1931"/>
                      </a:cubicBezTo>
                      <a:cubicBezTo>
                        <a:pt x="1630" y="1956"/>
                        <a:pt x="1580" y="2006"/>
                        <a:pt x="1555" y="2031"/>
                      </a:cubicBezTo>
                      <a:cubicBezTo>
                        <a:pt x="1505" y="2081"/>
                        <a:pt x="1455" y="2106"/>
                        <a:pt x="1379" y="2156"/>
                      </a:cubicBezTo>
                      <a:cubicBezTo>
                        <a:pt x="1354" y="2181"/>
                        <a:pt x="1329" y="2231"/>
                        <a:pt x="1279" y="2257"/>
                      </a:cubicBezTo>
                      <a:cubicBezTo>
                        <a:pt x="1279" y="2282"/>
                        <a:pt x="1254" y="2282"/>
                        <a:pt x="1229" y="2307"/>
                      </a:cubicBezTo>
                      <a:cubicBezTo>
                        <a:pt x="1204" y="2332"/>
                        <a:pt x="1204" y="2357"/>
                        <a:pt x="1179" y="2357"/>
                      </a:cubicBezTo>
                      <a:cubicBezTo>
                        <a:pt x="1129" y="2432"/>
                        <a:pt x="1054" y="2482"/>
                        <a:pt x="1003" y="2532"/>
                      </a:cubicBezTo>
                      <a:cubicBezTo>
                        <a:pt x="978" y="2582"/>
                        <a:pt x="953" y="2632"/>
                        <a:pt x="903" y="2658"/>
                      </a:cubicBezTo>
                      <a:cubicBezTo>
                        <a:pt x="903" y="2683"/>
                        <a:pt x="903" y="2683"/>
                        <a:pt x="903" y="2683"/>
                      </a:cubicBezTo>
                      <a:cubicBezTo>
                        <a:pt x="878" y="2683"/>
                        <a:pt x="878" y="2708"/>
                        <a:pt x="878" y="2708"/>
                      </a:cubicBezTo>
                      <a:cubicBezTo>
                        <a:pt x="828" y="2758"/>
                        <a:pt x="803" y="2808"/>
                        <a:pt x="753" y="2858"/>
                      </a:cubicBezTo>
                      <a:cubicBezTo>
                        <a:pt x="728" y="2933"/>
                        <a:pt x="678" y="2983"/>
                        <a:pt x="653" y="3033"/>
                      </a:cubicBezTo>
                      <a:cubicBezTo>
                        <a:pt x="627" y="3059"/>
                        <a:pt x="627" y="3084"/>
                        <a:pt x="602" y="3109"/>
                      </a:cubicBezTo>
                      <a:cubicBezTo>
                        <a:pt x="602" y="3109"/>
                        <a:pt x="602" y="3109"/>
                        <a:pt x="602" y="3134"/>
                      </a:cubicBezTo>
                      <a:cubicBezTo>
                        <a:pt x="577" y="3134"/>
                        <a:pt x="577" y="3159"/>
                        <a:pt x="552" y="3184"/>
                      </a:cubicBezTo>
                      <a:cubicBezTo>
                        <a:pt x="527" y="3234"/>
                        <a:pt x="502" y="3284"/>
                        <a:pt x="452" y="3334"/>
                      </a:cubicBezTo>
                      <a:cubicBezTo>
                        <a:pt x="427" y="3384"/>
                        <a:pt x="402" y="3460"/>
                        <a:pt x="377" y="3510"/>
                      </a:cubicBezTo>
                      <a:cubicBezTo>
                        <a:pt x="377" y="3535"/>
                        <a:pt x="352" y="3535"/>
                        <a:pt x="352" y="3560"/>
                      </a:cubicBezTo>
                      <a:cubicBezTo>
                        <a:pt x="352" y="3585"/>
                        <a:pt x="352" y="3585"/>
                        <a:pt x="327" y="3585"/>
                      </a:cubicBezTo>
                      <a:cubicBezTo>
                        <a:pt x="327" y="3610"/>
                        <a:pt x="302" y="3635"/>
                        <a:pt x="302" y="3660"/>
                      </a:cubicBezTo>
                      <a:cubicBezTo>
                        <a:pt x="277" y="3735"/>
                        <a:pt x="252" y="3785"/>
                        <a:pt x="226" y="3835"/>
                      </a:cubicBezTo>
                      <a:cubicBezTo>
                        <a:pt x="201" y="3911"/>
                        <a:pt x="176" y="3961"/>
                        <a:pt x="151" y="4036"/>
                      </a:cubicBezTo>
                      <a:cubicBezTo>
                        <a:pt x="151" y="4036"/>
                        <a:pt x="151" y="4036"/>
                        <a:pt x="151" y="4061"/>
                      </a:cubicBezTo>
                      <a:cubicBezTo>
                        <a:pt x="151" y="4061"/>
                        <a:pt x="151" y="4061"/>
                        <a:pt x="151" y="4086"/>
                      </a:cubicBezTo>
                      <a:cubicBezTo>
                        <a:pt x="126" y="4136"/>
                        <a:pt x="126" y="4186"/>
                        <a:pt x="101" y="4236"/>
                      </a:cubicBezTo>
                      <a:cubicBezTo>
                        <a:pt x="76" y="4337"/>
                        <a:pt x="51" y="4437"/>
                        <a:pt x="51" y="4512"/>
                      </a:cubicBezTo>
                      <a:cubicBezTo>
                        <a:pt x="51" y="4512"/>
                        <a:pt x="51" y="4512"/>
                        <a:pt x="26" y="4537"/>
                      </a:cubicBezTo>
                      <a:cubicBezTo>
                        <a:pt x="1" y="4688"/>
                        <a:pt x="1" y="4863"/>
                        <a:pt x="1" y="5013"/>
                      </a:cubicBezTo>
                      <a:cubicBezTo>
                        <a:pt x="1" y="5866"/>
                        <a:pt x="252" y="6542"/>
                        <a:pt x="627" y="7018"/>
                      </a:cubicBezTo>
                      <a:cubicBezTo>
                        <a:pt x="753" y="7169"/>
                        <a:pt x="903" y="7294"/>
                        <a:pt x="1079" y="7394"/>
                      </a:cubicBezTo>
                      <a:lnTo>
                        <a:pt x="2178" y="8127"/>
                      </a:lnTo>
                      <a:lnTo>
                        <a:pt x="2178" y="8127"/>
                      </a:lnTo>
                      <a:cubicBezTo>
                        <a:pt x="1543" y="7696"/>
                        <a:pt x="1153" y="6877"/>
                        <a:pt x="1129" y="5765"/>
                      </a:cubicBezTo>
                      <a:cubicBezTo>
                        <a:pt x="1129" y="5590"/>
                        <a:pt x="1154" y="5440"/>
                        <a:pt x="1179" y="5264"/>
                      </a:cubicBezTo>
                      <a:cubicBezTo>
                        <a:pt x="1204" y="5114"/>
                        <a:pt x="1229" y="4963"/>
                        <a:pt x="1279" y="4813"/>
                      </a:cubicBezTo>
                      <a:cubicBezTo>
                        <a:pt x="1279" y="4813"/>
                        <a:pt x="1279" y="4788"/>
                        <a:pt x="1279" y="4788"/>
                      </a:cubicBezTo>
                      <a:cubicBezTo>
                        <a:pt x="1329" y="4638"/>
                        <a:pt x="1404" y="4487"/>
                        <a:pt x="1480" y="4337"/>
                      </a:cubicBezTo>
                      <a:cubicBezTo>
                        <a:pt x="1480" y="4312"/>
                        <a:pt x="1480" y="4312"/>
                        <a:pt x="1480" y="4312"/>
                      </a:cubicBezTo>
                      <a:cubicBezTo>
                        <a:pt x="1555" y="4161"/>
                        <a:pt x="1630" y="4011"/>
                        <a:pt x="1730" y="3861"/>
                      </a:cubicBezTo>
                      <a:lnTo>
                        <a:pt x="1730" y="3835"/>
                      </a:lnTo>
                      <a:cubicBezTo>
                        <a:pt x="1830" y="3685"/>
                        <a:pt x="1931" y="3560"/>
                        <a:pt x="2031" y="3409"/>
                      </a:cubicBezTo>
                      <a:cubicBezTo>
                        <a:pt x="2031" y="3409"/>
                        <a:pt x="2031" y="3409"/>
                        <a:pt x="2056" y="3384"/>
                      </a:cubicBezTo>
                      <a:cubicBezTo>
                        <a:pt x="2156" y="3284"/>
                        <a:pt x="2257" y="3159"/>
                        <a:pt x="2357" y="3033"/>
                      </a:cubicBezTo>
                      <a:cubicBezTo>
                        <a:pt x="2382" y="3033"/>
                        <a:pt x="2407" y="3008"/>
                        <a:pt x="2407" y="2983"/>
                      </a:cubicBezTo>
                      <a:cubicBezTo>
                        <a:pt x="2507" y="2908"/>
                        <a:pt x="2582" y="2833"/>
                        <a:pt x="2683" y="2758"/>
                      </a:cubicBezTo>
                      <a:cubicBezTo>
                        <a:pt x="2733" y="2733"/>
                        <a:pt x="2758" y="2708"/>
                        <a:pt x="2808" y="2658"/>
                      </a:cubicBezTo>
                      <a:cubicBezTo>
                        <a:pt x="2933" y="2582"/>
                        <a:pt x="3033" y="2507"/>
                        <a:pt x="3184" y="2432"/>
                      </a:cubicBezTo>
                      <a:cubicBezTo>
                        <a:pt x="3259" y="2382"/>
                        <a:pt x="3334" y="2357"/>
                        <a:pt x="3435" y="2332"/>
                      </a:cubicBezTo>
                      <a:lnTo>
                        <a:pt x="7294" y="878"/>
                      </a:lnTo>
                      <a:cubicBezTo>
                        <a:pt x="7445" y="828"/>
                        <a:pt x="7595" y="778"/>
                        <a:pt x="7745" y="753"/>
                      </a:cubicBezTo>
                      <a:lnTo>
                        <a:pt x="7795" y="753"/>
                      </a:lnTo>
                      <a:cubicBezTo>
                        <a:pt x="7946" y="728"/>
                        <a:pt x="8071" y="728"/>
                        <a:pt x="8171" y="728"/>
                      </a:cubicBezTo>
                      <a:lnTo>
                        <a:pt x="8221" y="728"/>
                      </a:lnTo>
                      <a:cubicBezTo>
                        <a:pt x="8347" y="728"/>
                        <a:pt x="8447" y="753"/>
                        <a:pt x="8572" y="778"/>
                      </a:cubicBezTo>
                      <a:cubicBezTo>
                        <a:pt x="8572" y="803"/>
                        <a:pt x="8597" y="803"/>
                        <a:pt x="8597" y="803"/>
                      </a:cubicBezTo>
                      <a:cubicBezTo>
                        <a:pt x="8670" y="821"/>
                        <a:pt x="8756" y="852"/>
                        <a:pt x="8835" y="897"/>
                      </a:cubicBezTo>
                      <a:lnTo>
                        <a:pt x="8835" y="897"/>
                      </a:lnTo>
                      <a:lnTo>
                        <a:pt x="7795" y="226"/>
                      </a:lnTo>
                      <a:cubicBezTo>
                        <a:pt x="7770" y="201"/>
                        <a:pt x="7770" y="201"/>
                        <a:pt x="7770" y="201"/>
                      </a:cubicBezTo>
                      <a:cubicBezTo>
                        <a:pt x="7720" y="176"/>
                        <a:pt x="7670" y="151"/>
                        <a:pt x="7645" y="126"/>
                      </a:cubicBezTo>
                      <a:cubicBezTo>
                        <a:pt x="7595" y="101"/>
                        <a:pt x="7545" y="101"/>
                        <a:pt x="7495" y="76"/>
                      </a:cubicBezTo>
                      <a:lnTo>
                        <a:pt x="7470" y="76"/>
                      </a:lnTo>
                      <a:cubicBezTo>
                        <a:pt x="7445" y="51"/>
                        <a:pt x="7445" y="51"/>
                        <a:pt x="7445" y="51"/>
                      </a:cubicBezTo>
                      <a:cubicBezTo>
                        <a:pt x="7394" y="51"/>
                        <a:pt x="7369" y="26"/>
                        <a:pt x="7344" y="26"/>
                      </a:cubicBezTo>
                      <a:cubicBezTo>
                        <a:pt x="7294" y="26"/>
                        <a:pt x="7219" y="1"/>
                        <a:pt x="7169" y="1"/>
                      </a:cubicBezTo>
                      <a:close/>
                      <a:moveTo>
                        <a:pt x="2178" y="8127"/>
                      </a:moveTo>
                      <a:cubicBezTo>
                        <a:pt x="2187" y="8134"/>
                        <a:pt x="2197" y="8140"/>
                        <a:pt x="2206" y="8146"/>
                      </a:cubicBezTo>
                      <a:lnTo>
                        <a:pt x="2178" y="8127"/>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0" name="Google Shape;1760;p40"/>
                <p:cNvSpPr/>
                <p:nvPr/>
              </p:nvSpPr>
              <p:spPr>
                <a:xfrm flipH="1">
                  <a:off x="7432703" y="2110279"/>
                  <a:ext cx="660729" cy="412253"/>
                </a:xfrm>
                <a:custGeom>
                  <a:avLst/>
                  <a:gdLst/>
                  <a:ahLst/>
                  <a:cxnLst/>
                  <a:rect l="l" t="t" r="r" b="b"/>
                  <a:pathLst>
                    <a:path w="18699" h="11667" extrusionOk="0">
                      <a:moveTo>
                        <a:pt x="17063" y="945"/>
                      </a:moveTo>
                      <a:cubicBezTo>
                        <a:pt x="17263" y="945"/>
                        <a:pt x="17430" y="1024"/>
                        <a:pt x="17545" y="1187"/>
                      </a:cubicBezTo>
                      <a:cubicBezTo>
                        <a:pt x="17720" y="1437"/>
                        <a:pt x="17745" y="1813"/>
                        <a:pt x="17595" y="2265"/>
                      </a:cubicBezTo>
                      <a:cubicBezTo>
                        <a:pt x="17043" y="4094"/>
                        <a:pt x="15665" y="5823"/>
                        <a:pt x="14186" y="6575"/>
                      </a:cubicBezTo>
                      <a:cubicBezTo>
                        <a:pt x="14061" y="6651"/>
                        <a:pt x="13911" y="6726"/>
                        <a:pt x="13760" y="6776"/>
                      </a:cubicBezTo>
                      <a:lnTo>
                        <a:pt x="12081" y="7402"/>
                      </a:lnTo>
                      <a:cubicBezTo>
                        <a:pt x="11876" y="7475"/>
                        <a:pt x="11683" y="7510"/>
                        <a:pt x="11506" y="7510"/>
                      </a:cubicBezTo>
                      <a:cubicBezTo>
                        <a:pt x="10711" y="7510"/>
                        <a:pt x="10238" y="6805"/>
                        <a:pt x="10402" y="5698"/>
                      </a:cubicBezTo>
                      <a:cubicBezTo>
                        <a:pt x="10577" y="4445"/>
                        <a:pt x="11530" y="3117"/>
                        <a:pt x="12582" y="2565"/>
                      </a:cubicBezTo>
                      <a:cubicBezTo>
                        <a:pt x="12657" y="2515"/>
                        <a:pt x="12758" y="2490"/>
                        <a:pt x="12833" y="2440"/>
                      </a:cubicBezTo>
                      <a:lnTo>
                        <a:pt x="16718" y="1011"/>
                      </a:lnTo>
                      <a:cubicBezTo>
                        <a:pt x="16840" y="968"/>
                        <a:pt x="16956" y="945"/>
                        <a:pt x="17063" y="945"/>
                      </a:cubicBezTo>
                      <a:close/>
                      <a:moveTo>
                        <a:pt x="6653" y="4854"/>
                      </a:moveTo>
                      <a:cubicBezTo>
                        <a:pt x="7441" y="4854"/>
                        <a:pt x="7908" y="5574"/>
                        <a:pt x="7745" y="6676"/>
                      </a:cubicBezTo>
                      <a:cubicBezTo>
                        <a:pt x="7570" y="7929"/>
                        <a:pt x="6617" y="9257"/>
                        <a:pt x="5565" y="9783"/>
                      </a:cubicBezTo>
                      <a:cubicBezTo>
                        <a:pt x="5489" y="9834"/>
                        <a:pt x="5389" y="9884"/>
                        <a:pt x="5314" y="9909"/>
                      </a:cubicBezTo>
                      <a:lnTo>
                        <a:pt x="3635" y="10535"/>
                      </a:lnTo>
                      <a:cubicBezTo>
                        <a:pt x="3284" y="10665"/>
                        <a:pt x="2954" y="10727"/>
                        <a:pt x="2652" y="10727"/>
                      </a:cubicBezTo>
                      <a:cubicBezTo>
                        <a:pt x="1552" y="10727"/>
                        <a:pt x="822" y="9902"/>
                        <a:pt x="803" y="8505"/>
                      </a:cubicBezTo>
                      <a:cubicBezTo>
                        <a:pt x="778" y="8104"/>
                        <a:pt x="928" y="7653"/>
                        <a:pt x="1204" y="7252"/>
                      </a:cubicBezTo>
                      <a:cubicBezTo>
                        <a:pt x="1429" y="6901"/>
                        <a:pt x="1730" y="6625"/>
                        <a:pt x="2031" y="6475"/>
                      </a:cubicBezTo>
                      <a:cubicBezTo>
                        <a:pt x="2081" y="6450"/>
                        <a:pt x="2131" y="6425"/>
                        <a:pt x="2181" y="6400"/>
                      </a:cubicBezTo>
                      <a:lnTo>
                        <a:pt x="6066" y="4971"/>
                      </a:lnTo>
                      <a:cubicBezTo>
                        <a:pt x="6276" y="4892"/>
                        <a:pt x="6473" y="4854"/>
                        <a:pt x="6653" y="4854"/>
                      </a:cubicBezTo>
                      <a:close/>
                      <a:moveTo>
                        <a:pt x="17402" y="0"/>
                      </a:moveTo>
                      <a:cubicBezTo>
                        <a:pt x="17231" y="0"/>
                        <a:pt x="17044" y="35"/>
                        <a:pt x="16843" y="109"/>
                      </a:cubicBezTo>
                      <a:lnTo>
                        <a:pt x="12983" y="1563"/>
                      </a:lnTo>
                      <a:cubicBezTo>
                        <a:pt x="12858" y="1613"/>
                        <a:pt x="12733" y="1663"/>
                        <a:pt x="12607" y="1713"/>
                      </a:cubicBezTo>
                      <a:cubicBezTo>
                        <a:pt x="11605" y="2239"/>
                        <a:pt x="10677" y="3292"/>
                        <a:pt x="10126" y="4470"/>
                      </a:cubicBezTo>
                      <a:cubicBezTo>
                        <a:pt x="10060" y="4460"/>
                        <a:pt x="9992" y="4455"/>
                        <a:pt x="9923" y="4455"/>
                      </a:cubicBezTo>
                      <a:cubicBezTo>
                        <a:pt x="9656" y="4455"/>
                        <a:pt x="9373" y="4531"/>
                        <a:pt x="9073" y="4671"/>
                      </a:cubicBezTo>
                      <a:cubicBezTo>
                        <a:pt x="8873" y="4796"/>
                        <a:pt x="8672" y="4921"/>
                        <a:pt x="8472" y="5097"/>
                      </a:cubicBezTo>
                      <a:cubicBezTo>
                        <a:pt x="8266" y="4350"/>
                        <a:pt x="7741" y="3909"/>
                        <a:pt x="7010" y="3909"/>
                      </a:cubicBezTo>
                      <a:cubicBezTo>
                        <a:pt x="6759" y="3909"/>
                        <a:pt x="6485" y="3960"/>
                        <a:pt x="6191" y="4069"/>
                      </a:cubicBezTo>
                      <a:lnTo>
                        <a:pt x="2332" y="5523"/>
                      </a:lnTo>
                      <a:cubicBezTo>
                        <a:pt x="2231" y="5548"/>
                        <a:pt x="2156" y="5573"/>
                        <a:pt x="2081" y="5623"/>
                      </a:cubicBezTo>
                      <a:cubicBezTo>
                        <a:pt x="953" y="6199"/>
                        <a:pt x="1" y="7703"/>
                        <a:pt x="26" y="8956"/>
                      </a:cubicBezTo>
                      <a:cubicBezTo>
                        <a:pt x="45" y="10653"/>
                        <a:pt x="950" y="11666"/>
                        <a:pt x="2313" y="11666"/>
                      </a:cubicBezTo>
                      <a:cubicBezTo>
                        <a:pt x="2681" y="11666"/>
                        <a:pt x="3083" y="11592"/>
                        <a:pt x="3509" y="11438"/>
                      </a:cubicBezTo>
                      <a:lnTo>
                        <a:pt x="5164" y="10811"/>
                      </a:lnTo>
                      <a:cubicBezTo>
                        <a:pt x="5289" y="10761"/>
                        <a:pt x="5414" y="10711"/>
                        <a:pt x="5540" y="10636"/>
                      </a:cubicBezTo>
                      <a:cubicBezTo>
                        <a:pt x="6943" y="9909"/>
                        <a:pt x="8246" y="8104"/>
                        <a:pt x="8497" y="6400"/>
                      </a:cubicBezTo>
                      <a:cubicBezTo>
                        <a:pt x="8522" y="6300"/>
                        <a:pt x="8522" y="6199"/>
                        <a:pt x="8547" y="6099"/>
                      </a:cubicBezTo>
                      <a:cubicBezTo>
                        <a:pt x="8697" y="5924"/>
                        <a:pt x="8848" y="5823"/>
                        <a:pt x="9023" y="5723"/>
                      </a:cubicBezTo>
                      <a:cubicBezTo>
                        <a:pt x="9180" y="5645"/>
                        <a:pt x="9337" y="5606"/>
                        <a:pt x="9475" y="5606"/>
                      </a:cubicBezTo>
                      <a:cubicBezTo>
                        <a:pt x="9558" y="5606"/>
                        <a:pt x="9634" y="5620"/>
                        <a:pt x="9700" y="5648"/>
                      </a:cubicBezTo>
                      <a:cubicBezTo>
                        <a:pt x="9675" y="5748"/>
                        <a:pt x="9675" y="5874"/>
                        <a:pt x="9650" y="5974"/>
                      </a:cubicBezTo>
                      <a:cubicBezTo>
                        <a:pt x="9406" y="7479"/>
                        <a:pt x="10053" y="8440"/>
                        <a:pt x="11137" y="8440"/>
                      </a:cubicBezTo>
                      <a:cubicBezTo>
                        <a:pt x="11388" y="8440"/>
                        <a:pt x="11663" y="8388"/>
                        <a:pt x="11956" y="8280"/>
                      </a:cubicBezTo>
                      <a:lnTo>
                        <a:pt x="13610" y="7678"/>
                      </a:lnTo>
                      <a:cubicBezTo>
                        <a:pt x="13810" y="7603"/>
                        <a:pt x="13986" y="7528"/>
                        <a:pt x="14161" y="7427"/>
                      </a:cubicBezTo>
                      <a:cubicBezTo>
                        <a:pt x="15966" y="6500"/>
                        <a:pt x="17645" y="4395"/>
                        <a:pt x="18322" y="2164"/>
                      </a:cubicBezTo>
                      <a:cubicBezTo>
                        <a:pt x="18699" y="907"/>
                        <a:pt x="18270" y="0"/>
                        <a:pt x="17402"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1" name="Google Shape;1761;p40"/>
                <p:cNvSpPr/>
                <p:nvPr/>
              </p:nvSpPr>
              <p:spPr>
                <a:xfrm flipH="1">
                  <a:off x="7163521" y="3867595"/>
                  <a:ext cx="408296" cy="233847"/>
                </a:xfrm>
                <a:custGeom>
                  <a:avLst/>
                  <a:gdLst/>
                  <a:ahLst/>
                  <a:cxnLst/>
                  <a:rect l="l" t="t" r="r" b="b"/>
                  <a:pathLst>
                    <a:path w="11555" h="6618" extrusionOk="0">
                      <a:moveTo>
                        <a:pt x="7419" y="0"/>
                      </a:moveTo>
                      <a:cubicBezTo>
                        <a:pt x="7319" y="0"/>
                        <a:pt x="7244" y="0"/>
                        <a:pt x="7194" y="51"/>
                      </a:cubicBezTo>
                      <a:lnTo>
                        <a:pt x="76" y="4161"/>
                      </a:lnTo>
                      <a:cubicBezTo>
                        <a:pt x="26" y="4186"/>
                        <a:pt x="1" y="4211"/>
                        <a:pt x="1" y="4236"/>
                      </a:cubicBezTo>
                      <a:cubicBezTo>
                        <a:pt x="1" y="4286"/>
                        <a:pt x="26" y="4311"/>
                        <a:pt x="76" y="4336"/>
                      </a:cubicBezTo>
                      <a:lnTo>
                        <a:pt x="3910" y="6567"/>
                      </a:lnTo>
                      <a:cubicBezTo>
                        <a:pt x="3961" y="6592"/>
                        <a:pt x="4036" y="6617"/>
                        <a:pt x="4136" y="6617"/>
                      </a:cubicBezTo>
                      <a:cubicBezTo>
                        <a:pt x="4211" y="6617"/>
                        <a:pt x="4286" y="6592"/>
                        <a:pt x="4362" y="6567"/>
                      </a:cubicBezTo>
                      <a:lnTo>
                        <a:pt x="11479" y="2432"/>
                      </a:lnTo>
                      <a:cubicBezTo>
                        <a:pt x="11530" y="2407"/>
                        <a:pt x="11555" y="2381"/>
                        <a:pt x="11555" y="2356"/>
                      </a:cubicBezTo>
                      <a:cubicBezTo>
                        <a:pt x="11555" y="2306"/>
                        <a:pt x="11530" y="2281"/>
                        <a:pt x="11479" y="2256"/>
                      </a:cubicBezTo>
                      <a:lnTo>
                        <a:pt x="7645" y="51"/>
                      </a:lnTo>
                      <a:cubicBezTo>
                        <a:pt x="7570" y="0"/>
                        <a:pt x="7494" y="0"/>
                        <a:pt x="7419"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2" name="Google Shape;1762;p40"/>
                <p:cNvSpPr/>
                <p:nvPr/>
              </p:nvSpPr>
              <p:spPr>
                <a:xfrm flipH="1">
                  <a:off x="7369877" y="3825970"/>
                  <a:ext cx="102754" cy="232045"/>
                </a:xfrm>
                <a:custGeom>
                  <a:avLst/>
                  <a:gdLst/>
                  <a:ahLst/>
                  <a:cxnLst/>
                  <a:rect l="l" t="t" r="r" b="b"/>
                  <a:pathLst>
                    <a:path w="2908" h="6567" extrusionOk="0">
                      <a:moveTo>
                        <a:pt x="1" y="1"/>
                      </a:moveTo>
                      <a:lnTo>
                        <a:pt x="1" y="4888"/>
                      </a:lnTo>
                      <a:lnTo>
                        <a:pt x="2908" y="6567"/>
                      </a:lnTo>
                      <a:lnTo>
                        <a:pt x="2883" y="1680"/>
                      </a:lnTo>
                      <a:lnTo>
                        <a:pt x="1"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3" name="Google Shape;1763;p40"/>
                <p:cNvSpPr/>
                <p:nvPr/>
              </p:nvSpPr>
              <p:spPr>
                <a:xfrm flipH="1">
                  <a:off x="7071402" y="3481489"/>
                  <a:ext cx="252433" cy="146146"/>
                </a:xfrm>
                <a:custGeom>
                  <a:avLst/>
                  <a:gdLst/>
                  <a:ahLst/>
                  <a:cxnLst/>
                  <a:rect l="l" t="t" r="r" b="b"/>
                  <a:pathLst>
                    <a:path w="7144" h="4136" extrusionOk="0">
                      <a:moveTo>
                        <a:pt x="4236" y="0"/>
                      </a:moveTo>
                      <a:lnTo>
                        <a:pt x="0" y="2456"/>
                      </a:lnTo>
                      <a:lnTo>
                        <a:pt x="2882" y="4135"/>
                      </a:lnTo>
                      <a:lnTo>
                        <a:pt x="7143" y="1679"/>
                      </a:lnTo>
                      <a:lnTo>
                        <a:pt x="4236"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4" name="Google Shape;1764;p40"/>
                <p:cNvSpPr/>
                <p:nvPr/>
              </p:nvSpPr>
              <p:spPr>
                <a:xfrm flipH="1">
                  <a:off x="7521287" y="3740954"/>
                  <a:ext cx="102790" cy="231162"/>
                </a:xfrm>
                <a:custGeom>
                  <a:avLst/>
                  <a:gdLst/>
                  <a:ahLst/>
                  <a:cxnLst/>
                  <a:rect l="l" t="t" r="r" b="b"/>
                  <a:pathLst>
                    <a:path w="2909" h="6542" extrusionOk="0">
                      <a:moveTo>
                        <a:pt x="1" y="1"/>
                      </a:moveTo>
                      <a:lnTo>
                        <a:pt x="26" y="4863"/>
                      </a:lnTo>
                      <a:lnTo>
                        <a:pt x="2908" y="6542"/>
                      </a:lnTo>
                      <a:lnTo>
                        <a:pt x="2908" y="1680"/>
                      </a:lnTo>
                      <a:lnTo>
                        <a:pt x="1"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5" name="Google Shape;1765;p40"/>
                <p:cNvSpPr/>
                <p:nvPr/>
              </p:nvSpPr>
              <p:spPr>
                <a:xfrm flipH="1">
                  <a:off x="7371644" y="3654171"/>
                  <a:ext cx="252433" cy="146146"/>
                </a:xfrm>
                <a:custGeom>
                  <a:avLst/>
                  <a:gdLst/>
                  <a:ahLst/>
                  <a:cxnLst/>
                  <a:rect l="l" t="t" r="r" b="b"/>
                  <a:pathLst>
                    <a:path w="7144" h="4136" extrusionOk="0">
                      <a:moveTo>
                        <a:pt x="4262" y="0"/>
                      </a:moveTo>
                      <a:lnTo>
                        <a:pt x="1" y="2457"/>
                      </a:lnTo>
                      <a:lnTo>
                        <a:pt x="2908" y="4136"/>
                      </a:lnTo>
                      <a:lnTo>
                        <a:pt x="7144" y="1680"/>
                      </a:lnTo>
                      <a:lnTo>
                        <a:pt x="4262"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6" name="Google Shape;1766;p40"/>
                <p:cNvSpPr/>
                <p:nvPr/>
              </p:nvSpPr>
              <p:spPr>
                <a:xfrm flipH="1">
                  <a:off x="7222848" y="3395590"/>
                  <a:ext cx="250666" cy="145262"/>
                </a:xfrm>
                <a:custGeom>
                  <a:avLst/>
                  <a:gdLst/>
                  <a:ahLst/>
                  <a:cxnLst/>
                  <a:rect l="l" t="t" r="r" b="b"/>
                  <a:pathLst>
                    <a:path w="7094" h="4111" extrusionOk="0">
                      <a:moveTo>
                        <a:pt x="4211" y="0"/>
                      </a:moveTo>
                      <a:lnTo>
                        <a:pt x="1" y="2431"/>
                      </a:lnTo>
                      <a:lnTo>
                        <a:pt x="2883" y="4110"/>
                      </a:lnTo>
                      <a:lnTo>
                        <a:pt x="7093" y="1679"/>
                      </a:lnTo>
                      <a:lnTo>
                        <a:pt x="4211"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7" name="Google Shape;1767;p40"/>
                <p:cNvSpPr/>
                <p:nvPr/>
              </p:nvSpPr>
              <p:spPr>
                <a:xfrm flipH="1">
                  <a:off x="7371644" y="3481489"/>
                  <a:ext cx="101871" cy="232045"/>
                </a:xfrm>
                <a:custGeom>
                  <a:avLst/>
                  <a:gdLst/>
                  <a:ahLst/>
                  <a:cxnLst/>
                  <a:rect l="l" t="t" r="r" b="b"/>
                  <a:pathLst>
                    <a:path w="2883" h="6567" extrusionOk="0">
                      <a:moveTo>
                        <a:pt x="1" y="0"/>
                      </a:moveTo>
                      <a:lnTo>
                        <a:pt x="1" y="4887"/>
                      </a:lnTo>
                      <a:lnTo>
                        <a:pt x="2883" y="6567"/>
                      </a:lnTo>
                      <a:lnTo>
                        <a:pt x="2883" y="1679"/>
                      </a:lnTo>
                      <a:lnTo>
                        <a:pt x="1"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8" name="Google Shape;1768;p40"/>
                <p:cNvSpPr/>
                <p:nvPr/>
              </p:nvSpPr>
              <p:spPr>
                <a:xfrm flipH="1">
                  <a:off x="7071402" y="3454917"/>
                  <a:ext cx="449921" cy="603098"/>
                </a:xfrm>
                <a:custGeom>
                  <a:avLst/>
                  <a:gdLst/>
                  <a:ahLst/>
                  <a:cxnLst/>
                  <a:rect l="l" t="t" r="r" b="b"/>
                  <a:pathLst>
                    <a:path w="12733" h="17068" extrusionOk="0">
                      <a:moveTo>
                        <a:pt x="8446" y="0"/>
                      </a:moveTo>
                      <a:lnTo>
                        <a:pt x="4236" y="2431"/>
                      </a:lnTo>
                      <a:lnTo>
                        <a:pt x="4236" y="7319"/>
                      </a:lnTo>
                      <a:lnTo>
                        <a:pt x="0" y="9775"/>
                      </a:lnTo>
                      <a:lnTo>
                        <a:pt x="0" y="14637"/>
                      </a:lnTo>
                      <a:lnTo>
                        <a:pt x="4261" y="12181"/>
                      </a:lnTo>
                      <a:lnTo>
                        <a:pt x="4286" y="17068"/>
                      </a:lnTo>
                      <a:lnTo>
                        <a:pt x="8497" y="14637"/>
                      </a:lnTo>
                      <a:lnTo>
                        <a:pt x="8471" y="9750"/>
                      </a:lnTo>
                      <a:lnTo>
                        <a:pt x="12732" y="7294"/>
                      </a:lnTo>
                      <a:lnTo>
                        <a:pt x="12732" y="2431"/>
                      </a:lnTo>
                      <a:lnTo>
                        <a:pt x="8471" y="4887"/>
                      </a:lnTo>
                      <a:lnTo>
                        <a:pt x="8446"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cxnSp>
          <p:nvCxnSpPr>
            <p:cNvPr id="1769" name="Google Shape;1769;p40"/>
            <p:cNvCxnSpPr>
              <a:cxnSpLocks/>
              <a:stCxn id="1717" idx="3"/>
              <a:endCxn id="1713" idx="3"/>
            </p:cNvCxnSpPr>
            <p:nvPr/>
          </p:nvCxnSpPr>
          <p:spPr>
            <a:xfrm flipH="1" flipV="1">
              <a:off x="3146636" y="3641575"/>
              <a:ext cx="627553" cy="24"/>
            </a:xfrm>
            <a:prstGeom prst="straightConnector1">
              <a:avLst/>
            </a:prstGeom>
            <a:noFill/>
            <a:ln w="9525" cap="flat" cmpd="sng">
              <a:solidFill>
                <a:schemeClr val="accent3"/>
              </a:solidFill>
              <a:prstDash val="solid"/>
              <a:round/>
              <a:headEnd type="none" w="med" len="med"/>
              <a:tailEnd type="oval" w="med" len="med"/>
            </a:ln>
          </p:spPr>
        </p:cxnSp>
        <p:cxnSp>
          <p:nvCxnSpPr>
            <p:cNvPr id="1770" name="Google Shape;1770;p40"/>
            <p:cNvCxnSpPr>
              <a:cxnSpLocks/>
              <a:stCxn id="1717" idx="1"/>
              <a:endCxn id="1711" idx="3"/>
            </p:cNvCxnSpPr>
            <p:nvPr/>
          </p:nvCxnSpPr>
          <p:spPr>
            <a:xfrm flipH="1">
              <a:off x="3010003" y="2046351"/>
              <a:ext cx="764186" cy="12"/>
            </a:xfrm>
            <a:prstGeom prst="straightConnector1">
              <a:avLst/>
            </a:prstGeom>
            <a:noFill/>
            <a:ln w="9525" cap="flat" cmpd="sng">
              <a:solidFill>
                <a:schemeClr val="accent3"/>
              </a:solidFill>
              <a:prstDash val="solid"/>
              <a:round/>
              <a:headEnd type="none" w="med" len="med"/>
              <a:tailEnd type="oval" w="med" len="med"/>
            </a:ln>
          </p:spPr>
        </p:cxnSp>
        <p:cxnSp>
          <p:nvCxnSpPr>
            <p:cNvPr id="1771" name="Google Shape;1771;p40"/>
            <p:cNvCxnSpPr>
              <a:cxnSpLocks/>
              <a:stCxn id="1707" idx="1"/>
              <a:endCxn id="1717" idx="7"/>
            </p:cNvCxnSpPr>
            <p:nvPr/>
          </p:nvCxnSpPr>
          <p:spPr>
            <a:xfrm flipH="1" flipV="1">
              <a:off x="5369437" y="2046351"/>
              <a:ext cx="507575" cy="6995"/>
            </a:xfrm>
            <a:prstGeom prst="straightConnector1">
              <a:avLst/>
            </a:prstGeom>
            <a:noFill/>
            <a:ln w="9525" cap="flat" cmpd="sng">
              <a:solidFill>
                <a:schemeClr val="accent3"/>
              </a:solidFill>
              <a:prstDash val="solid"/>
              <a:round/>
              <a:headEnd type="oval" w="med" len="med"/>
              <a:tailEnd type="none" w="med" len="med"/>
            </a:ln>
          </p:spPr>
        </p:cxnSp>
        <p:cxnSp>
          <p:nvCxnSpPr>
            <p:cNvPr id="1772" name="Google Shape;1772;p40"/>
            <p:cNvCxnSpPr>
              <a:cxnSpLocks/>
              <a:stCxn id="1709" idx="1"/>
              <a:endCxn id="1717" idx="5"/>
            </p:cNvCxnSpPr>
            <p:nvPr/>
          </p:nvCxnSpPr>
          <p:spPr>
            <a:xfrm flipH="1">
              <a:off x="5369437" y="3641588"/>
              <a:ext cx="495065" cy="11"/>
            </a:xfrm>
            <a:prstGeom prst="straightConnector1">
              <a:avLst/>
            </a:prstGeom>
            <a:noFill/>
            <a:ln w="9525" cap="flat" cmpd="sng">
              <a:solidFill>
                <a:schemeClr val="accent3"/>
              </a:solidFill>
              <a:prstDash val="solid"/>
              <a:round/>
              <a:headEnd type="oval" w="med" len="med"/>
              <a:tailEnd type="none" w="med" len="med"/>
            </a:ln>
          </p:spPr>
        </p:cxnSp>
      </p:grpSp>
    </p:spTree>
    <p:extLst>
      <p:ext uri="{BB962C8B-B14F-4D97-AF65-F5344CB8AC3E}">
        <p14:creationId xmlns:p14="http://schemas.microsoft.com/office/powerpoint/2010/main" val="66823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40"/>
          <p:cNvSpPr txBox="1">
            <a:spLocks noGrp="1"/>
          </p:cNvSpPr>
          <p:nvPr>
            <p:ph type="title"/>
          </p:nvPr>
        </p:nvSpPr>
        <p:spPr>
          <a:xfrm>
            <a:off x="1988212" y="504109"/>
            <a:ext cx="9568025" cy="763600"/>
          </a:xfrm>
          <a:prstGeom prst="rect">
            <a:avLst/>
          </a:prstGeom>
        </p:spPr>
        <p:txBody>
          <a:bodyPr spcFirstLastPara="1" wrap="square" lIns="0" tIns="0" rIns="0" bIns="0" anchor="ctr" anchorCtr="0">
            <a:noAutofit/>
          </a:bodyPr>
          <a:lstStyle/>
          <a:p>
            <a:pPr lvl="0"/>
            <a:r>
              <a:rPr lang="en-US" sz="2400" dirty="0">
                <a:latin typeface="Nunito" panose="020B0604020202020204" charset="0"/>
              </a:rPr>
              <a:t>Tools in medical billing </a:t>
            </a:r>
            <a:r>
              <a:rPr lang="en-US" sz="2400" dirty="0">
                <a:solidFill>
                  <a:schemeClr val="accent4">
                    <a:lumMod val="75000"/>
                  </a:schemeClr>
                </a:solidFill>
                <a:latin typeface="Nunito"/>
                <a:sym typeface="Nunito"/>
              </a:rPr>
              <a:t>Credentialing</a:t>
            </a:r>
            <a:r>
              <a:rPr lang="en-US" sz="2400" dirty="0">
                <a:solidFill>
                  <a:schemeClr val="accent4">
                    <a:lumMod val="75000"/>
                  </a:schemeClr>
                </a:solidFill>
                <a:latin typeface="Nunito"/>
                <a:ea typeface="Nunito"/>
                <a:cs typeface="Nunito"/>
                <a:sym typeface="Nunito"/>
              </a:rPr>
              <a:t>, Analytics and Report, Denial Management Tools, Patient Billing Software</a:t>
            </a:r>
            <a:endParaRPr sz="2400" dirty="0"/>
          </a:p>
        </p:txBody>
      </p:sp>
      <p:sp>
        <p:nvSpPr>
          <p:cNvPr id="1707" name="Google Shape;1707;p40"/>
          <p:cNvSpPr txBox="1"/>
          <p:nvPr/>
        </p:nvSpPr>
        <p:spPr>
          <a:xfrm>
            <a:off x="8175728" y="2764306"/>
            <a:ext cx="2930231" cy="464400"/>
          </a:xfrm>
          <a:prstGeom prst="rect">
            <a:avLst/>
          </a:prstGeom>
          <a:noFill/>
          <a:ln>
            <a:noFill/>
          </a:ln>
        </p:spPr>
        <p:txBody>
          <a:bodyPr spcFirstLastPara="1" wrap="square" lIns="96000" tIns="0" rIns="0" bIns="0" anchor="ctr" anchorCtr="0">
            <a:noAutofit/>
          </a:bodyPr>
          <a:lstStyle/>
          <a:p>
            <a:pPr defTabSz="1219170">
              <a:buClr>
                <a:srgbClr val="000000"/>
              </a:buClr>
            </a:pPr>
            <a:r>
              <a:rPr lang="fr-FR" kern="0" dirty="0">
                <a:solidFill>
                  <a:srgbClr val="D85D70"/>
                </a:solidFill>
                <a:latin typeface="Staatliches"/>
                <a:ea typeface="Staatliches"/>
                <a:cs typeface="Staatliches"/>
                <a:sym typeface="Staatliches"/>
              </a:rPr>
              <a:t>Payment Processing Systems:</a:t>
            </a:r>
            <a:endParaRPr kern="0" dirty="0">
              <a:solidFill>
                <a:srgbClr val="D85D70"/>
              </a:solidFill>
              <a:latin typeface="Staatliches"/>
              <a:ea typeface="Staatliches"/>
              <a:cs typeface="Staatliches"/>
              <a:sym typeface="Staatliches"/>
            </a:endParaRPr>
          </a:p>
        </p:txBody>
      </p:sp>
      <p:sp>
        <p:nvSpPr>
          <p:cNvPr id="1708" name="Google Shape;1708;p40"/>
          <p:cNvSpPr txBox="1"/>
          <p:nvPr/>
        </p:nvSpPr>
        <p:spPr>
          <a:xfrm>
            <a:off x="8159049" y="3223724"/>
            <a:ext cx="3893080" cy="1233484"/>
          </a:xfrm>
          <a:prstGeom prst="rect">
            <a:avLst/>
          </a:prstGeom>
          <a:noFill/>
          <a:ln>
            <a:noFill/>
          </a:ln>
        </p:spPr>
        <p:txBody>
          <a:bodyPr spcFirstLastPara="1" wrap="square" lIns="96000" tIns="0" rIns="0" bIns="0" anchor="ctr" anchorCtr="0">
            <a:noAutofit/>
          </a:bodyPr>
          <a:lstStyle/>
          <a:p>
            <a:pPr defTabSz="1219170">
              <a:buClr>
                <a:srgbClr val="000000"/>
              </a:buClr>
            </a:pPr>
            <a:r>
              <a:rPr lang="en-US" sz="1467" kern="0" dirty="0">
                <a:solidFill>
                  <a:srgbClr val="000000"/>
                </a:solidFill>
                <a:latin typeface="Nunito"/>
                <a:ea typeface="Nunito"/>
                <a:cs typeface="Nunito"/>
                <a:sym typeface="Nunito"/>
              </a:rPr>
              <a:t>Payment processing systems enable healthcare providers to collect payments from patients securely through various methods, including credit card payments, electronic funds transfers (EFT), and electronic checks.</a:t>
            </a:r>
            <a:endParaRPr sz="1467" kern="0" dirty="0">
              <a:solidFill>
                <a:srgbClr val="000000"/>
              </a:solidFill>
              <a:latin typeface="Nunito"/>
              <a:ea typeface="Nunito"/>
              <a:cs typeface="Nunito"/>
              <a:sym typeface="Nunito"/>
            </a:endParaRPr>
          </a:p>
        </p:txBody>
      </p:sp>
      <p:sp>
        <p:nvSpPr>
          <p:cNvPr id="1709" name="Google Shape;1709;p40"/>
          <p:cNvSpPr txBox="1"/>
          <p:nvPr/>
        </p:nvSpPr>
        <p:spPr>
          <a:xfrm>
            <a:off x="7819221" y="4409891"/>
            <a:ext cx="3559979" cy="464400"/>
          </a:xfrm>
          <a:prstGeom prst="rect">
            <a:avLst/>
          </a:prstGeom>
          <a:noFill/>
          <a:ln>
            <a:noFill/>
          </a:ln>
        </p:spPr>
        <p:txBody>
          <a:bodyPr spcFirstLastPara="1" wrap="square" lIns="96000" tIns="0" rIns="0" bIns="0" anchor="ctr" anchorCtr="0">
            <a:noAutofit/>
          </a:bodyPr>
          <a:lstStyle/>
          <a:p>
            <a:pPr defTabSz="1219170">
              <a:buClr>
                <a:srgbClr val="000000"/>
              </a:buClr>
            </a:pPr>
            <a:endParaRPr kern="0" dirty="0">
              <a:solidFill>
                <a:srgbClr val="D85D70"/>
              </a:solidFill>
              <a:latin typeface="Staatliches"/>
              <a:ea typeface="Staatliches"/>
              <a:cs typeface="Staatliches"/>
              <a:sym typeface="Staatliches"/>
            </a:endParaRPr>
          </a:p>
        </p:txBody>
      </p:sp>
      <p:sp>
        <p:nvSpPr>
          <p:cNvPr id="1710" name="Google Shape;1710;p40"/>
          <p:cNvSpPr txBox="1"/>
          <p:nvPr/>
        </p:nvSpPr>
        <p:spPr>
          <a:xfrm>
            <a:off x="7819222" y="5054763"/>
            <a:ext cx="3418796" cy="1302455"/>
          </a:xfrm>
          <a:prstGeom prst="rect">
            <a:avLst/>
          </a:prstGeom>
          <a:noFill/>
          <a:ln>
            <a:noFill/>
          </a:ln>
        </p:spPr>
        <p:txBody>
          <a:bodyPr spcFirstLastPara="1" wrap="square" lIns="96000" tIns="0" rIns="0" bIns="0" anchor="ctr" anchorCtr="0">
            <a:noAutofit/>
          </a:bodyPr>
          <a:lstStyle/>
          <a:p>
            <a:pPr defTabSz="1219170">
              <a:buClr>
                <a:srgbClr val="000000"/>
              </a:buClr>
            </a:pPr>
            <a:endParaRPr sz="1467" kern="0" dirty="0">
              <a:solidFill>
                <a:srgbClr val="000000"/>
              </a:solidFill>
              <a:latin typeface="Nunito"/>
              <a:ea typeface="Nunito"/>
              <a:cs typeface="Nunito"/>
              <a:sym typeface="Nunito"/>
            </a:endParaRPr>
          </a:p>
        </p:txBody>
      </p:sp>
      <p:sp>
        <p:nvSpPr>
          <p:cNvPr id="1711" name="Google Shape;1711;p40"/>
          <p:cNvSpPr txBox="1"/>
          <p:nvPr/>
        </p:nvSpPr>
        <p:spPr>
          <a:xfrm>
            <a:off x="528321" y="2282924"/>
            <a:ext cx="3484903" cy="464400"/>
          </a:xfrm>
          <a:prstGeom prst="rect">
            <a:avLst/>
          </a:prstGeom>
          <a:noFill/>
          <a:ln>
            <a:noFill/>
          </a:ln>
        </p:spPr>
        <p:txBody>
          <a:bodyPr spcFirstLastPara="1" wrap="square" lIns="0" tIns="0" rIns="96000" bIns="0" anchor="ctr" anchorCtr="0">
            <a:noAutofit/>
          </a:bodyPr>
          <a:lstStyle/>
          <a:p>
            <a:pPr defTabSz="1219170">
              <a:buClr>
                <a:srgbClr val="000000"/>
              </a:buClr>
            </a:pPr>
            <a:endParaRPr lang="en-US" kern="0" dirty="0">
              <a:solidFill>
                <a:srgbClr val="D85D70"/>
              </a:solidFill>
              <a:latin typeface="Staatliches"/>
              <a:ea typeface="Staatliches"/>
              <a:cs typeface="Staatliches"/>
              <a:sym typeface="Staatliches"/>
            </a:endParaRPr>
          </a:p>
          <a:p>
            <a:pPr defTabSz="1219170">
              <a:buClr>
                <a:srgbClr val="000000"/>
              </a:buClr>
            </a:pPr>
            <a:r>
              <a:rPr lang="en-US" kern="0" dirty="0">
                <a:solidFill>
                  <a:srgbClr val="D85D70"/>
                </a:solidFill>
                <a:latin typeface="Staatliches"/>
                <a:ea typeface="Staatliches"/>
                <a:cs typeface="Staatliches"/>
                <a:sym typeface="Staatliches"/>
              </a:rPr>
              <a:t>Online Claim Submission Portals:</a:t>
            </a:r>
          </a:p>
          <a:p>
            <a:pPr defTabSz="1219170">
              <a:buClr>
                <a:srgbClr val="000000"/>
              </a:buClr>
            </a:pPr>
            <a:endParaRPr lang="en-US" kern="0" dirty="0">
              <a:solidFill>
                <a:srgbClr val="D85D70"/>
              </a:solidFill>
              <a:latin typeface="Staatliches"/>
              <a:ea typeface="Staatliches"/>
              <a:cs typeface="Staatliches"/>
              <a:sym typeface="Staatliches"/>
            </a:endParaRPr>
          </a:p>
        </p:txBody>
      </p:sp>
      <p:sp>
        <p:nvSpPr>
          <p:cNvPr id="1712" name="Google Shape;1712;p40"/>
          <p:cNvSpPr txBox="1"/>
          <p:nvPr/>
        </p:nvSpPr>
        <p:spPr>
          <a:xfrm>
            <a:off x="554011" y="2737841"/>
            <a:ext cx="3273020" cy="1351579"/>
          </a:xfrm>
          <a:prstGeom prst="rect">
            <a:avLst/>
          </a:prstGeom>
          <a:noFill/>
          <a:ln>
            <a:noFill/>
          </a:ln>
        </p:spPr>
        <p:txBody>
          <a:bodyPr spcFirstLastPara="1" wrap="square" lIns="0" tIns="0" rIns="96000" bIns="0" anchor="ctr" anchorCtr="0">
            <a:noAutofit/>
          </a:bodyPr>
          <a:lstStyle/>
          <a:p>
            <a:pPr defTabSz="1219170">
              <a:buClr>
                <a:srgbClr val="000000"/>
              </a:buClr>
            </a:pPr>
            <a:r>
              <a:rPr lang="en-US" sz="1600" kern="0" dirty="0">
                <a:solidFill>
                  <a:srgbClr val="000000"/>
                </a:solidFill>
                <a:latin typeface="Nunito"/>
                <a:ea typeface="Nunito"/>
                <a:cs typeface="Nunito"/>
                <a:sym typeface="Nunito"/>
              </a:rPr>
              <a:t>Many insurance companies offer online claim submission portals, allowing healthcare providers to submit claims electronically and check claim status in real-time.</a:t>
            </a:r>
            <a:endParaRPr sz="1600" kern="0" dirty="0">
              <a:solidFill>
                <a:srgbClr val="000000"/>
              </a:solidFill>
              <a:latin typeface="Nunito"/>
              <a:ea typeface="Nunito"/>
              <a:cs typeface="Nunito"/>
              <a:sym typeface="Nunito"/>
            </a:endParaRPr>
          </a:p>
        </p:txBody>
      </p:sp>
      <p:sp>
        <p:nvSpPr>
          <p:cNvPr id="1713" name="Google Shape;1713;p40"/>
          <p:cNvSpPr txBox="1"/>
          <p:nvPr/>
        </p:nvSpPr>
        <p:spPr>
          <a:xfrm>
            <a:off x="554012" y="4409873"/>
            <a:ext cx="3641389" cy="464400"/>
          </a:xfrm>
          <a:prstGeom prst="rect">
            <a:avLst/>
          </a:prstGeom>
          <a:noFill/>
          <a:ln>
            <a:noFill/>
          </a:ln>
        </p:spPr>
        <p:txBody>
          <a:bodyPr spcFirstLastPara="1" wrap="square" lIns="0" tIns="0" rIns="96000" bIns="0" anchor="ctr" anchorCtr="0">
            <a:noAutofit/>
          </a:bodyPr>
          <a:lstStyle/>
          <a:p>
            <a:pPr defTabSz="1219170">
              <a:buClr>
                <a:srgbClr val="000000"/>
              </a:buClr>
            </a:pPr>
            <a:r>
              <a:rPr lang="en-US" kern="0" dirty="0">
                <a:solidFill>
                  <a:srgbClr val="D85D70"/>
                </a:solidFill>
                <a:latin typeface="Staatliches"/>
                <a:ea typeface="Staatliches"/>
                <a:cs typeface="Staatliches"/>
                <a:sym typeface="Staatliches"/>
              </a:rPr>
              <a:t>Training and Education Resources</a:t>
            </a:r>
          </a:p>
        </p:txBody>
      </p:sp>
      <p:sp>
        <p:nvSpPr>
          <p:cNvPr id="1714" name="Google Shape;1714;p40"/>
          <p:cNvSpPr txBox="1"/>
          <p:nvPr/>
        </p:nvSpPr>
        <p:spPr>
          <a:xfrm>
            <a:off x="554011" y="5054763"/>
            <a:ext cx="3568828" cy="1152056"/>
          </a:xfrm>
          <a:prstGeom prst="rect">
            <a:avLst/>
          </a:prstGeom>
          <a:noFill/>
          <a:ln>
            <a:noFill/>
          </a:ln>
        </p:spPr>
        <p:txBody>
          <a:bodyPr spcFirstLastPara="1" wrap="square" lIns="0" tIns="0" rIns="96000" bIns="0" anchor="ctr" anchorCtr="0">
            <a:noAutofit/>
          </a:bodyPr>
          <a:lstStyle/>
          <a:p>
            <a:pPr defTabSz="1219170">
              <a:buClr>
                <a:srgbClr val="000000"/>
              </a:buClr>
            </a:pPr>
            <a:r>
              <a:rPr lang="en-US" sz="1600" kern="0" dirty="0">
                <a:solidFill>
                  <a:srgbClr val="000000"/>
                </a:solidFill>
                <a:latin typeface="Nunito"/>
                <a:ea typeface="Nunito"/>
                <a:cs typeface="Nunito"/>
                <a:sym typeface="Nunito"/>
              </a:rPr>
              <a:t>Continuous training and education resources, such as courses, webinars, and industry publications, help billing professionals stay up-to-date with changing regulations and best practices.</a:t>
            </a:r>
          </a:p>
        </p:txBody>
      </p:sp>
      <p:grpSp>
        <p:nvGrpSpPr>
          <p:cNvPr id="1715" name="Google Shape;1715;p40"/>
          <p:cNvGrpSpPr/>
          <p:nvPr/>
        </p:nvGrpSpPr>
        <p:grpSpPr>
          <a:xfrm>
            <a:off x="4013223" y="1986582"/>
            <a:ext cx="4145826" cy="3184068"/>
            <a:chOff x="3010003" y="1649956"/>
            <a:chExt cx="3109369" cy="2388051"/>
          </a:xfrm>
        </p:grpSpPr>
        <p:grpSp>
          <p:nvGrpSpPr>
            <p:cNvPr id="1716" name="Google Shape;1716;p40"/>
            <p:cNvGrpSpPr/>
            <p:nvPr/>
          </p:nvGrpSpPr>
          <p:grpSpPr>
            <a:xfrm>
              <a:off x="3443802" y="1649956"/>
              <a:ext cx="2256022" cy="2388051"/>
              <a:chOff x="3223350" y="1626199"/>
              <a:chExt cx="2697300" cy="2855154"/>
            </a:xfrm>
          </p:grpSpPr>
          <p:sp>
            <p:nvSpPr>
              <p:cNvPr id="1717" name="Google Shape;1717;p40"/>
              <p:cNvSpPr/>
              <p:nvPr/>
            </p:nvSpPr>
            <p:spPr>
              <a:xfrm>
                <a:off x="3223350" y="1705118"/>
                <a:ext cx="2697300" cy="2697300"/>
              </a:xfrm>
              <a:prstGeom prst="ellipse">
                <a:avLst/>
              </a:pr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718" name="Google Shape;1718;p40"/>
              <p:cNvGrpSpPr/>
              <p:nvPr/>
            </p:nvGrpSpPr>
            <p:grpSpPr>
              <a:xfrm>
                <a:off x="3709443" y="1626199"/>
                <a:ext cx="1725119" cy="2855154"/>
                <a:chOff x="6664060" y="1485910"/>
                <a:chExt cx="2221087" cy="3676006"/>
              </a:xfrm>
            </p:grpSpPr>
            <p:sp>
              <p:nvSpPr>
                <p:cNvPr id="1719" name="Google Shape;1719;p40"/>
                <p:cNvSpPr/>
                <p:nvPr/>
              </p:nvSpPr>
              <p:spPr>
                <a:xfrm flipH="1">
                  <a:off x="7411502" y="1485910"/>
                  <a:ext cx="1144218" cy="1884910"/>
                </a:xfrm>
                <a:custGeom>
                  <a:avLst/>
                  <a:gdLst/>
                  <a:ahLst/>
                  <a:cxnLst/>
                  <a:rect l="l" t="t" r="r" b="b"/>
                  <a:pathLst>
                    <a:path w="32382" h="53344" extrusionOk="0">
                      <a:moveTo>
                        <a:pt x="28640" y="20012"/>
                      </a:moveTo>
                      <a:cubicBezTo>
                        <a:pt x="28609" y="20177"/>
                        <a:pt x="28578" y="20343"/>
                        <a:pt x="28547" y="20511"/>
                      </a:cubicBezTo>
                      <a:cubicBezTo>
                        <a:pt x="28573" y="20291"/>
                        <a:pt x="28604" y="20129"/>
                        <a:pt x="28640" y="20012"/>
                      </a:cubicBezTo>
                      <a:close/>
                      <a:moveTo>
                        <a:pt x="15059" y="0"/>
                      </a:moveTo>
                      <a:cubicBezTo>
                        <a:pt x="14736" y="0"/>
                        <a:pt x="14412" y="3"/>
                        <a:pt x="14086" y="10"/>
                      </a:cubicBezTo>
                      <a:cubicBezTo>
                        <a:pt x="12257" y="35"/>
                        <a:pt x="10427" y="210"/>
                        <a:pt x="8673" y="511"/>
                      </a:cubicBezTo>
                      <a:cubicBezTo>
                        <a:pt x="6417" y="912"/>
                        <a:pt x="4312" y="2315"/>
                        <a:pt x="3234" y="4346"/>
                      </a:cubicBezTo>
                      <a:cubicBezTo>
                        <a:pt x="2632" y="5498"/>
                        <a:pt x="2156" y="6626"/>
                        <a:pt x="1830" y="7754"/>
                      </a:cubicBezTo>
                      <a:cubicBezTo>
                        <a:pt x="1279" y="9158"/>
                        <a:pt x="878" y="10661"/>
                        <a:pt x="653" y="12165"/>
                      </a:cubicBezTo>
                      <a:cubicBezTo>
                        <a:pt x="226" y="15072"/>
                        <a:pt x="302" y="18030"/>
                        <a:pt x="377" y="20962"/>
                      </a:cubicBezTo>
                      <a:cubicBezTo>
                        <a:pt x="502" y="27128"/>
                        <a:pt x="577" y="33268"/>
                        <a:pt x="602" y="39408"/>
                      </a:cubicBezTo>
                      <a:cubicBezTo>
                        <a:pt x="627" y="44070"/>
                        <a:pt x="602" y="48732"/>
                        <a:pt x="1" y="53343"/>
                      </a:cubicBezTo>
                      <a:cubicBezTo>
                        <a:pt x="5765" y="50536"/>
                        <a:pt x="11780" y="48155"/>
                        <a:pt x="17921" y="46276"/>
                      </a:cubicBezTo>
                      <a:cubicBezTo>
                        <a:pt x="20666" y="45421"/>
                        <a:pt x="23494" y="44666"/>
                        <a:pt x="26338" y="44666"/>
                      </a:cubicBezTo>
                      <a:cubicBezTo>
                        <a:pt x="26999" y="44666"/>
                        <a:pt x="27660" y="44707"/>
                        <a:pt x="28322" y="44797"/>
                      </a:cubicBezTo>
                      <a:cubicBezTo>
                        <a:pt x="27745" y="38606"/>
                        <a:pt x="27620" y="32165"/>
                        <a:pt x="28021" y="25950"/>
                      </a:cubicBezTo>
                      <a:cubicBezTo>
                        <a:pt x="28146" y="24170"/>
                        <a:pt x="28347" y="22366"/>
                        <a:pt x="28547" y="20586"/>
                      </a:cubicBezTo>
                      <a:cubicBezTo>
                        <a:pt x="28573" y="20548"/>
                        <a:pt x="28836" y="20305"/>
                        <a:pt x="29099" y="20061"/>
                      </a:cubicBezTo>
                      <a:lnTo>
                        <a:pt x="29099" y="20061"/>
                      </a:lnTo>
                      <a:cubicBezTo>
                        <a:pt x="29247" y="20896"/>
                        <a:pt x="29434" y="21858"/>
                        <a:pt x="29551" y="21858"/>
                      </a:cubicBezTo>
                      <a:cubicBezTo>
                        <a:pt x="29644" y="21858"/>
                        <a:pt x="29695" y="21261"/>
                        <a:pt x="29650" y="19534"/>
                      </a:cubicBezTo>
                      <a:lnTo>
                        <a:pt x="29650" y="19534"/>
                      </a:lnTo>
                      <a:cubicBezTo>
                        <a:pt x="29623" y="20107"/>
                        <a:pt x="29549" y="20288"/>
                        <a:pt x="29450" y="20288"/>
                      </a:cubicBezTo>
                      <a:cubicBezTo>
                        <a:pt x="29364" y="20288"/>
                        <a:pt x="29258" y="20150"/>
                        <a:pt x="29149" y="20015"/>
                      </a:cubicBezTo>
                      <a:lnTo>
                        <a:pt x="29149" y="20015"/>
                      </a:lnTo>
                      <a:cubicBezTo>
                        <a:pt x="29133" y="20030"/>
                        <a:pt x="29116" y="20045"/>
                        <a:pt x="29099" y="20061"/>
                      </a:cubicBezTo>
                      <a:lnTo>
                        <a:pt x="29099" y="20061"/>
                      </a:lnTo>
                      <a:cubicBezTo>
                        <a:pt x="29091" y="20015"/>
                        <a:pt x="29084" y="19971"/>
                        <a:pt x="29076" y="19926"/>
                      </a:cubicBezTo>
                      <a:lnTo>
                        <a:pt x="29076" y="19926"/>
                      </a:lnTo>
                      <a:cubicBezTo>
                        <a:pt x="29100" y="19955"/>
                        <a:pt x="29125" y="19985"/>
                        <a:pt x="29149" y="20015"/>
                      </a:cubicBezTo>
                      <a:lnTo>
                        <a:pt x="29149" y="20015"/>
                      </a:lnTo>
                      <a:cubicBezTo>
                        <a:pt x="29382" y="19798"/>
                        <a:pt x="29605" y="19591"/>
                        <a:pt x="29650" y="19534"/>
                      </a:cubicBezTo>
                      <a:lnTo>
                        <a:pt x="29650" y="19534"/>
                      </a:lnTo>
                      <a:cubicBezTo>
                        <a:pt x="29650" y="19534"/>
                        <a:pt x="29650" y="19534"/>
                        <a:pt x="29650" y="19534"/>
                      </a:cubicBezTo>
                      <a:cubicBezTo>
                        <a:pt x="30227" y="18857"/>
                        <a:pt x="30603" y="18130"/>
                        <a:pt x="30978" y="17353"/>
                      </a:cubicBezTo>
                      <a:cubicBezTo>
                        <a:pt x="32382" y="14496"/>
                        <a:pt x="32031" y="12491"/>
                        <a:pt x="31204" y="9508"/>
                      </a:cubicBezTo>
                      <a:cubicBezTo>
                        <a:pt x="30527" y="7027"/>
                        <a:pt x="28698" y="5248"/>
                        <a:pt x="26643" y="3819"/>
                      </a:cubicBezTo>
                      <a:cubicBezTo>
                        <a:pt x="24011" y="1990"/>
                        <a:pt x="21254" y="260"/>
                        <a:pt x="17946" y="85"/>
                      </a:cubicBezTo>
                      <a:cubicBezTo>
                        <a:pt x="16987" y="28"/>
                        <a:pt x="16029" y="0"/>
                        <a:pt x="15059" y="0"/>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0" name="Google Shape;1720;p40"/>
                <p:cNvSpPr/>
                <p:nvPr/>
              </p:nvSpPr>
              <p:spPr>
                <a:xfrm flipH="1">
                  <a:off x="6827873" y="2731363"/>
                  <a:ext cx="2057274" cy="2430553"/>
                </a:xfrm>
                <a:custGeom>
                  <a:avLst/>
                  <a:gdLst/>
                  <a:ahLst/>
                  <a:cxnLst/>
                  <a:rect l="l" t="t" r="r" b="b"/>
                  <a:pathLst>
                    <a:path w="58222" h="68786" extrusionOk="0">
                      <a:moveTo>
                        <a:pt x="21805" y="1"/>
                      </a:moveTo>
                      <a:cubicBezTo>
                        <a:pt x="18071" y="1"/>
                        <a:pt x="14512" y="1455"/>
                        <a:pt x="11855" y="4036"/>
                      </a:cubicBezTo>
                      <a:cubicBezTo>
                        <a:pt x="11304" y="4462"/>
                        <a:pt x="10778" y="4988"/>
                        <a:pt x="10377" y="5640"/>
                      </a:cubicBezTo>
                      <a:cubicBezTo>
                        <a:pt x="10276" y="5790"/>
                        <a:pt x="10201" y="5966"/>
                        <a:pt x="10101" y="6116"/>
                      </a:cubicBezTo>
                      <a:cubicBezTo>
                        <a:pt x="9524" y="6943"/>
                        <a:pt x="9048" y="7821"/>
                        <a:pt x="8672" y="8723"/>
                      </a:cubicBezTo>
                      <a:cubicBezTo>
                        <a:pt x="4387" y="17144"/>
                        <a:pt x="1" y="31505"/>
                        <a:pt x="2958" y="39400"/>
                      </a:cubicBezTo>
                      <a:cubicBezTo>
                        <a:pt x="4236" y="42808"/>
                        <a:pt x="6868" y="45590"/>
                        <a:pt x="10076" y="47294"/>
                      </a:cubicBezTo>
                      <a:lnTo>
                        <a:pt x="10702" y="55465"/>
                      </a:lnTo>
                      <a:cubicBezTo>
                        <a:pt x="10803" y="56618"/>
                        <a:pt x="10853" y="57746"/>
                        <a:pt x="10903" y="58898"/>
                      </a:cubicBezTo>
                      <a:cubicBezTo>
                        <a:pt x="11304" y="61330"/>
                        <a:pt x="13133" y="63711"/>
                        <a:pt x="16367" y="65590"/>
                      </a:cubicBezTo>
                      <a:cubicBezTo>
                        <a:pt x="20051" y="67721"/>
                        <a:pt x="24869" y="68786"/>
                        <a:pt x="29684" y="68786"/>
                      </a:cubicBezTo>
                      <a:cubicBezTo>
                        <a:pt x="34499" y="68786"/>
                        <a:pt x="39312" y="67721"/>
                        <a:pt x="42983" y="65590"/>
                      </a:cubicBezTo>
                      <a:cubicBezTo>
                        <a:pt x="46642" y="63460"/>
                        <a:pt x="48447" y="60678"/>
                        <a:pt x="48447" y="57871"/>
                      </a:cubicBezTo>
                      <a:lnTo>
                        <a:pt x="47068" y="37771"/>
                      </a:lnTo>
                      <a:cubicBezTo>
                        <a:pt x="47119" y="36517"/>
                        <a:pt x="47094" y="35289"/>
                        <a:pt x="47043" y="34061"/>
                      </a:cubicBezTo>
                      <a:lnTo>
                        <a:pt x="47043" y="34061"/>
                      </a:lnTo>
                      <a:cubicBezTo>
                        <a:pt x="48647" y="35114"/>
                        <a:pt x="50327" y="36141"/>
                        <a:pt x="52056" y="36994"/>
                      </a:cubicBezTo>
                      <a:cubicBezTo>
                        <a:pt x="52487" y="37202"/>
                        <a:pt x="52941" y="37301"/>
                        <a:pt x="53386" y="37301"/>
                      </a:cubicBezTo>
                      <a:cubicBezTo>
                        <a:pt x="54494" y="37301"/>
                        <a:pt x="55548" y="36688"/>
                        <a:pt x="56066" y="35615"/>
                      </a:cubicBezTo>
                      <a:lnTo>
                        <a:pt x="57896" y="31906"/>
                      </a:lnTo>
                      <a:lnTo>
                        <a:pt x="57896" y="31906"/>
                      </a:lnTo>
                      <a:cubicBezTo>
                        <a:pt x="57559" y="32229"/>
                        <a:pt x="57410" y="32350"/>
                        <a:pt x="57378" y="32350"/>
                      </a:cubicBezTo>
                      <a:cubicBezTo>
                        <a:pt x="57289" y="32350"/>
                        <a:pt x="58056" y="31458"/>
                        <a:pt x="58221" y="31329"/>
                      </a:cubicBezTo>
                      <a:cubicBezTo>
                        <a:pt x="54186" y="31004"/>
                        <a:pt x="50627" y="28247"/>
                        <a:pt x="48572" y="24788"/>
                      </a:cubicBezTo>
                      <a:cubicBezTo>
                        <a:pt x="46517" y="21304"/>
                        <a:pt x="45690" y="17194"/>
                        <a:pt x="45690" y="13134"/>
                      </a:cubicBezTo>
                      <a:cubicBezTo>
                        <a:pt x="45690" y="7319"/>
                        <a:pt x="41580" y="4387"/>
                        <a:pt x="37795" y="2156"/>
                      </a:cubicBezTo>
                      <a:cubicBezTo>
                        <a:pt x="35565" y="778"/>
                        <a:pt x="32983" y="1"/>
                        <a:pt x="30276"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1" name="Google Shape;1721;p40"/>
                <p:cNvSpPr/>
                <p:nvPr/>
              </p:nvSpPr>
              <p:spPr>
                <a:xfrm flipH="1">
                  <a:off x="7492952" y="2731375"/>
                  <a:ext cx="766098" cy="2417417"/>
                </a:xfrm>
                <a:custGeom>
                  <a:avLst/>
                  <a:gdLst/>
                  <a:ahLst/>
                  <a:cxnLst/>
                  <a:rect l="l" t="t" r="r" b="b"/>
                  <a:pathLst>
                    <a:path w="21681" h="68623" extrusionOk="0">
                      <a:moveTo>
                        <a:pt x="1" y="28823"/>
                      </a:moveTo>
                      <a:cubicBezTo>
                        <a:pt x="3" y="28826"/>
                        <a:pt x="5" y="28829"/>
                        <a:pt x="8" y="28832"/>
                      </a:cubicBezTo>
                      <a:lnTo>
                        <a:pt x="8" y="28832"/>
                      </a:lnTo>
                      <a:cubicBezTo>
                        <a:pt x="3" y="28826"/>
                        <a:pt x="1" y="28823"/>
                        <a:pt x="1" y="28823"/>
                      </a:cubicBezTo>
                      <a:close/>
                      <a:moveTo>
                        <a:pt x="10703" y="1"/>
                      </a:moveTo>
                      <a:lnTo>
                        <a:pt x="15014" y="21705"/>
                      </a:lnTo>
                      <a:lnTo>
                        <a:pt x="15014" y="27921"/>
                      </a:lnTo>
                      <a:lnTo>
                        <a:pt x="14688" y="28422"/>
                      </a:lnTo>
                      <a:cubicBezTo>
                        <a:pt x="14337" y="28999"/>
                        <a:pt x="13961" y="29475"/>
                        <a:pt x="13610" y="29876"/>
                      </a:cubicBezTo>
                      <a:cubicBezTo>
                        <a:pt x="12236" y="31324"/>
                        <a:pt x="10212" y="31907"/>
                        <a:pt x="8270" y="31907"/>
                      </a:cubicBezTo>
                      <a:cubicBezTo>
                        <a:pt x="8228" y="31907"/>
                        <a:pt x="8187" y="31906"/>
                        <a:pt x="8146" y="31906"/>
                      </a:cubicBezTo>
                      <a:cubicBezTo>
                        <a:pt x="6066" y="31881"/>
                        <a:pt x="4337" y="31104"/>
                        <a:pt x="2507" y="30151"/>
                      </a:cubicBezTo>
                      <a:cubicBezTo>
                        <a:pt x="1931" y="29851"/>
                        <a:pt x="1379" y="29550"/>
                        <a:pt x="803" y="29249"/>
                      </a:cubicBezTo>
                      <a:cubicBezTo>
                        <a:pt x="631" y="29151"/>
                        <a:pt x="143" y="29004"/>
                        <a:pt x="8" y="28832"/>
                      </a:cubicBezTo>
                      <a:lnTo>
                        <a:pt x="8" y="28832"/>
                      </a:lnTo>
                      <a:cubicBezTo>
                        <a:pt x="40" y="28875"/>
                        <a:pt x="185" y="29067"/>
                        <a:pt x="427" y="29375"/>
                      </a:cubicBezTo>
                      <a:lnTo>
                        <a:pt x="527" y="29500"/>
                      </a:lnTo>
                      <a:cubicBezTo>
                        <a:pt x="778" y="29801"/>
                        <a:pt x="1154" y="30227"/>
                        <a:pt x="1630" y="30678"/>
                      </a:cubicBezTo>
                      <a:cubicBezTo>
                        <a:pt x="2883" y="31831"/>
                        <a:pt x="4437" y="32708"/>
                        <a:pt x="6116" y="33059"/>
                      </a:cubicBezTo>
                      <a:cubicBezTo>
                        <a:pt x="6623" y="33162"/>
                        <a:pt x="7124" y="33201"/>
                        <a:pt x="7623" y="33201"/>
                      </a:cubicBezTo>
                      <a:cubicBezTo>
                        <a:pt x="8947" y="33201"/>
                        <a:pt x="10250" y="32924"/>
                        <a:pt x="11580" y="32833"/>
                      </a:cubicBezTo>
                      <a:cubicBezTo>
                        <a:pt x="11925" y="32814"/>
                        <a:pt x="12266" y="32806"/>
                        <a:pt x="12606" y="32806"/>
                      </a:cubicBezTo>
                      <a:cubicBezTo>
                        <a:pt x="13156" y="32806"/>
                        <a:pt x="13704" y="32827"/>
                        <a:pt x="14262" y="32858"/>
                      </a:cubicBezTo>
                      <a:cubicBezTo>
                        <a:pt x="14512" y="32883"/>
                        <a:pt x="14763" y="32883"/>
                        <a:pt x="15014" y="32908"/>
                      </a:cubicBezTo>
                      <a:lnTo>
                        <a:pt x="15014" y="68623"/>
                      </a:lnTo>
                      <a:cubicBezTo>
                        <a:pt x="15740" y="68548"/>
                        <a:pt x="16467" y="68447"/>
                        <a:pt x="17194" y="68322"/>
                      </a:cubicBezTo>
                      <a:lnTo>
                        <a:pt x="17194" y="30778"/>
                      </a:lnTo>
                      <a:cubicBezTo>
                        <a:pt x="17770" y="30327"/>
                        <a:pt x="18472" y="30051"/>
                        <a:pt x="19149" y="29776"/>
                      </a:cubicBezTo>
                      <a:cubicBezTo>
                        <a:pt x="20001" y="29425"/>
                        <a:pt x="20853" y="29074"/>
                        <a:pt x="21680" y="28748"/>
                      </a:cubicBezTo>
                      <a:lnTo>
                        <a:pt x="21680" y="28748"/>
                      </a:lnTo>
                      <a:cubicBezTo>
                        <a:pt x="20979" y="29021"/>
                        <a:pt x="20138" y="29190"/>
                        <a:pt x="19325" y="29190"/>
                      </a:cubicBezTo>
                      <a:cubicBezTo>
                        <a:pt x="18945" y="29190"/>
                        <a:pt x="18572" y="29153"/>
                        <a:pt x="18222" y="29074"/>
                      </a:cubicBezTo>
                      <a:cubicBezTo>
                        <a:pt x="17670" y="28948"/>
                        <a:pt x="17194" y="28648"/>
                        <a:pt x="17194" y="28071"/>
                      </a:cubicBezTo>
                      <a:cubicBezTo>
                        <a:pt x="17169" y="27595"/>
                        <a:pt x="17194" y="27094"/>
                        <a:pt x="17194" y="26593"/>
                      </a:cubicBezTo>
                      <a:lnTo>
                        <a:pt x="17194" y="22583"/>
                      </a:lnTo>
                      <a:lnTo>
                        <a:pt x="17194" y="21705"/>
                      </a:lnTo>
                      <a:lnTo>
                        <a:pt x="19901" y="11730"/>
                      </a:lnTo>
                      <a:lnTo>
                        <a:pt x="14788" y="176"/>
                      </a:lnTo>
                      <a:cubicBezTo>
                        <a:pt x="14061" y="76"/>
                        <a:pt x="13309" y="1"/>
                        <a:pt x="12557"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2" name="Google Shape;1722;p40"/>
                <p:cNvSpPr/>
                <p:nvPr/>
              </p:nvSpPr>
              <p:spPr>
                <a:xfrm flipH="1">
                  <a:off x="7657680" y="2664085"/>
                  <a:ext cx="479143" cy="325930"/>
                </a:xfrm>
                <a:custGeom>
                  <a:avLst/>
                  <a:gdLst/>
                  <a:ahLst/>
                  <a:cxnLst/>
                  <a:rect l="l" t="t" r="r" b="b"/>
                  <a:pathLst>
                    <a:path w="13560" h="9224" extrusionOk="0">
                      <a:moveTo>
                        <a:pt x="10753" y="0"/>
                      </a:moveTo>
                      <a:lnTo>
                        <a:pt x="1" y="1228"/>
                      </a:lnTo>
                      <a:lnTo>
                        <a:pt x="1630" y="8872"/>
                      </a:lnTo>
                      <a:lnTo>
                        <a:pt x="13560" y="9223"/>
                      </a:lnTo>
                      <a:lnTo>
                        <a:pt x="10753"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3" name="Google Shape;1723;p40"/>
                <p:cNvSpPr/>
                <p:nvPr/>
              </p:nvSpPr>
              <p:spPr>
                <a:xfrm flipH="1">
                  <a:off x="7728527" y="2770337"/>
                  <a:ext cx="427766" cy="728007"/>
                </a:xfrm>
                <a:custGeom>
                  <a:avLst/>
                  <a:gdLst/>
                  <a:ahLst/>
                  <a:cxnLst/>
                  <a:rect l="l" t="t" r="r" b="b"/>
                  <a:pathLst>
                    <a:path w="12106" h="20603" extrusionOk="0">
                      <a:moveTo>
                        <a:pt x="0" y="1"/>
                      </a:moveTo>
                      <a:lnTo>
                        <a:pt x="12106" y="20602"/>
                      </a:lnTo>
                      <a:lnTo>
                        <a:pt x="11504" y="2357"/>
                      </a:lnTo>
                      <a:lnTo>
                        <a:pt x="0" y="1"/>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4" name="Google Shape;1724;p40"/>
                <p:cNvSpPr/>
                <p:nvPr/>
              </p:nvSpPr>
              <p:spPr>
                <a:xfrm flipH="1">
                  <a:off x="7682486" y="4008405"/>
                  <a:ext cx="90352" cy="90352"/>
                </a:xfrm>
                <a:custGeom>
                  <a:avLst/>
                  <a:gdLst/>
                  <a:ahLst/>
                  <a:cxnLst/>
                  <a:rect l="l" t="t" r="r" b="b"/>
                  <a:pathLst>
                    <a:path w="2557" h="2557" extrusionOk="0">
                      <a:moveTo>
                        <a:pt x="1279" y="0"/>
                      </a:moveTo>
                      <a:cubicBezTo>
                        <a:pt x="577" y="0"/>
                        <a:pt x="0" y="577"/>
                        <a:pt x="0" y="1279"/>
                      </a:cubicBezTo>
                      <a:cubicBezTo>
                        <a:pt x="0" y="1980"/>
                        <a:pt x="577" y="2557"/>
                        <a:pt x="1279" y="2557"/>
                      </a:cubicBezTo>
                      <a:cubicBezTo>
                        <a:pt x="2005" y="2557"/>
                        <a:pt x="2557" y="1980"/>
                        <a:pt x="2557" y="1279"/>
                      </a:cubicBezTo>
                      <a:cubicBezTo>
                        <a:pt x="2557" y="577"/>
                        <a:pt x="2005" y="0"/>
                        <a:pt x="1279" y="0"/>
                      </a:cubicBezTo>
                      <a:close/>
                    </a:path>
                  </a:pathLst>
                </a:custGeom>
                <a:solidFill>
                  <a:srgbClr val="A6BDC5"/>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5" name="Google Shape;1725;p40"/>
                <p:cNvSpPr/>
                <p:nvPr/>
              </p:nvSpPr>
              <p:spPr>
                <a:xfrm flipH="1">
                  <a:off x="8112866" y="2955422"/>
                  <a:ext cx="331266" cy="1031747"/>
                </a:xfrm>
                <a:custGeom>
                  <a:avLst/>
                  <a:gdLst/>
                  <a:ahLst/>
                  <a:cxnLst/>
                  <a:rect l="l" t="t" r="r" b="b"/>
                  <a:pathLst>
                    <a:path w="9375" h="29199" extrusionOk="0">
                      <a:moveTo>
                        <a:pt x="8347" y="1"/>
                      </a:moveTo>
                      <a:cubicBezTo>
                        <a:pt x="8522" y="1705"/>
                        <a:pt x="7946" y="3485"/>
                        <a:pt x="6642" y="4788"/>
                      </a:cubicBezTo>
                      <a:cubicBezTo>
                        <a:pt x="2958" y="8447"/>
                        <a:pt x="1" y="21530"/>
                        <a:pt x="76" y="26718"/>
                      </a:cubicBezTo>
                      <a:cubicBezTo>
                        <a:pt x="101" y="27570"/>
                        <a:pt x="201" y="28447"/>
                        <a:pt x="627" y="29199"/>
                      </a:cubicBezTo>
                      <a:cubicBezTo>
                        <a:pt x="602" y="28998"/>
                        <a:pt x="577" y="28798"/>
                        <a:pt x="577" y="28597"/>
                      </a:cubicBezTo>
                      <a:cubicBezTo>
                        <a:pt x="527" y="23409"/>
                        <a:pt x="3459" y="10327"/>
                        <a:pt x="7144" y="6668"/>
                      </a:cubicBezTo>
                      <a:cubicBezTo>
                        <a:pt x="8948" y="4888"/>
                        <a:pt x="9374" y="2206"/>
                        <a:pt x="8347"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6" name="Google Shape;1726;p40"/>
                <p:cNvSpPr/>
                <p:nvPr/>
              </p:nvSpPr>
              <p:spPr>
                <a:xfrm flipH="1">
                  <a:off x="7566446" y="3864945"/>
                  <a:ext cx="1237220" cy="608115"/>
                </a:xfrm>
                <a:custGeom>
                  <a:avLst/>
                  <a:gdLst/>
                  <a:ahLst/>
                  <a:cxnLst/>
                  <a:rect l="l" t="t" r="r" b="b"/>
                  <a:pathLst>
                    <a:path w="35014" h="17210" extrusionOk="0">
                      <a:moveTo>
                        <a:pt x="33008" y="0"/>
                      </a:moveTo>
                      <a:lnTo>
                        <a:pt x="33008" y="1"/>
                      </a:lnTo>
                      <a:lnTo>
                        <a:pt x="33008" y="1"/>
                      </a:lnTo>
                      <a:cubicBezTo>
                        <a:pt x="33008" y="1"/>
                        <a:pt x="33008" y="0"/>
                        <a:pt x="33008" y="0"/>
                      </a:cubicBezTo>
                      <a:close/>
                      <a:moveTo>
                        <a:pt x="33008" y="1"/>
                      </a:moveTo>
                      <a:cubicBezTo>
                        <a:pt x="33156" y="553"/>
                        <a:pt x="29599" y="2131"/>
                        <a:pt x="26993" y="3233"/>
                      </a:cubicBezTo>
                      <a:lnTo>
                        <a:pt x="29825" y="9499"/>
                      </a:lnTo>
                      <a:cubicBezTo>
                        <a:pt x="29399" y="9800"/>
                        <a:pt x="29073" y="10000"/>
                        <a:pt x="28948" y="10101"/>
                      </a:cubicBezTo>
                      <a:cubicBezTo>
                        <a:pt x="28121" y="10652"/>
                        <a:pt x="27269" y="11153"/>
                        <a:pt x="26416" y="11655"/>
                      </a:cubicBezTo>
                      <a:lnTo>
                        <a:pt x="20276" y="6166"/>
                      </a:lnTo>
                      <a:cubicBezTo>
                        <a:pt x="19299" y="6567"/>
                        <a:pt x="18296" y="6943"/>
                        <a:pt x="17319" y="7168"/>
                      </a:cubicBezTo>
                      <a:cubicBezTo>
                        <a:pt x="17970" y="9775"/>
                        <a:pt x="19274" y="12106"/>
                        <a:pt x="21103" y="14010"/>
                      </a:cubicBezTo>
                      <a:cubicBezTo>
                        <a:pt x="18665" y="14839"/>
                        <a:pt x="16588" y="15326"/>
                        <a:pt x="14527" y="15326"/>
                      </a:cubicBezTo>
                      <a:cubicBezTo>
                        <a:pt x="12414" y="15326"/>
                        <a:pt x="10319" y="14814"/>
                        <a:pt x="7870" y="13634"/>
                      </a:cubicBezTo>
                      <a:cubicBezTo>
                        <a:pt x="4411" y="11980"/>
                        <a:pt x="1504" y="9048"/>
                        <a:pt x="151" y="5439"/>
                      </a:cubicBezTo>
                      <a:cubicBezTo>
                        <a:pt x="101" y="5289"/>
                        <a:pt x="50" y="5138"/>
                        <a:pt x="0" y="4988"/>
                      </a:cubicBezTo>
                      <a:lnTo>
                        <a:pt x="0" y="4988"/>
                      </a:lnTo>
                      <a:cubicBezTo>
                        <a:pt x="151" y="5790"/>
                        <a:pt x="376" y="6567"/>
                        <a:pt x="652" y="7319"/>
                      </a:cubicBezTo>
                      <a:cubicBezTo>
                        <a:pt x="2005" y="10928"/>
                        <a:pt x="4913" y="13860"/>
                        <a:pt x="8371" y="15539"/>
                      </a:cubicBezTo>
                      <a:cubicBezTo>
                        <a:pt x="10820" y="16701"/>
                        <a:pt x="12920" y="17209"/>
                        <a:pt x="15034" y="17209"/>
                      </a:cubicBezTo>
                      <a:cubicBezTo>
                        <a:pt x="17161" y="17209"/>
                        <a:pt x="19303" y="16695"/>
                        <a:pt x="21830" y="15815"/>
                      </a:cubicBezTo>
                      <a:cubicBezTo>
                        <a:pt x="22156" y="15715"/>
                        <a:pt x="22457" y="15589"/>
                        <a:pt x="22757" y="15489"/>
                      </a:cubicBezTo>
                      <a:lnTo>
                        <a:pt x="22782" y="15489"/>
                      </a:lnTo>
                      <a:cubicBezTo>
                        <a:pt x="23183" y="15314"/>
                        <a:pt x="23609" y="15138"/>
                        <a:pt x="24036" y="14963"/>
                      </a:cubicBezTo>
                      <a:cubicBezTo>
                        <a:pt x="24086" y="14938"/>
                        <a:pt x="24161" y="14913"/>
                        <a:pt x="24211" y="14888"/>
                      </a:cubicBezTo>
                      <a:cubicBezTo>
                        <a:pt x="24562" y="14737"/>
                        <a:pt x="24938" y="14562"/>
                        <a:pt x="25289" y="14386"/>
                      </a:cubicBezTo>
                      <a:cubicBezTo>
                        <a:pt x="25339" y="14361"/>
                        <a:pt x="25389" y="14336"/>
                        <a:pt x="25464" y="14311"/>
                      </a:cubicBezTo>
                      <a:cubicBezTo>
                        <a:pt x="26291" y="13885"/>
                        <a:pt x="27093" y="13459"/>
                        <a:pt x="27895" y="12983"/>
                      </a:cubicBezTo>
                      <a:cubicBezTo>
                        <a:pt x="28422" y="12657"/>
                        <a:pt x="28948" y="12331"/>
                        <a:pt x="29449" y="11980"/>
                      </a:cubicBezTo>
                      <a:cubicBezTo>
                        <a:pt x="29650" y="11855"/>
                        <a:pt x="30151" y="11529"/>
                        <a:pt x="30777" y="11103"/>
                      </a:cubicBezTo>
                      <a:cubicBezTo>
                        <a:pt x="30853" y="11053"/>
                        <a:pt x="30928" y="11003"/>
                        <a:pt x="31003" y="10953"/>
                      </a:cubicBezTo>
                      <a:cubicBezTo>
                        <a:pt x="31053" y="10903"/>
                        <a:pt x="31103" y="10852"/>
                        <a:pt x="31178" y="10827"/>
                      </a:cubicBezTo>
                      <a:cubicBezTo>
                        <a:pt x="31279" y="10752"/>
                        <a:pt x="31354" y="10702"/>
                        <a:pt x="31454" y="10627"/>
                      </a:cubicBezTo>
                      <a:cubicBezTo>
                        <a:pt x="31504" y="10577"/>
                        <a:pt x="31554" y="10552"/>
                        <a:pt x="31604" y="10527"/>
                      </a:cubicBezTo>
                      <a:cubicBezTo>
                        <a:pt x="31755" y="10401"/>
                        <a:pt x="31905" y="10301"/>
                        <a:pt x="32056" y="10201"/>
                      </a:cubicBezTo>
                      <a:cubicBezTo>
                        <a:pt x="32081" y="10176"/>
                        <a:pt x="32106" y="10151"/>
                        <a:pt x="32131" y="10126"/>
                      </a:cubicBezTo>
                      <a:cubicBezTo>
                        <a:pt x="32256" y="10050"/>
                        <a:pt x="32381" y="9950"/>
                        <a:pt x="32507" y="9875"/>
                      </a:cubicBezTo>
                      <a:cubicBezTo>
                        <a:pt x="32557" y="9825"/>
                        <a:pt x="32582" y="9800"/>
                        <a:pt x="32632" y="9775"/>
                      </a:cubicBezTo>
                      <a:cubicBezTo>
                        <a:pt x="32757" y="9675"/>
                        <a:pt x="32858" y="9599"/>
                        <a:pt x="32983" y="9499"/>
                      </a:cubicBezTo>
                      <a:cubicBezTo>
                        <a:pt x="33008" y="9474"/>
                        <a:pt x="33058" y="9449"/>
                        <a:pt x="33083" y="9424"/>
                      </a:cubicBezTo>
                      <a:cubicBezTo>
                        <a:pt x="33234" y="9299"/>
                        <a:pt x="33384" y="9198"/>
                        <a:pt x="33509" y="9073"/>
                      </a:cubicBezTo>
                      <a:cubicBezTo>
                        <a:pt x="33534" y="9073"/>
                        <a:pt x="33534" y="9048"/>
                        <a:pt x="33559" y="9048"/>
                      </a:cubicBezTo>
                      <a:cubicBezTo>
                        <a:pt x="33685" y="8948"/>
                        <a:pt x="33785" y="8847"/>
                        <a:pt x="33910" y="8747"/>
                      </a:cubicBezTo>
                      <a:cubicBezTo>
                        <a:pt x="33935" y="8722"/>
                        <a:pt x="33960" y="8697"/>
                        <a:pt x="34011" y="8672"/>
                      </a:cubicBezTo>
                      <a:cubicBezTo>
                        <a:pt x="34086" y="8597"/>
                        <a:pt x="34186" y="8497"/>
                        <a:pt x="34261" y="8421"/>
                      </a:cubicBezTo>
                      <a:cubicBezTo>
                        <a:pt x="34286" y="8396"/>
                        <a:pt x="34311" y="8371"/>
                        <a:pt x="34336" y="8346"/>
                      </a:cubicBezTo>
                      <a:cubicBezTo>
                        <a:pt x="34437" y="8246"/>
                        <a:pt x="34537" y="8146"/>
                        <a:pt x="34637" y="8071"/>
                      </a:cubicBezTo>
                      <a:cubicBezTo>
                        <a:pt x="34637" y="8045"/>
                        <a:pt x="34637" y="8045"/>
                        <a:pt x="34637" y="8045"/>
                      </a:cubicBezTo>
                      <a:cubicBezTo>
                        <a:pt x="34712" y="7970"/>
                        <a:pt x="34787" y="7895"/>
                        <a:pt x="34838" y="7820"/>
                      </a:cubicBezTo>
                      <a:cubicBezTo>
                        <a:pt x="34838" y="7795"/>
                        <a:pt x="34863" y="7770"/>
                        <a:pt x="34863" y="7745"/>
                      </a:cubicBezTo>
                      <a:cubicBezTo>
                        <a:pt x="34913" y="7695"/>
                        <a:pt x="34938" y="7644"/>
                        <a:pt x="34963" y="7594"/>
                      </a:cubicBezTo>
                      <a:cubicBezTo>
                        <a:pt x="34963" y="7569"/>
                        <a:pt x="34963" y="7544"/>
                        <a:pt x="34988" y="7519"/>
                      </a:cubicBezTo>
                      <a:cubicBezTo>
                        <a:pt x="34988" y="7469"/>
                        <a:pt x="35013" y="7394"/>
                        <a:pt x="34988" y="7344"/>
                      </a:cubicBezTo>
                      <a:lnTo>
                        <a:pt x="34487" y="5464"/>
                      </a:lnTo>
                      <a:lnTo>
                        <a:pt x="33008"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7" name="Google Shape;1727;p40"/>
                <p:cNvSpPr/>
                <p:nvPr/>
              </p:nvSpPr>
              <p:spPr>
                <a:xfrm flipH="1">
                  <a:off x="7321150" y="3175948"/>
                  <a:ext cx="162117" cy="688149"/>
                </a:xfrm>
                <a:custGeom>
                  <a:avLst/>
                  <a:gdLst/>
                  <a:ahLst/>
                  <a:cxnLst/>
                  <a:rect l="l" t="t" r="r" b="b"/>
                  <a:pathLst>
                    <a:path w="4588" h="19475" extrusionOk="0">
                      <a:moveTo>
                        <a:pt x="1" y="0"/>
                      </a:moveTo>
                      <a:lnTo>
                        <a:pt x="1" y="1504"/>
                      </a:lnTo>
                      <a:cubicBezTo>
                        <a:pt x="1" y="2807"/>
                        <a:pt x="252" y="4111"/>
                        <a:pt x="728" y="5314"/>
                      </a:cubicBezTo>
                      <a:cubicBezTo>
                        <a:pt x="1680" y="7695"/>
                        <a:pt x="1805" y="10351"/>
                        <a:pt x="978" y="12757"/>
                      </a:cubicBezTo>
                      <a:cubicBezTo>
                        <a:pt x="226" y="15013"/>
                        <a:pt x="728" y="17168"/>
                        <a:pt x="903" y="19474"/>
                      </a:cubicBezTo>
                      <a:lnTo>
                        <a:pt x="4587" y="18747"/>
                      </a:lnTo>
                      <a:cubicBezTo>
                        <a:pt x="2983" y="16066"/>
                        <a:pt x="2332" y="12933"/>
                        <a:pt x="2658" y="9825"/>
                      </a:cubicBezTo>
                      <a:cubicBezTo>
                        <a:pt x="2933" y="7319"/>
                        <a:pt x="1379" y="5589"/>
                        <a:pt x="728" y="3334"/>
                      </a:cubicBezTo>
                      <a:cubicBezTo>
                        <a:pt x="402" y="2256"/>
                        <a:pt x="151" y="1128"/>
                        <a:pt x="1"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8" name="Google Shape;1728;p40"/>
                <p:cNvSpPr/>
                <p:nvPr/>
              </p:nvSpPr>
              <p:spPr>
                <a:xfrm flipH="1">
                  <a:off x="7074971" y="3913636"/>
                  <a:ext cx="2685" cy="3569"/>
                </a:xfrm>
                <a:custGeom>
                  <a:avLst/>
                  <a:gdLst/>
                  <a:ahLst/>
                  <a:cxnLst/>
                  <a:rect l="l" t="t" r="r" b="b"/>
                  <a:pathLst>
                    <a:path w="76" h="101" extrusionOk="0">
                      <a:moveTo>
                        <a:pt x="76" y="1"/>
                      </a:moveTo>
                      <a:lnTo>
                        <a:pt x="26" y="26"/>
                      </a:lnTo>
                      <a:lnTo>
                        <a:pt x="1" y="101"/>
                      </a:lnTo>
                      <a:lnTo>
                        <a:pt x="76" y="1"/>
                      </a:lnTo>
                      <a:close/>
                    </a:path>
                  </a:pathLst>
                </a:custGeom>
                <a:solidFill>
                  <a:srgbClr val="ED985F"/>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9" name="Google Shape;1729;p40"/>
                <p:cNvSpPr/>
                <p:nvPr/>
              </p:nvSpPr>
              <p:spPr>
                <a:xfrm flipH="1">
                  <a:off x="6904939" y="3593996"/>
                  <a:ext cx="441935" cy="464019"/>
                </a:xfrm>
                <a:custGeom>
                  <a:avLst/>
                  <a:gdLst/>
                  <a:ahLst/>
                  <a:cxnLst/>
                  <a:rect l="l" t="t" r="r" b="b"/>
                  <a:pathLst>
                    <a:path w="12507" h="13132" extrusionOk="0">
                      <a:moveTo>
                        <a:pt x="5136" y="0"/>
                      </a:moveTo>
                      <a:cubicBezTo>
                        <a:pt x="4327" y="0"/>
                        <a:pt x="3687" y="129"/>
                        <a:pt x="3209" y="400"/>
                      </a:cubicBezTo>
                      <a:cubicBezTo>
                        <a:pt x="3083" y="475"/>
                        <a:pt x="2808" y="801"/>
                        <a:pt x="2356" y="1403"/>
                      </a:cubicBezTo>
                      <a:lnTo>
                        <a:pt x="903" y="3282"/>
                      </a:lnTo>
                      <a:cubicBezTo>
                        <a:pt x="577" y="3733"/>
                        <a:pt x="351" y="3984"/>
                        <a:pt x="151" y="4059"/>
                      </a:cubicBezTo>
                      <a:cubicBezTo>
                        <a:pt x="51" y="4561"/>
                        <a:pt x="1" y="5037"/>
                        <a:pt x="51" y="5463"/>
                      </a:cubicBezTo>
                      <a:cubicBezTo>
                        <a:pt x="126" y="6290"/>
                        <a:pt x="527" y="7017"/>
                        <a:pt x="1279" y="7643"/>
                      </a:cubicBezTo>
                      <a:lnTo>
                        <a:pt x="1529" y="7819"/>
                      </a:lnTo>
                      <a:cubicBezTo>
                        <a:pt x="1755" y="7994"/>
                        <a:pt x="1905" y="8119"/>
                        <a:pt x="1981" y="8170"/>
                      </a:cubicBezTo>
                      <a:lnTo>
                        <a:pt x="3459" y="9498"/>
                      </a:lnTo>
                      <a:cubicBezTo>
                        <a:pt x="3935" y="9949"/>
                        <a:pt x="4813" y="10701"/>
                        <a:pt x="6041" y="11703"/>
                      </a:cubicBezTo>
                      <a:cubicBezTo>
                        <a:pt x="7244" y="12631"/>
                        <a:pt x="8422" y="13107"/>
                        <a:pt x="9575" y="13132"/>
                      </a:cubicBezTo>
                      <a:cubicBezTo>
                        <a:pt x="10402" y="13082"/>
                        <a:pt x="10928" y="12931"/>
                        <a:pt x="11179" y="12606"/>
                      </a:cubicBezTo>
                      <a:cubicBezTo>
                        <a:pt x="11254" y="12505"/>
                        <a:pt x="11304" y="12380"/>
                        <a:pt x="11304" y="12255"/>
                      </a:cubicBezTo>
                      <a:cubicBezTo>
                        <a:pt x="10928" y="12029"/>
                        <a:pt x="10352" y="11829"/>
                        <a:pt x="9550" y="11678"/>
                      </a:cubicBezTo>
                      <a:cubicBezTo>
                        <a:pt x="9073" y="11428"/>
                        <a:pt x="8647" y="11152"/>
                        <a:pt x="8271" y="10826"/>
                      </a:cubicBezTo>
                      <a:cubicBezTo>
                        <a:pt x="8121" y="10701"/>
                        <a:pt x="7946" y="10576"/>
                        <a:pt x="7770" y="10450"/>
                      </a:cubicBezTo>
                      <a:lnTo>
                        <a:pt x="7845" y="10325"/>
                      </a:lnTo>
                      <a:lnTo>
                        <a:pt x="7895" y="9974"/>
                      </a:lnTo>
                      <a:cubicBezTo>
                        <a:pt x="7950" y="9959"/>
                        <a:pt x="8013" y="9951"/>
                        <a:pt x="8085" y="9951"/>
                      </a:cubicBezTo>
                      <a:cubicBezTo>
                        <a:pt x="8481" y="9951"/>
                        <a:pt x="9152" y="10181"/>
                        <a:pt x="10126" y="10626"/>
                      </a:cubicBezTo>
                      <a:cubicBezTo>
                        <a:pt x="10978" y="11028"/>
                        <a:pt x="11718" y="11229"/>
                        <a:pt x="12389" y="11229"/>
                      </a:cubicBezTo>
                      <a:cubicBezTo>
                        <a:pt x="12429" y="11229"/>
                        <a:pt x="12468" y="11229"/>
                        <a:pt x="12507" y="11227"/>
                      </a:cubicBezTo>
                      <a:cubicBezTo>
                        <a:pt x="12206" y="10876"/>
                        <a:pt x="11981" y="10450"/>
                        <a:pt x="11830" y="9999"/>
                      </a:cubicBezTo>
                      <a:cubicBezTo>
                        <a:pt x="11780" y="9924"/>
                        <a:pt x="11780" y="9799"/>
                        <a:pt x="11730" y="9698"/>
                      </a:cubicBezTo>
                      <a:cubicBezTo>
                        <a:pt x="11630" y="9673"/>
                        <a:pt x="11504" y="9623"/>
                        <a:pt x="11379" y="9598"/>
                      </a:cubicBezTo>
                      <a:cubicBezTo>
                        <a:pt x="9951" y="8721"/>
                        <a:pt x="9174" y="8170"/>
                        <a:pt x="8998" y="7969"/>
                      </a:cubicBezTo>
                      <a:cubicBezTo>
                        <a:pt x="8873" y="7769"/>
                        <a:pt x="8873" y="7593"/>
                        <a:pt x="8948" y="7418"/>
                      </a:cubicBezTo>
                      <a:lnTo>
                        <a:pt x="8998" y="7368"/>
                      </a:lnTo>
                      <a:cubicBezTo>
                        <a:pt x="9023" y="7267"/>
                        <a:pt x="9073" y="7192"/>
                        <a:pt x="9123" y="7167"/>
                      </a:cubicBezTo>
                      <a:cubicBezTo>
                        <a:pt x="9131" y="7165"/>
                        <a:pt x="9140" y="7163"/>
                        <a:pt x="9152" y="7163"/>
                      </a:cubicBezTo>
                      <a:cubicBezTo>
                        <a:pt x="9251" y="7163"/>
                        <a:pt x="9495" y="7262"/>
                        <a:pt x="9900" y="7443"/>
                      </a:cubicBezTo>
                      <a:cubicBezTo>
                        <a:pt x="10602" y="7894"/>
                        <a:pt x="11128" y="8144"/>
                        <a:pt x="11429" y="8295"/>
                      </a:cubicBezTo>
                      <a:cubicBezTo>
                        <a:pt x="11454" y="8320"/>
                        <a:pt x="11504" y="8320"/>
                        <a:pt x="11555" y="8345"/>
                      </a:cubicBezTo>
                      <a:cubicBezTo>
                        <a:pt x="11555" y="7769"/>
                        <a:pt x="11605" y="7192"/>
                        <a:pt x="11705" y="6641"/>
                      </a:cubicBezTo>
                      <a:cubicBezTo>
                        <a:pt x="11429" y="6540"/>
                        <a:pt x="11179" y="6415"/>
                        <a:pt x="11003" y="6290"/>
                      </a:cubicBezTo>
                      <a:cubicBezTo>
                        <a:pt x="10602" y="6064"/>
                        <a:pt x="10352" y="5889"/>
                        <a:pt x="10226" y="5738"/>
                      </a:cubicBezTo>
                      <a:lnTo>
                        <a:pt x="10226" y="5738"/>
                      </a:lnTo>
                      <a:cubicBezTo>
                        <a:pt x="10527" y="5839"/>
                        <a:pt x="11053" y="5939"/>
                        <a:pt x="11805" y="6064"/>
                      </a:cubicBezTo>
                      <a:cubicBezTo>
                        <a:pt x="11830" y="5889"/>
                        <a:pt x="11880" y="5738"/>
                        <a:pt x="11905" y="5563"/>
                      </a:cubicBezTo>
                      <a:cubicBezTo>
                        <a:pt x="12006" y="5187"/>
                        <a:pt x="12106" y="4811"/>
                        <a:pt x="12256" y="4460"/>
                      </a:cubicBezTo>
                      <a:cubicBezTo>
                        <a:pt x="12256" y="4460"/>
                        <a:pt x="12256" y="4435"/>
                        <a:pt x="12256" y="4435"/>
                      </a:cubicBezTo>
                      <a:cubicBezTo>
                        <a:pt x="12331" y="4210"/>
                        <a:pt x="12382" y="3959"/>
                        <a:pt x="12357" y="3733"/>
                      </a:cubicBezTo>
                      <a:cubicBezTo>
                        <a:pt x="12231" y="2906"/>
                        <a:pt x="12206" y="1979"/>
                        <a:pt x="11830" y="1252"/>
                      </a:cubicBezTo>
                      <a:cubicBezTo>
                        <a:pt x="11418" y="472"/>
                        <a:pt x="10688" y="179"/>
                        <a:pt x="9979" y="179"/>
                      </a:cubicBezTo>
                      <a:cubicBezTo>
                        <a:pt x="9868" y="179"/>
                        <a:pt x="9758" y="186"/>
                        <a:pt x="9650" y="200"/>
                      </a:cubicBezTo>
                      <a:cubicBezTo>
                        <a:pt x="9554" y="187"/>
                        <a:pt x="9445" y="182"/>
                        <a:pt x="9323" y="182"/>
                      </a:cubicBezTo>
                      <a:cubicBezTo>
                        <a:pt x="8992" y="182"/>
                        <a:pt x="8564" y="217"/>
                        <a:pt x="8044" y="217"/>
                      </a:cubicBezTo>
                      <a:cubicBezTo>
                        <a:pt x="7647" y="217"/>
                        <a:pt x="7195" y="196"/>
                        <a:pt x="6692" y="124"/>
                      </a:cubicBezTo>
                      <a:cubicBezTo>
                        <a:pt x="6118" y="42"/>
                        <a:pt x="5599" y="0"/>
                        <a:pt x="5136" y="0"/>
                      </a:cubicBezTo>
                      <a:close/>
                    </a:path>
                  </a:pathLst>
                </a:custGeom>
                <a:solidFill>
                  <a:srgbClr val="ED985F"/>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0" name="Google Shape;1730;p40"/>
                <p:cNvSpPr/>
                <p:nvPr/>
              </p:nvSpPr>
              <p:spPr>
                <a:xfrm flipH="1">
                  <a:off x="7630225" y="3955614"/>
                  <a:ext cx="476492" cy="455680"/>
                </a:xfrm>
                <a:custGeom>
                  <a:avLst/>
                  <a:gdLst/>
                  <a:ahLst/>
                  <a:cxnLst/>
                  <a:rect l="l" t="t" r="r" b="b"/>
                  <a:pathLst>
                    <a:path w="13485" h="12896" extrusionOk="0">
                      <a:moveTo>
                        <a:pt x="8773" y="1"/>
                      </a:moveTo>
                      <a:cubicBezTo>
                        <a:pt x="7370" y="1"/>
                        <a:pt x="5200" y="417"/>
                        <a:pt x="4788" y="692"/>
                      </a:cubicBezTo>
                      <a:lnTo>
                        <a:pt x="2933" y="1820"/>
                      </a:lnTo>
                      <a:cubicBezTo>
                        <a:pt x="2858" y="1845"/>
                        <a:pt x="2682" y="1946"/>
                        <a:pt x="2382" y="2071"/>
                      </a:cubicBezTo>
                      <a:lnTo>
                        <a:pt x="2106" y="2246"/>
                      </a:lnTo>
                      <a:cubicBezTo>
                        <a:pt x="1154" y="2748"/>
                        <a:pt x="577" y="3449"/>
                        <a:pt x="327" y="4327"/>
                      </a:cubicBezTo>
                      <a:cubicBezTo>
                        <a:pt x="327" y="4352"/>
                        <a:pt x="301" y="4377"/>
                        <a:pt x="301" y="4402"/>
                      </a:cubicBezTo>
                      <a:cubicBezTo>
                        <a:pt x="1" y="5655"/>
                        <a:pt x="853" y="6883"/>
                        <a:pt x="1379" y="7961"/>
                      </a:cubicBezTo>
                      <a:cubicBezTo>
                        <a:pt x="2657" y="10467"/>
                        <a:pt x="4863" y="11670"/>
                        <a:pt x="7419" y="12522"/>
                      </a:cubicBezTo>
                      <a:cubicBezTo>
                        <a:pt x="8120" y="12751"/>
                        <a:pt x="8876" y="12896"/>
                        <a:pt x="9626" y="12896"/>
                      </a:cubicBezTo>
                      <a:cubicBezTo>
                        <a:pt x="10110" y="12896"/>
                        <a:pt x="10591" y="12835"/>
                        <a:pt x="11053" y="12698"/>
                      </a:cubicBezTo>
                      <a:cubicBezTo>
                        <a:pt x="12231" y="12347"/>
                        <a:pt x="12131" y="11344"/>
                        <a:pt x="11630" y="10442"/>
                      </a:cubicBezTo>
                      <a:cubicBezTo>
                        <a:pt x="11605" y="10417"/>
                        <a:pt x="11605" y="10367"/>
                        <a:pt x="11580" y="10342"/>
                      </a:cubicBezTo>
                      <a:cubicBezTo>
                        <a:pt x="11755" y="10191"/>
                        <a:pt x="11931" y="10041"/>
                        <a:pt x="12106" y="9891"/>
                      </a:cubicBezTo>
                      <a:cubicBezTo>
                        <a:pt x="12607" y="9439"/>
                        <a:pt x="12883" y="8337"/>
                        <a:pt x="12307" y="7860"/>
                      </a:cubicBezTo>
                      <a:cubicBezTo>
                        <a:pt x="12231" y="7785"/>
                        <a:pt x="12156" y="7760"/>
                        <a:pt x="12056" y="7710"/>
                      </a:cubicBezTo>
                      <a:cubicBezTo>
                        <a:pt x="12156" y="7058"/>
                        <a:pt x="11880" y="5730"/>
                        <a:pt x="12231" y="5605"/>
                      </a:cubicBezTo>
                      <a:cubicBezTo>
                        <a:pt x="12557" y="5479"/>
                        <a:pt x="12983" y="5379"/>
                        <a:pt x="13485" y="5304"/>
                      </a:cubicBezTo>
                      <a:cubicBezTo>
                        <a:pt x="13309" y="5129"/>
                        <a:pt x="13134" y="4953"/>
                        <a:pt x="12983" y="4803"/>
                      </a:cubicBezTo>
                      <a:cubicBezTo>
                        <a:pt x="12682" y="4477"/>
                        <a:pt x="12382" y="4176"/>
                        <a:pt x="12106" y="3850"/>
                      </a:cubicBezTo>
                      <a:cubicBezTo>
                        <a:pt x="11855" y="3926"/>
                        <a:pt x="11605" y="4026"/>
                        <a:pt x="11279" y="4126"/>
                      </a:cubicBezTo>
                      <a:cubicBezTo>
                        <a:pt x="10863" y="4245"/>
                        <a:pt x="10603" y="4317"/>
                        <a:pt x="10476" y="4317"/>
                      </a:cubicBezTo>
                      <a:cubicBezTo>
                        <a:pt x="10442" y="4317"/>
                        <a:pt x="10417" y="4312"/>
                        <a:pt x="10402" y="4302"/>
                      </a:cubicBezTo>
                      <a:cubicBezTo>
                        <a:pt x="10352" y="4251"/>
                        <a:pt x="10302" y="4151"/>
                        <a:pt x="10302" y="4026"/>
                      </a:cubicBezTo>
                      <a:lnTo>
                        <a:pt x="10251" y="4001"/>
                      </a:lnTo>
                      <a:cubicBezTo>
                        <a:pt x="10201" y="3800"/>
                        <a:pt x="10251" y="3600"/>
                        <a:pt x="10427" y="3399"/>
                      </a:cubicBezTo>
                      <a:cubicBezTo>
                        <a:pt x="10552" y="3299"/>
                        <a:pt x="10878" y="3149"/>
                        <a:pt x="11404" y="2898"/>
                      </a:cubicBezTo>
                      <a:cubicBezTo>
                        <a:pt x="10978" y="2347"/>
                        <a:pt x="10627" y="1745"/>
                        <a:pt x="10327" y="1119"/>
                      </a:cubicBezTo>
                      <a:cubicBezTo>
                        <a:pt x="10251" y="1125"/>
                        <a:pt x="10181" y="1128"/>
                        <a:pt x="10115" y="1128"/>
                      </a:cubicBezTo>
                      <a:cubicBezTo>
                        <a:pt x="9918" y="1128"/>
                        <a:pt x="9763" y="1100"/>
                        <a:pt x="9650" y="1043"/>
                      </a:cubicBezTo>
                      <a:lnTo>
                        <a:pt x="9675" y="642"/>
                      </a:lnTo>
                      <a:lnTo>
                        <a:pt x="9600" y="517"/>
                      </a:lnTo>
                      <a:cubicBezTo>
                        <a:pt x="9725" y="442"/>
                        <a:pt x="9850" y="367"/>
                        <a:pt x="9976" y="317"/>
                      </a:cubicBezTo>
                      <a:cubicBezTo>
                        <a:pt x="9897" y="88"/>
                        <a:pt x="9415" y="1"/>
                        <a:pt x="8773" y="1"/>
                      </a:cubicBezTo>
                      <a:close/>
                    </a:path>
                  </a:pathLst>
                </a:custGeom>
                <a:solidFill>
                  <a:srgbClr val="ED985F"/>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1" name="Google Shape;1731;p40"/>
                <p:cNvSpPr/>
                <p:nvPr/>
              </p:nvSpPr>
              <p:spPr>
                <a:xfrm flipH="1">
                  <a:off x="6757027" y="3611204"/>
                  <a:ext cx="1238986" cy="713838"/>
                </a:xfrm>
                <a:custGeom>
                  <a:avLst/>
                  <a:gdLst/>
                  <a:ahLst/>
                  <a:cxnLst/>
                  <a:rect l="l" t="t" r="r" b="b"/>
                  <a:pathLst>
                    <a:path w="35064" h="20202" extrusionOk="0">
                      <a:moveTo>
                        <a:pt x="21677" y="1"/>
                      </a:moveTo>
                      <a:cubicBezTo>
                        <a:pt x="21379" y="1"/>
                        <a:pt x="21078" y="63"/>
                        <a:pt x="20853" y="189"/>
                      </a:cubicBezTo>
                      <a:cubicBezTo>
                        <a:pt x="14061" y="4149"/>
                        <a:pt x="7244" y="8109"/>
                        <a:pt x="452" y="12069"/>
                      </a:cubicBezTo>
                      <a:cubicBezTo>
                        <a:pt x="1" y="12319"/>
                        <a:pt x="1" y="12745"/>
                        <a:pt x="452" y="13021"/>
                      </a:cubicBezTo>
                      <a:cubicBezTo>
                        <a:pt x="4487" y="15352"/>
                        <a:pt x="8522" y="17683"/>
                        <a:pt x="12582" y="20013"/>
                      </a:cubicBezTo>
                      <a:cubicBezTo>
                        <a:pt x="12795" y="20139"/>
                        <a:pt x="13090" y="20201"/>
                        <a:pt x="13384" y="20201"/>
                      </a:cubicBezTo>
                      <a:cubicBezTo>
                        <a:pt x="13679" y="20201"/>
                        <a:pt x="13973" y="20139"/>
                        <a:pt x="14186" y="20013"/>
                      </a:cubicBezTo>
                      <a:lnTo>
                        <a:pt x="34612" y="8134"/>
                      </a:lnTo>
                      <a:cubicBezTo>
                        <a:pt x="35063" y="7883"/>
                        <a:pt x="35063" y="7457"/>
                        <a:pt x="34612" y="7206"/>
                      </a:cubicBezTo>
                      <a:cubicBezTo>
                        <a:pt x="30577" y="4876"/>
                        <a:pt x="26542" y="2545"/>
                        <a:pt x="22482" y="189"/>
                      </a:cubicBezTo>
                      <a:cubicBezTo>
                        <a:pt x="22269" y="63"/>
                        <a:pt x="21974" y="1"/>
                        <a:pt x="21677" y="1"/>
                      </a:cubicBezTo>
                      <a:close/>
                    </a:path>
                  </a:pathLst>
                </a:custGeom>
                <a:solidFill>
                  <a:srgbClr val="414042"/>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2" name="Google Shape;1732;p40"/>
                <p:cNvSpPr/>
                <p:nvPr/>
              </p:nvSpPr>
              <p:spPr>
                <a:xfrm flipH="1">
                  <a:off x="7285744" y="3593961"/>
                  <a:ext cx="4452" cy="1802"/>
                </a:xfrm>
                <a:custGeom>
                  <a:avLst/>
                  <a:gdLst/>
                  <a:ahLst/>
                  <a:cxnLst/>
                  <a:rect l="l" t="t" r="r" b="b"/>
                  <a:pathLst>
                    <a:path w="126" h="51" extrusionOk="0">
                      <a:moveTo>
                        <a:pt x="1" y="50"/>
                      </a:moveTo>
                      <a:cubicBezTo>
                        <a:pt x="1" y="50"/>
                        <a:pt x="1" y="50"/>
                        <a:pt x="1" y="50"/>
                      </a:cubicBezTo>
                      <a:lnTo>
                        <a:pt x="126" y="0"/>
                      </a:lnTo>
                      <a:close/>
                    </a:path>
                  </a:pathLst>
                </a:custGeom>
                <a:solidFill>
                  <a:srgbClr val="BA9B8E"/>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3" name="Google Shape;1733;p40"/>
                <p:cNvSpPr/>
                <p:nvPr/>
              </p:nvSpPr>
              <p:spPr>
                <a:xfrm flipH="1">
                  <a:off x="7277759" y="3586646"/>
                  <a:ext cx="21307" cy="16183"/>
                </a:xfrm>
                <a:custGeom>
                  <a:avLst/>
                  <a:gdLst/>
                  <a:ahLst/>
                  <a:cxnLst/>
                  <a:rect l="l" t="t" r="r" b="b"/>
                  <a:pathLst>
                    <a:path w="603" h="458" extrusionOk="0">
                      <a:moveTo>
                        <a:pt x="353" y="0"/>
                      </a:moveTo>
                      <a:cubicBezTo>
                        <a:pt x="336" y="0"/>
                        <a:pt x="318" y="2"/>
                        <a:pt x="302" y="7"/>
                      </a:cubicBezTo>
                      <a:lnTo>
                        <a:pt x="201" y="57"/>
                      </a:lnTo>
                      <a:lnTo>
                        <a:pt x="176" y="57"/>
                      </a:lnTo>
                      <a:cubicBezTo>
                        <a:pt x="51" y="107"/>
                        <a:pt x="1" y="207"/>
                        <a:pt x="51" y="332"/>
                      </a:cubicBezTo>
                      <a:cubicBezTo>
                        <a:pt x="76" y="408"/>
                        <a:pt x="151" y="458"/>
                        <a:pt x="252" y="458"/>
                      </a:cubicBezTo>
                      <a:lnTo>
                        <a:pt x="302" y="458"/>
                      </a:lnTo>
                      <a:lnTo>
                        <a:pt x="427" y="408"/>
                      </a:lnTo>
                      <a:cubicBezTo>
                        <a:pt x="552" y="383"/>
                        <a:pt x="602" y="257"/>
                        <a:pt x="552" y="157"/>
                      </a:cubicBezTo>
                      <a:cubicBezTo>
                        <a:pt x="531" y="53"/>
                        <a:pt x="441" y="0"/>
                        <a:pt x="353" y="0"/>
                      </a:cubicBezTo>
                      <a:close/>
                    </a:path>
                  </a:pathLst>
                </a:custGeom>
                <a:solidFill>
                  <a:srgbClr val="000000"/>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4" name="Google Shape;1734;p40"/>
                <p:cNvSpPr/>
                <p:nvPr/>
              </p:nvSpPr>
              <p:spPr>
                <a:xfrm flipH="1">
                  <a:off x="6664060" y="3586187"/>
                  <a:ext cx="1424955" cy="843800"/>
                </a:xfrm>
                <a:custGeom>
                  <a:avLst/>
                  <a:gdLst/>
                  <a:ahLst/>
                  <a:cxnLst/>
                  <a:rect l="l" t="t" r="r" b="b"/>
                  <a:pathLst>
                    <a:path w="40327" h="23880" extrusionOk="0">
                      <a:moveTo>
                        <a:pt x="26041" y="270"/>
                      </a:moveTo>
                      <a:cubicBezTo>
                        <a:pt x="26041" y="273"/>
                        <a:pt x="26041" y="275"/>
                        <a:pt x="26042" y="277"/>
                      </a:cubicBezTo>
                      <a:lnTo>
                        <a:pt x="26042" y="277"/>
                      </a:lnTo>
                      <a:lnTo>
                        <a:pt x="26116" y="295"/>
                      </a:lnTo>
                      <a:lnTo>
                        <a:pt x="26041" y="270"/>
                      </a:lnTo>
                      <a:close/>
                      <a:moveTo>
                        <a:pt x="24309" y="709"/>
                      </a:moveTo>
                      <a:cubicBezTo>
                        <a:pt x="24606" y="709"/>
                        <a:pt x="24901" y="771"/>
                        <a:pt x="25114" y="897"/>
                      </a:cubicBezTo>
                      <a:lnTo>
                        <a:pt x="37244" y="7914"/>
                      </a:lnTo>
                      <a:cubicBezTo>
                        <a:pt x="37695" y="8165"/>
                        <a:pt x="37695" y="8591"/>
                        <a:pt x="37244" y="8842"/>
                      </a:cubicBezTo>
                      <a:lnTo>
                        <a:pt x="16818" y="20721"/>
                      </a:lnTo>
                      <a:cubicBezTo>
                        <a:pt x="16605" y="20847"/>
                        <a:pt x="16311" y="20909"/>
                        <a:pt x="16016" y="20909"/>
                      </a:cubicBezTo>
                      <a:cubicBezTo>
                        <a:pt x="15722" y="20909"/>
                        <a:pt x="15427" y="20847"/>
                        <a:pt x="15214" y="20721"/>
                      </a:cubicBezTo>
                      <a:lnTo>
                        <a:pt x="3084" y="13729"/>
                      </a:lnTo>
                      <a:cubicBezTo>
                        <a:pt x="2633" y="13453"/>
                        <a:pt x="2633" y="13027"/>
                        <a:pt x="3084" y="12777"/>
                      </a:cubicBezTo>
                      <a:lnTo>
                        <a:pt x="23485" y="897"/>
                      </a:lnTo>
                      <a:cubicBezTo>
                        <a:pt x="23710" y="771"/>
                        <a:pt x="24011" y="709"/>
                        <a:pt x="24309" y="709"/>
                      </a:cubicBezTo>
                      <a:close/>
                      <a:moveTo>
                        <a:pt x="24309" y="1"/>
                      </a:moveTo>
                      <a:cubicBezTo>
                        <a:pt x="24155" y="1"/>
                        <a:pt x="23999" y="7"/>
                        <a:pt x="23836" y="20"/>
                      </a:cubicBezTo>
                      <a:lnTo>
                        <a:pt x="23735" y="20"/>
                      </a:lnTo>
                      <a:cubicBezTo>
                        <a:pt x="23685" y="20"/>
                        <a:pt x="23660" y="20"/>
                        <a:pt x="23610" y="45"/>
                      </a:cubicBezTo>
                      <a:lnTo>
                        <a:pt x="23535" y="45"/>
                      </a:lnTo>
                      <a:cubicBezTo>
                        <a:pt x="23284" y="70"/>
                        <a:pt x="23134" y="120"/>
                        <a:pt x="23059" y="145"/>
                      </a:cubicBezTo>
                      <a:lnTo>
                        <a:pt x="22808" y="195"/>
                      </a:lnTo>
                      <a:cubicBezTo>
                        <a:pt x="22758" y="220"/>
                        <a:pt x="22708" y="220"/>
                        <a:pt x="22658" y="245"/>
                      </a:cubicBezTo>
                      <a:lnTo>
                        <a:pt x="22633" y="245"/>
                      </a:lnTo>
                      <a:cubicBezTo>
                        <a:pt x="22633" y="270"/>
                        <a:pt x="22608" y="270"/>
                        <a:pt x="22583" y="270"/>
                      </a:cubicBezTo>
                      <a:lnTo>
                        <a:pt x="22557" y="270"/>
                      </a:lnTo>
                      <a:lnTo>
                        <a:pt x="22507" y="295"/>
                      </a:lnTo>
                      <a:cubicBezTo>
                        <a:pt x="22457" y="320"/>
                        <a:pt x="22382" y="345"/>
                        <a:pt x="22332" y="370"/>
                      </a:cubicBezTo>
                      <a:cubicBezTo>
                        <a:pt x="22307" y="370"/>
                        <a:pt x="22307" y="396"/>
                        <a:pt x="22282" y="396"/>
                      </a:cubicBezTo>
                      <a:cubicBezTo>
                        <a:pt x="22232" y="421"/>
                        <a:pt x="22207" y="421"/>
                        <a:pt x="22182" y="446"/>
                      </a:cubicBezTo>
                      <a:cubicBezTo>
                        <a:pt x="22131" y="471"/>
                        <a:pt x="22081" y="471"/>
                        <a:pt x="22056" y="496"/>
                      </a:cubicBezTo>
                      <a:cubicBezTo>
                        <a:pt x="21981" y="521"/>
                        <a:pt x="21906" y="571"/>
                        <a:pt x="21831" y="621"/>
                      </a:cubicBezTo>
                      <a:lnTo>
                        <a:pt x="19801" y="1799"/>
                      </a:lnTo>
                      <a:lnTo>
                        <a:pt x="17745" y="2977"/>
                      </a:lnTo>
                      <a:lnTo>
                        <a:pt x="15715" y="4180"/>
                      </a:lnTo>
                      <a:lnTo>
                        <a:pt x="13660" y="5358"/>
                      </a:lnTo>
                      <a:lnTo>
                        <a:pt x="11630" y="6536"/>
                      </a:lnTo>
                      <a:lnTo>
                        <a:pt x="9575" y="7739"/>
                      </a:lnTo>
                      <a:lnTo>
                        <a:pt x="7545" y="8917"/>
                      </a:lnTo>
                      <a:lnTo>
                        <a:pt x="5490" y="10095"/>
                      </a:lnTo>
                      <a:lnTo>
                        <a:pt x="3460" y="11298"/>
                      </a:lnTo>
                      <a:lnTo>
                        <a:pt x="1430" y="12476"/>
                      </a:lnTo>
                      <a:cubicBezTo>
                        <a:pt x="1354" y="12501"/>
                        <a:pt x="1304" y="12551"/>
                        <a:pt x="1229" y="12601"/>
                      </a:cubicBezTo>
                      <a:lnTo>
                        <a:pt x="1204" y="12601"/>
                      </a:lnTo>
                      <a:cubicBezTo>
                        <a:pt x="1204" y="12626"/>
                        <a:pt x="1179" y="12626"/>
                        <a:pt x="1179" y="12626"/>
                      </a:cubicBezTo>
                      <a:lnTo>
                        <a:pt x="1079" y="12701"/>
                      </a:lnTo>
                      <a:cubicBezTo>
                        <a:pt x="1054" y="12726"/>
                        <a:pt x="1054" y="12726"/>
                        <a:pt x="1029" y="12751"/>
                      </a:cubicBezTo>
                      <a:lnTo>
                        <a:pt x="978" y="12777"/>
                      </a:lnTo>
                      <a:cubicBezTo>
                        <a:pt x="953" y="12802"/>
                        <a:pt x="928" y="12827"/>
                        <a:pt x="903" y="12827"/>
                      </a:cubicBezTo>
                      <a:cubicBezTo>
                        <a:pt x="878" y="12852"/>
                        <a:pt x="853" y="12877"/>
                        <a:pt x="828" y="12902"/>
                      </a:cubicBezTo>
                      <a:cubicBezTo>
                        <a:pt x="803" y="12927"/>
                        <a:pt x="778" y="12952"/>
                        <a:pt x="753" y="12977"/>
                      </a:cubicBezTo>
                      <a:cubicBezTo>
                        <a:pt x="753" y="12977"/>
                        <a:pt x="728" y="13002"/>
                        <a:pt x="728" y="13002"/>
                      </a:cubicBezTo>
                      <a:lnTo>
                        <a:pt x="703" y="13027"/>
                      </a:lnTo>
                      <a:cubicBezTo>
                        <a:pt x="678" y="13052"/>
                        <a:pt x="653" y="13077"/>
                        <a:pt x="628" y="13102"/>
                      </a:cubicBezTo>
                      <a:lnTo>
                        <a:pt x="602" y="13127"/>
                      </a:lnTo>
                      <a:cubicBezTo>
                        <a:pt x="602" y="13127"/>
                        <a:pt x="602" y="13127"/>
                        <a:pt x="602" y="13152"/>
                      </a:cubicBezTo>
                      <a:lnTo>
                        <a:pt x="577" y="13152"/>
                      </a:lnTo>
                      <a:cubicBezTo>
                        <a:pt x="577" y="13152"/>
                        <a:pt x="577" y="13178"/>
                        <a:pt x="577" y="13178"/>
                      </a:cubicBezTo>
                      <a:cubicBezTo>
                        <a:pt x="552" y="13203"/>
                        <a:pt x="527" y="13228"/>
                        <a:pt x="502" y="13253"/>
                      </a:cubicBezTo>
                      <a:cubicBezTo>
                        <a:pt x="502" y="13253"/>
                        <a:pt x="502" y="13278"/>
                        <a:pt x="477" y="13278"/>
                      </a:cubicBezTo>
                      <a:cubicBezTo>
                        <a:pt x="452" y="13328"/>
                        <a:pt x="402" y="13378"/>
                        <a:pt x="377" y="13428"/>
                      </a:cubicBezTo>
                      <a:lnTo>
                        <a:pt x="277" y="13604"/>
                      </a:lnTo>
                      <a:cubicBezTo>
                        <a:pt x="227" y="13679"/>
                        <a:pt x="176" y="13779"/>
                        <a:pt x="151" y="13829"/>
                      </a:cubicBezTo>
                      <a:cubicBezTo>
                        <a:pt x="151" y="13854"/>
                        <a:pt x="126" y="13879"/>
                        <a:pt x="126" y="13904"/>
                      </a:cubicBezTo>
                      <a:lnTo>
                        <a:pt x="76" y="14105"/>
                      </a:lnTo>
                      <a:cubicBezTo>
                        <a:pt x="26" y="14180"/>
                        <a:pt x="26" y="14330"/>
                        <a:pt x="1" y="14431"/>
                      </a:cubicBezTo>
                      <a:cubicBezTo>
                        <a:pt x="1" y="14481"/>
                        <a:pt x="1" y="14556"/>
                        <a:pt x="1" y="14631"/>
                      </a:cubicBezTo>
                      <a:cubicBezTo>
                        <a:pt x="1" y="15208"/>
                        <a:pt x="377" y="15784"/>
                        <a:pt x="1154" y="16235"/>
                      </a:cubicBezTo>
                      <a:lnTo>
                        <a:pt x="13259" y="23228"/>
                      </a:lnTo>
                      <a:cubicBezTo>
                        <a:pt x="13359" y="23278"/>
                        <a:pt x="13435" y="23328"/>
                        <a:pt x="13535" y="23378"/>
                      </a:cubicBezTo>
                      <a:lnTo>
                        <a:pt x="13585" y="23378"/>
                      </a:lnTo>
                      <a:cubicBezTo>
                        <a:pt x="13585" y="23403"/>
                        <a:pt x="13585" y="23403"/>
                        <a:pt x="13585" y="23403"/>
                      </a:cubicBezTo>
                      <a:lnTo>
                        <a:pt x="13610" y="23403"/>
                      </a:lnTo>
                      <a:cubicBezTo>
                        <a:pt x="13635" y="23403"/>
                        <a:pt x="13635" y="23428"/>
                        <a:pt x="13660" y="23428"/>
                      </a:cubicBezTo>
                      <a:lnTo>
                        <a:pt x="13685" y="23428"/>
                      </a:lnTo>
                      <a:cubicBezTo>
                        <a:pt x="13685" y="23453"/>
                        <a:pt x="13710" y="23453"/>
                        <a:pt x="13735" y="23453"/>
                      </a:cubicBezTo>
                      <a:cubicBezTo>
                        <a:pt x="13735" y="23453"/>
                        <a:pt x="13735" y="23478"/>
                        <a:pt x="13760" y="23478"/>
                      </a:cubicBezTo>
                      <a:lnTo>
                        <a:pt x="13786" y="23478"/>
                      </a:lnTo>
                      <a:cubicBezTo>
                        <a:pt x="13811" y="23478"/>
                        <a:pt x="13811" y="23503"/>
                        <a:pt x="13836" y="23503"/>
                      </a:cubicBezTo>
                      <a:lnTo>
                        <a:pt x="13861" y="23503"/>
                      </a:lnTo>
                      <a:cubicBezTo>
                        <a:pt x="13886" y="23528"/>
                        <a:pt x="13886" y="23528"/>
                        <a:pt x="13911" y="23528"/>
                      </a:cubicBezTo>
                      <a:lnTo>
                        <a:pt x="13936" y="23528"/>
                      </a:lnTo>
                      <a:cubicBezTo>
                        <a:pt x="13961" y="23554"/>
                        <a:pt x="13961" y="23554"/>
                        <a:pt x="13986" y="23554"/>
                      </a:cubicBezTo>
                      <a:cubicBezTo>
                        <a:pt x="14011" y="23579"/>
                        <a:pt x="14036" y="23579"/>
                        <a:pt x="14086" y="23579"/>
                      </a:cubicBezTo>
                      <a:cubicBezTo>
                        <a:pt x="14111" y="23604"/>
                        <a:pt x="14111" y="23604"/>
                        <a:pt x="14136" y="23604"/>
                      </a:cubicBezTo>
                      <a:cubicBezTo>
                        <a:pt x="14161" y="23604"/>
                        <a:pt x="14161" y="23629"/>
                        <a:pt x="14187" y="23629"/>
                      </a:cubicBezTo>
                      <a:cubicBezTo>
                        <a:pt x="14212" y="23629"/>
                        <a:pt x="14237" y="23629"/>
                        <a:pt x="14262" y="23654"/>
                      </a:cubicBezTo>
                      <a:lnTo>
                        <a:pt x="14312" y="23654"/>
                      </a:lnTo>
                      <a:cubicBezTo>
                        <a:pt x="14337" y="23679"/>
                        <a:pt x="14362" y="23679"/>
                        <a:pt x="14387" y="23679"/>
                      </a:cubicBezTo>
                      <a:cubicBezTo>
                        <a:pt x="14412" y="23679"/>
                        <a:pt x="14437" y="23704"/>
                        <a:pt x="14462" y="23704"/>
                      </a:cubicBezTo>
                      <a:lnTo>
                        <a:pt x="14512" y="23704"/>
                      </a:lnTo>
                      <a:cubicBezTo>
                        <a:pt x="14537" y="23729"/>
                        <a:pt x="14562" y="23729"/>
                        <a:pt x="14588" y="23729"/>
                      </a:cubicBezTo>
                      <a:lnTo>
                        <a:pt x="14613" y="23729"/>
                      </a:lnTo>
                      <a:cubicBezTo>
                        <a:pt x="14613" y="23729"/>
                        <a:pt x="14638" y="23729"/>
                        <a:pt x="14638" y="23754"/>
                      </a:cubicBezTo>
                      <a:lnTo>
                        <a:pt x="14738" y="23754"/>
                      </a:lnTo>
                      <a:cubicBezTo>
                        <a:pt x="14763" y="23779"/>
                        <a:pt x="14813" y="23779"/>
                        <a:pt x="14838" y="23779"/>
                      </a:cubicBezTo>
                      <a:lnTo>
                        <a:pt x="14863" y="23779"/>
                      </a:lnTo>
                      <a:cubicBezTo>
                        <a:pt x="14888" y="23779"/>
                        <a:pt x="14888" y="23779"/>
                        <a:pt x="14888" y="23804"/>
                      </a:cubicBezTo>
                      <a:lnTo>
                        <a:pt x="14989" y="23804"/>
                      </a:lnTo>
                      <a:cubicBezTo>
                        <a:pt x="15014" y="23804"/>
                        <a:pt x="15039" y="23829"/>
                        <a:pt x="15064" y="23829"/>
                      </a:cubicBezTo>
                      <a:lnTo>
                        <a:pt x="15214" y="23829"/>
                      </a:lnTo>
                      <a:cubicBezTo>
                        <a:pt x="15239" y="23854"/>
                        <a:pt x="15264" y="23854"/>
                        <a:pt x="15289" y="23854"/>
                      </a:cubicBezTo>
                      <a:lnTo>
                        <a:pt x="15465" y="23854"/>
                      </a:lnTo>
                      <a:cubicBezTo>
                        <a:pt x="15490" y="23879"/>
                        <a:pt x="15490" y="23879"/>
                        <a:pt x="15515" y="23879"/>
                      </a:cubicBezTo>
                      <a:lnTo>
                        <a:pt x="16292" y="23879"/>
                      </a:lnTo>
                      <a:cubicBezTo>
                        <a:pt x="16392" y="23879"/>
                        <a:pt x="16492" y="23879"/>
                        <a:pt x="16593" y="23854"/>
                      </a:cubicBezTo>
                      <a:lnTo>
                        <a:pt x="16743" y="23854"/>
                      </a:lnTo>
                      <a:cubicBezTo>
                        <a:pt x="16893" y="23829"/>
                        <a:pt x="17019" y="23804"/>
                        <a:pt x="17169" y="23779"/>
                      </a:cubicBezTo>
                      <a:lnTo>
                        <a:pt x="17269" y="23779"/>
                      </a:lnTo>
                      <a:cubicBezTo>
                        <a:pt x="17319" y="23754"/>
                        <a:pt x="17344" y="23754"/>
                        <a:pt x="17369" y="23754"/>
                      </a:cubicBezTo>
                      <a:cubicBezTo>
                        <a:pt x="17545" y="23704"/>
                        <a:pt x="17720" y="23654"/>
                        <a:pt x="17871" y="23604"/>
                      </a:cubicBezTo>
                      <a:lnTo>
                        <a:pt x="17896" y="23604"/>
                      </a:lnTo>
                      <a:cubicBezTo>
                        <a:pt x="18197" y="23503"/>
                        <a:pt x="18497" y="23378"/>
                        <a:pt x="18773" y="23228"/>
                      </a:cubicBezTo>
                      <a:lnTo>
                        <a:pt x="39199" y="11373"/>
                      </a:lnTo>
                      <a:cubicBezTo>
                        <a:pt x="39249" y="11323"/>
                        <a:pt x="39274" y="11298"/>
                        <a:pt x="39324" y="11273"/>
                      </a:cubicBezTo>
                      <a:cubicBezTo>
                        <a:pt x="39350" y="11273"/>
                        <a:pt x="39350" y="11273"/>
                        <a:pt x="39350" y="11248"/>
                      </a:cubicBezTo>
                      <a:cubicBezTo>
                        <a:pt x="39400" y="11223"/>
                        <a:pt x="39425" y="11198"/>
                        <a:pt x="39475" y="11173"/>
                      </a:cubicBezTo>
                      <a:cubicBezTo>
                        <a:pt x="39525" y="11147"/>
                        <a:pt x="39550" y="11122"/>
                        <a:pt x="39600" y="11072"/>
                      </a:cubicBezTo>
                      <a:cubicBezTo>
                        <a:pt x="39625" y="11047"/>
                        <a:pt x="39675" y="11022"/>
                        <a:pt x="39700" y="10997"/>
                      </a:cubicBezTo>
                      <a:cubicBezTo>
                        <a:pt x="39713" y="10985"/>
                        <a:pt x="39719" y="10978"/>
                        <a:pt x="39726" y="10972"/>
                      </a:cubicBezTo>
                      <a:cubicBezTo>
                        <a:pt x="39751" y="10972"/>
                        <a:pt x="39751" y="10947"/>
                        <a:pt x="39751" y="10947"/>
                      </a:cubicBezTo>
                      <a:lnTo>
                        <a:pt x="39751" y="10947"/>
                      </a:lnTo>
                      <a:cubicBezTo>
                        <a:pt x="39792" y="10905"/>
                        <a:pt x="39834" y="10863"/>
                        <a:pt x="39876" y="10822"/>
                      </a:cubicBezTo>
                      <a:cubicBezTo>
                        <a:pt x="39876" y="10822"/>
                        <a:pt x="39876" y="10822"/>
                        <a:pt x="39876" y="10797"/>
                      </a:cubicBezTo>
                      <a:cubicBezTo>
                        <a:pt x="39901" y="10797"/>
                        <a:pt x="39901" y="10772"/>
                        <a:pt x="39926" y="10772"/>
                      </a:cubicBezTo>
                      <a:cubicBezTo>
                        <a:pt x="39951" y="10746"/>
                        <a:pt x="39951" y="10721"/>
                        <a:pt x="39976" y="10696"/>
                      </a:cubicBezTo>
                      <a:cubicBezTo>
                        <a:pt x="40001" y="10671"/>
                        <a:pt x="40001" y="10671"/>
                        <a:pt x="40026" y="10646"/>
                      </a:cubicBezTo>
                      <a:cubicBezTo>
                        <a:pt x="40026" y="10646"/>
                        <a:pt x="40026" y="10621"/>
                        <a:pt x="40051" y="10621"/>
                      </a:cubicBezTo>
                      <a:cubicBezTo>
                        <a:pt x="40051" y="10596"/>
                        <a:pt x="40051" y="10596"/>
                        <a:pt x="40076" y="10571"/>
                      </a:cubicBezTo>
                      <a:cubicBezTo>
                        <a:pt x="40076" y="10546"/>
                        <a:pt x="40101" y="10521"/>
                        <a:pt x="40101" y="10496"/>
                      </a:cubicBezTo>
                      <a:cubicBezTo>
                        <a:pt x="40127" y="10496"/>
                        <a:pt x="40127" y="10471"/>
                        <a:pt x="40127" y="10446"/>
                      </a:cubicBezTo>
                      <a:cubicBezTo>
                        <a:pt x="40127" y="10471"/>
                        <a:pt x="40127" y="10471"/>
                        <a:pt x="40127" y="10471"/>
                      </a:cubicBezTo>
                      <a:cubicBezTo>
                        <a:pt x="40127" y="10471"/>
                        <a:pt x="40152" y="10446"/>
                        <a:pt x="40152" y="10446"/>
                      </a:cubicBezTo>
                      <a:cubicBezTo>
                        <a:pt x="40152" y="10421"/>
                        <a:pt x="40152" y="10421"/>
                        <a:pt x="40152" y="10421"/>
                      </a:cubicBezTo>
                      <a:lnTo>
                        <a:pt x="40177" y="10396"/>
                      </a:lnTo>
                      <a:cubicBezTo>
                        <a:pt x="40177" y="10371"/>
                        <a:pt x="40177" y="10371"/>
                        <a:pt x="40202" y="10345"/>
                      </a:cubicBezTo>
                      <a:cubicBezTo>
                        <a:pt x="40202" y="10320"/>
                        <a:pt x="40202" y="10295"/>
                        <a:pt x="40227" y="10270"/>
                      </a:cubicBezTo>
                      <a:cubicBezTo>
                        <a:pt x="40227" y="10270"/>
                        <a:pt x="40227" y="10270"/>
                        <a:pt x="40227" y="10245"/>
                      </a:cubicBezTo>
                      <a:cubicBezTo>
                        <a:pt x="40227" y="10245"/>
                        <a:pt x="40252" y="10220"/>
                        <a:pt x="40252" y="10220"/>
                      </a:cubicBezTo>
                      <a:cubicBezTo>
                        <a:pt x="40252" y="10220"/>
                        <a:pt x="40252" y="10220"/>
                        <a:pt x="40252" y="10195"/>
                      </a:cubicBezTo>
                      <a:cubicBezTo>
                        <a:pt x="40252" y="10195"/>
                        <a:pt x="40252" y="10170"/>
                        <a:pt x="40252" y="10170"/>
                      </a:cubicBezTo>
                      <a:cubicBezTo>
                        <a:pt x="40277" y="10145"/>
                        <a:pt x="40277" y="10120"/>
                        <a:pt x="40277" y="10120"/>
                      </a:cubicBezTo>
                      <a:cubicBezTo>
                        <a:pt x="40277" y="10095"/>
                        <a:pt x="40277" y="10070"/>
                        <a:pt x="40302" y="10045"/>
                      </a:cubicBezTo>
                      <a:cubicBezTo>
                        <a:pt x="40302" y="10045"/>
                        <a:pt x="40302" y="10045"/>
                        <a:pt x="40302" y="10020"/>
                      </a:cubicBezTo>
                      <a:cubicBezTo>
                        <a:pt x="40302" y="10020"/>
                        <a:pt x="40302" y="10020"/>
                        <a:pt x="40302" y="9995"/>
                      </a:cubicBezTo>
                      <a:cubicBezTo>
                        <a:pt x="40302" y="9995"/>
                        <a:pt x="40302" y="9970"/>
                        <a:pt x="40302" y="9970"/>
                      </a:cubicBezTo>
                      <a:cubicBezTo>
                        <a:pt x="40302" y="9970"/>
                        <a:pt x="40302" y="9944"/>
                        <a:pt x="40302" y="9944"/>
                      </a:cubicBezTo>
                      <a:cubicBezTo>
                        <a:pt x="40327" y="9894"/>
                        <a:pt x="40327" y="9844"/>
                        <a:pt x="40327" y="9794"/>
                      </a:cubicBezTo>
                      <a:cubicBezTo>
                        <a:pt x="40327" y="9788"/>
                        <a:pt x="40327" y="9782"/>
                        <a:pt x="40327" y="9769"/>
                      </a:cubicBezTo>
                      <a:cubicBezTo>
                        <a:pt x="40327" y="9744"/>
                        <a:pt x="40327" y="9719"/>
                        <a:pt x="40327" y="9669"/>
                      </a:cubicBezTo>
                      <a:lnTo>
                        <a:pt x="40327" y="9619"/>
                      </a:lnTo>
                      <a:lnTo>
                        <a:pt x="40302" y="9594"/>
                      </a:lnTo>
                      <a:cubicBezTo>
                        <a:pt x="40302" y="9569"/>
                        <a:pt x="40302" y="9569"/>
                        <a:pt x="40302" y="9543"/>
                      </a:cubicBezTo>
                      <a:cubicBezTo>
                        <a:pt x="40302" y="9518"/>
                        <a:pt x="40302" y="9493"/>
                        <a:pt x="40302" y="9468"/>
                      </a:cubicBezTo>
                      <a:cubicBezTo>
                        <a:pt x="40302" y="9443"/>
                        <a:pt x="40302" y="9443"/>
                        <a:pt x="40302" y="9443"/>
                      </a:cubicBezTo>
                      <a:lnTo>
                        <a:pt x="40302" y="9418"/>
                      </a:lnTo>
                      <a:cubicBezTo>
                        <a:pt x="40277" y="9368"/>
                        <a:pt x="40277" y="9293"/>
                        <a:pt x="40252" y="9243"/>
                      </a:cubicBezTo>
                      <a:lnTo>
                        <a:pt x="40227" y="9168"/>
                      </a:lnTo>
                      <a:lnTo>
                        <a:pt x="40227" y="9142"/>
                      </a:lnTo>
                      <a:cubicBezTo>
                        <a:pt x="40202" y="9092"/>
                        <a:pt x="40177" y="9042"/>
                        <a:pt x="40177" y="8992"/>
                      </a:cubicBezTo>
                      <a:cubicBezTo>
                        <a:pt x="40152" y="8967"/>
                        <a:pt x="40152" y="8967"/>
                        <a:pt x="40152" y="8942"/>
                      </a:cubicBezTo>
                      <a:cubicBezTo>
                        <a:pt x="40152" y="8942"/>
                        <a:pt x="40152" y="8942"/>
                        <a:pt x="40152" y="8917"/>
                      </a:cubicBezTo>
                      <a:lnTo>
                        <a:pt x="40127" y="8917"/>
                      </a:lnTo>
                      <a:cubicBezTo>
                        <a:pt x="40076" y="8767"/>
                        <a:pt x="40001" y="8666"/>
                        <a:pt x="40001" y="8641"/>
                      </a:cubicBezTo>
                      <a:cubicBezTo>
                        <a:pt x="39976" y="8616"/>
                        <a:pt x="39951" y="8591"/>
                        <a:pt x="39926" y="8541"/>
                      </a:cubicBezTo>
                      <a:cubicBezTo>
                        <a:pt x="39901" y="8516"/>
                        <a:pt x="39876" y="8491"/>
                        <a:pt x="39876" y="8466"/>
                      </a:cubicBezTo>
                      <a:lnTo>
                        <a:pt x="39826" y="8416"/>
                      </a:lnTo>
                      <a:cubicBezTo>
                        <a:pt x="39801" y="8391"/>
                        <a:pt x="39776" y="8365"/>
                        <a:pt x="39751" y="8315"/>
                      </a:cubicBezTo>
                      <a:lnTo>
                        <a:pt x="39726" y="8290"/>
                      </a:lnTo>
                      <a:cubicBezTo>
                        <a:pt x="39726" y="8290"/>
                        <a:pt x="39726" y="8290"/>
                        <a:pt x="39700" y="8265"/>
                      </a:cubicBezTo>
                      <a:cubicBezTo>
                        <a:pt x="39650" y="8215"/>
                        <a:pt x="39600" y="8140"/>
                        <a:pt x="39525" y="8065"/>
                      </a:cubicBezTo>
                      <a:cubicBezTo>
                        <a:pt x="39450" y="8015"/>
                        <a:pt x="39400" y="7964"/>
                        <a:pt x="39350" y="7914"/>
                      </a:cubicBezTo>
                      <a:cubicBezTo>
                        <a:pt x="39274" y="7864"/>
                        <a:pt x="39224" y="7839"/>
                        <a:pt x="39174" y="7789"/>
                      </a:cubicBezTo>
                      <a:cubicBezTo>
                        <a:pt x="39149" y="7764"/>
                        <a:pt x="39124" y="7764"/>
                        <a:pt x="39099" y="7739"/>
                      </a:cubicBezTo>
                      <a:cubicBezTo>
                        <a:pt x="39024" y="7689"/>
                        <a:pt x="38949" y="7639"/>
                        <a:pt x="38873" y="7614"/>
                      </a:cubicBezTo>
                      <a:lnTo>
                        <a:pt x="37670" y="6912"/>
                      </a:lnTo>
                      <a:lnTo>
                        <a:pt x="36467" y="6210"/>
                      </a:lnTo>
                      <a:lnTo>
                        <a:pt x="35239" y="5508"/>
                      </a:lnTo>
                      <a:lnTo>
                        <a:pt x="34036" y="4807"/>
                      </a:lnTo>
                      <a:lnTo>
                        <a:pt x="32833" y="4105"/>
                      </a:lnTo>
                      <a:lnTo>
                        <a:pt x="31605" y="3403"/>
                      </a:lnTo>
                      <a:lnTo>
                        <a:pt x="30402" y="2701"/>
                      </a:lnTo>
                      <a:lnTo>
                        <a:pt x="29199" y="2000"/>
                      </a:lnTo>
                      <a:lnTo>
                        <a:pt x="27971" y="1323"/>
                      </a:lnTo>
                      <a:lnTo>
                        <a:pt x="26768" y="621"/>
                      </a:lnTo>
                      <a:cubicBezTo>
                        <a:pt x="26768" y="621"/>
                        <a:pt x="26768" y="596"/>
                        <a:pt x="26768" y="596"/>
                      </a:cubicBezTo>
                      <a:lnTo>
                        <a:pt x="26743" y="596"/>
                      </a:lnTo>
                      <a:cubicBezTo>
                        <a:pt x="26668" y="571"/>
                        <a:pt x="26568" y="521"/>
                        <a:pt x="26492" y="471"/>
                      </a:cubicBezTo>
                      <a:lnTo>
                        <a:pt x="26442" y="446"/>
                      </a:lnTo>
                      <a:cubicBezTo>
                        <a:pt x="26417" y="446"/>
                        <a:pt x="26417" y="446"/>
                        <a:pt x="26392" y="421"/>
                      </a:cubicBezTo>
                      <a:lnTo>
                        <a:pt x="26267" y="370"/>
                      </a:lnTo>
                      <a:cubicBezTo>
                        <a:pt x="26217" y="345"/>
                        <a:pt x="26167" y="320"/>
                        <a:pt x="26091" y="295"/>
                      </a:cubicBezTo>
                      <a:lnTo>
                        <a:pt x="26066" y="295"/>
                      </a:lnTo>
                      <a:cubicBezTo>
                        <a:pt x="26066" y="295"/>
                        <a:pt x="26046" y="295"/>
                        <a:pt x="26042" y="277"/>
                      </a:cubicBezTo>
                      <a:lnTo>
                        <a:pt x="26042" y="277"/>
                      </a:lnTo>
                      <a:lnTo>
                        <a:pt x="26016" y="270"/>
                      </a:lnTo>
                      <a:lnTo>
                        <a:pt x="25991" y="270"/>
                      </a:lnTo>
                      <a:cubicBezTo>
                        <a:pt x="25966" y="245"/>
                        <a:pt x="25916" y="245"/>
                        <a:pt x="25866" y="220"/>
                      </a:cubicBezTo>
                      <a:lnTo>
                        <a:pt x="25791" y="195"/>
                      </a:lnTo>
                      <a:lnTo>
                        <a:pt x="25740" y="195"/>
                      </a:lnTo>
                      <a:cubicBezTo>
                        <a:pt x="25665" y="170"/>
                        <a:pt x="25590" y="145"/>
                        <a:pt x="25540" y="145"/>
                      </a:cubicBezTo>
                      <a:lnTo>
                        <a:pt x="25465" y="120"/>
                      </a:lnTo>
                      <a:cubicBezTo>
                        <a:pt x="25440" y="120"/>
                        <a:pt x="25415" y="95"/>
                        <a:pt x="25365" y="95"/>
                      </a:cubicBezTo>
                      <a:lnTo>
                        <a:pt x="25314" y="95"/>
                      </a:lnTo>
                      <a:cubicBezTo>
                        <a:pt x="25314" y="95"/>
                        <a:pt x="25289" y="95"/>
                        <a:pt x="25289" y="70"/>
                      </a:cubicBezTo>
                      <a:lnTo>
                        <a:pt x="25164" y="70"/>
                      </a:lnTo>
                      <a:cubicBezTo>
                        <a:pt x="25139" y="45"/>
                        <a:pt x="25114" y="45"/>
                        <a:pt x="25089" y="45"/>
                      </a:cubicBezTo>
                      <a:lnTo>
                        <a:pt x="24989" y="45"/>
                      </a:lnTo>
                      <a:cubicBezTo>
                        <a:pt x="24938" y="20"/>
                        <a:pt x="24888" y="20"/>
                        <a:pt x="24838" y="20"/>
                      </a:cubicBezTo>
                      <a:lnTo>
                        <a:pt x="24763" y="20"/>
                      </a:lnTo>
                      <a:cubicBezTo>
                        <a:pt x="24613" y="7"/>
                        <a:pt x="24462" y="1"/>
                        <a:pt x="24309"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5" name="Google Shape;1735;p40"/>
                <p:cNvSpPr/>
                <p:nvPr/>
              </p:nvSpPr>
              <p:spPr>
                <a:xfrm flipH="1">
                  <a:off x="6664060" y="3931375"/>
                  <a:ext cx="1424955" cy="529389"/>
                </a:xfrm>
                <a:custGeom>
                  <a:avLst/>
                  <a:gdLst/>
                  <a:ahLst/>
                  <a:cxnLst/>
                  <a:rect l="l" t="t" r="r" b="b"/>
                  <a:pathLst>
                    <a:path w="40327" h="14982" extrusionOk="0">
                      <a:moveTo>
                        <a:pt x="40227" y="952"/>
                      </a:moveTo>
                      <a:lnTo>
                        <a:pt x="40214" y="990"/>
                      </a:lnTo>
                      <a:lnTo>
                        <a:pt x="40214" y="990"/>
                      </a:lnTo>
                      <a:cubicBezTo>
                        <a:pt x="40227" y="976"/>
                        <a:pt x="40227" y="972"/>
                        <a:pt x="40227" y="952"/>
                      </a:cubicBezTo>
                      <a:close/>
                      <a:moveTo>
                        <a:pt x="40327" y="0"/>
                      </a:moveTo>
                      <a:cubicBezTo>
                        <a:pt x="40327" y="50"/>
                        <a:pt x="40327" y="75"/>
                        <a:pt x="40302" y="125"/>
                      </a:cubicBezTo>
                      <a:cubicBezTo>
                        <a:pt x="40302" y="175"/>
                        <a:pt x="40302" y="201"/>
                        <a:pt x="40302" y="251"/>
                      </a:cubicBezTo>
                      <a:cubicBezTo>
                        <a:pt x="40302" y="276"/>
                        <a:pt x="40277" y="326"/>
                        <a:pt x="40277" y="351"/>
                      </a:cubicBezTo>
                      <a:cubicBezTo>
                        <a:pt x="40252" y="376"/>
                        <a:pt x="40252" y="426"/>
                        <a:pt x="40227" y="451"/>
                      </a:cubicBezTo>
                      <a:cubicBezTo>
                        <a:pt x="40227" y="501"/>
                        <a:pt x="40202" y="526"/>
                        <a:pt x="40202" y="551"/>
                      </a:cubicBezTo>
                      <a:cubicBezTo>
                        <a:pt x="40177" y="602"/>
                        <a:pt x="40152" y="627"/>
                        <a:pt x="40152" y="677"/>
                      </a:cubicBezTo>
                      <a:cubicBezTo>
                        <a:pt x="40127" y="702"/>
                        <a:pt x="40101" y="727"/>
                        <a:pt x="40101" y="777"/>
                      </a:cubicBezTo>
                      <a:cubicBezTo>
                        <a:pt x="40051" y="802"/>
                        <a:pt x="40026" y="852"/>
                        <a:pt x="40001" y="902"/>
                      </a:cubicBezTo>
                      <a:cubicBezTo>
                        <a:pt x="39976" y="952"/>
                        <a:pt x="39926" y="977"/>
                        <a:pt x="39901" y="1028"/>
                      </a:cubicBezTo>
                      <a:cubicBezTo>
                        <a:pt x="39876" y="1028"/>
                        <a:pt x="39876" y="1053"/>
                        <a:pt x="39876" y="1053"/>
                      </a:cubicBezTo>
                      <a:cubicBezTo>
                        <a:pt x="39826" y="1103"/>
                        <a:pt x="39776" y="1178"/>
                        <a:pt x="39700" y="1228"/>
                      </a:cubicBezTo>
                      <a:cubicBezTo>
                        <a:pt x="39675" y="1253"/>
                        <a:pt x="39625" y="1278"/>
                        <a:pt x="39575" y="1328"/>
                      </a:cubicBezTo>
                      <a:cubicBezTo>
                        <a:pt x="39550" y="1353"/>
                        <a:pt x="39525" y="1378"/>
                        <a:pt x="39475" y="1404"/>
                      </a:cubicBezTo>
                      <a:cubicBezTo>
                        <a:pt x="39425" y="1429"/>
                        <a:pt x="39375" y="1479"/>
                        <a:pt x="39350" y="1504"/>
                      </a:cubicBezTo>
                      <a:cubicBezTo>
                        <a:pt x="39299" y="1529"/>
                        <a:pt x="39249" y="1554"/>
                        <a:pt x="39199" y="1604"/>
                      </a:cubicBezTo>
                      <a:lnTo>
                        <a:pt x="18773" y="13459"/>
                      </a:lnTo>
                      <a:cubicBezTo>
                        <a:pt x="18648" y="13534"/>
                        <a:pt x="18522" y="13584"/>
                        <a:pt x="18397" y="13634"/>
                      </a:cubicBezTo>
                      <a:cubicBezTo>
                        <a:pt x="18372" y="13659"/>
                        <a:pt x="18322" y="13684"/>
                        <a:pt x="18297" y="13684"/>
                      </a:cubicBezTo>
                      <a:cubicBezTo>
                        <a:pt x="18197" y="13734"/>
                        <a:pt x="18096" y="13785"/>
                        <a:pt x="17996" y="13810"/>
                      </a:cubicBezTo>
                      <a:cubicBezTo>
                        <a:pt x="17946" y="13810"/>
                        <a:pt x="17921" y="13835"/>
                        <a:pt x="17871" y="13860"/>
                      </a:cubicBezTo>
                      <a:cubicBezTo>
                        <a:pt x="17821" y="13860"/>
                        <a:pt x="17745" y="13885"/>
                        <a:pt x="17670" y="13910"/>
                      </a:cubicBezTo>
                      <a:cubicBezTo>
                        <a:pt x="17620" y="13910"/>
                        <a:pt x="17570" y="13935"/>
                        <a:pt x="17520" y="13935"/>
                      </a:cubicBezTo>
                      <a:cubicBezTo>
                        <a:pt x="17445" y="13960"/>
                        <a:pt x="17369" y="13985"/>
                        <a:pt x="17294" y="13985"/>
                      </a:cubicBezTo>
                      <a:cubicBezTo>
                        <a:pt x="17269" y="14010"/>
                        <a:pt x="17219" y="14010"/>
                        <a:pt x="17169" y="14010"/>
                      </a:cubicBezTo>
                      <a:cubicBezTo>
                        <a:pt x="17019" y="14035"/>
                        <a:pt x="16868" y="14060"/>
                        <a:pt x="16718" y="14085"/>
                      </a:cubicBezTo>
                      <a:lnTo>
                        <a:pt x="16567" y="14085"/>
                      </a:lnTo>
                      <a:cubicBezTo>
                        <a:pt x="16492" y="14110"/>
                        <a:pt x="16392" y="14110"/>
                        <a:pt x="16317" y="14110"/>
                      </a:cubicBezTo>
                      <a:lnTo>
                        <a:pt x="15565" y="14110"/>
                      </a:lnTo>
                      <a:cubicBezTo>
                        <a:pt x="15490" y="14110"/>
                        <a:pt x="15440" y="14085"/>
                        <a:pt x="15390" y="14085"/>
                      </a:cubicBezTo>
                      <a:cubicBezTo>
                        <a:pt x="15314" y="14085"/>
                        <a:pt x="15239" y="14085"/>
                        <a:pt x="15189" y="14060"/>
                      </a:cubicBezTo>
                      <a:cubicBezTo>
                        <a:pt x="15114" y="14060"/>
                        <a:pt x="15064" y="14060"/>
                        <a:pt x="15014" y="14035"/>
                      </a:cubicBezTo>
                      <a:cubicBezTo>
                        <a:pt x="14938" y="14035"/>
                        <a:pt x="14863" y="14010"/>
                        <a:pt x="14813" y="14010"/>
                      </a:cubicBezTo>
                      <a:cubicBezTo>
                        <a:pt x="14738" y="13985"/>
                        <a:pt x="14688" y="13985"/>
                        <a:pt x="14638" y="13985"/>
                      </a:cubicBezTo>
                      <a:cubicBezTo>
                        <a:pt x="14562" y="13960"/>
                        <a:pt x="14487" y="13935"/>
                        <a:pt x="14387" y="13910"/>
                      </a:cubicBezTo>
                      <a:cubicBezTo>
                        <a:pt x="14362" y="13910"/>
                        <a:pt x="14312" y="13885"/>
                        <a:pt x="14262" y="13885"/>
                      </a:cubicBezTo>
                      <a:cubicBezTo>
                        <a:pt x="14111" y="13835"/>
                        <a:pt x="13986" y="13785"/>
                        <a:pt x="13836" y="13734"/>
                      </a:cubicBezTo>
                      <a:cubicBezTo>
                        <a:pt x="13786" y="13709"/>
                        <a:pt x="13710" y="13684"/>
                        <a:pt x="13660" y="13659"/>
                      </a:cubicBezTo>
                      <a:cubicBezTo>
                        <a:pt x="13610" y="13634"/>
                        <a:pt x="13585" y="13634"/>
                        <a:pt x="13560" y="13609"/>
                      </a:cubicBezTo>
                      <a:cubicBezTo>
                        <a:pt x="13460" y="13559"/>
                        <a:pt x="13359" y="13509"/>
                        <a:pt x="13259" y="13459"/>
                      </a:cubicBezTo>
                      <a:lnTo>
                        <a:pt x="1154" y="6466"/>
                      </a:lnTo>
                      <a:cubicBezTo>
                        <a:pt x="377" y="6015"/>
                        <a:pt x="1" y="5439"/>
                        <a:pt x="1" y="4862"/>
                      </a:cubicBezTo>
                      <a:lnTo>
                        <a:pt x="1" y="5213"/>
                      </a:lnTo>
                      <a:cubicBezTo>
                        <a:pt x="1" y="5338"/>
                        <a:pt x="1" y="5539"/>
                        <a:pt x="76" y="5739"/>
                      </a:cubicBezTo>
                      <a:cubicBezTo>
                        <a:pt x="176" y="6090"/>
                        <a:pt x="302" y="6291"/>
                        <a:pt x="327" y="6341"/>
                      </a:cubicBezTo>
                      <a:cubicBezTo>
                        <a:pt x="352" y="6366"/>
                        <a:pt x="377" y="6416"/>
                        <a:pt x="402" y="6441"/>
                      </a:cubicBezTo>
                      <a:cubicBezTo>
                        <a:pt x="402" y="6441"/>
                        <a:pt x="402" y="6441"/>
                        <a:pt x="402" y="6466"/>
                      </a:cubicBezTo>
                      <a:cubicBezTo>
                        <a:pt x="502" y="6617"/>
                        <a:pt x="602" y="6742"/>
                        <a:pt x="803" y="6917"/>
                      </a:cubicBezTo>
                      <a:cubicBezTo>
                        <a:pt x="1029" y="7118"/>
                        <a:pt x="1204" y="7243"/>
                        <a:pt x="1430" y="7368"/>
                      </a:cubicBezTo>
                      <a:lnTo>
                        <a:pt x="2633" y="8070"/>
                      </a:lnTo>
                      <a:lnTo>
                        <a:pt x="3861" y="8772"/>
                      </a:lnTo>
                      <a:lnTo>
                        <a:pt x="5064" y="9474"/>
                      </a:lnTo>
                      <a:lnTo>
                        <a:pt x="6292" y="10176"/>
                      </a:lnTo>
                      <a:lnTo>
                        <a:pt x="7495" y="10877"/>
                      </a:lnTo>
                      <a:lnTo>
                        <a:pt x="8698" y="11579"/>
                      </a:lnTo>
                      <a:lnTo>
                        <a:pt x="9926" y="12281"/>
                      </a:lnTo>
                      <a:lnTo>
                        <a:pt x="11129" y="12983"/>
                      </a:lnTo>
                      <a:lnTo>
                        <a:pt x="12332" y="13684"/>
                      </a:lnTo>
                      <a:lnTo>
                        <a:pt x="13560" y="14361"/>
                      </a:lnTo>
                      <a:cubicBezTo>
                        <a:pt x="13635" y="14411"/>
                        <a:pt x="13735" y="14461"/>
                        <a:pt x="13811" y="14511"/>
                      </a:cubicBezTo>
                      <a:lnTo>
                        <a:pt x="13886" y="14536"/>
                      </a:lnTo>
                      <a:cubicBezTo>
                        <a:pt x="13886" y="14536"/>
                        <a:pt x="13911" y="14561"/>
                        <a:pt x="13911" y="14561"/>
                      </a:cubicBezTo>
                      <a:lnTo>
                        <a:pt x="14036" y="14612"/>
                      </a:lnTo>
                      <a:cubicBezTo>
                        <a:pt x="14086" y="14637"/>
                        <a:pt x="14161" y="14662"/>
                        <a:pt x="14212" y="14687"/>
                      </a:cubicBezTo>
                      <a:lnTo>
                        <a:pt x="14237" y="14687"/>
                      </a:lnTo>
                      <a:cubicBezTo>
                        <a:pt x="14262" y="14687"/>
                        <a:pt x="14287" y="14712"/>
                        <a:pt x="14287" y="14712"/>
                      </a:cubicBezTo>
                      <a:lnTo>
                        <a:pt x="14537" y="14787"/>
                      </a:lnTo>
                      <a:lnTo>
                        <a:pt x="14588" y="14787"/>
                      </a:lnTo>
                      <a:cubicBezTo>
                        <a:pt x="14638" y="14812"/>
                        <a:pt x="14713" y="14837"/>
                        <a:pt x="14788" y="14862"/>
                      </a:cubicBezTo>
                      <a:lnTo>
                        <a:pt x="14838" y="14862"/>
                      </a:lnTo>
                      <a:cubicBezTo>
                        <a:pt x="14888" y="14862"/>
                        <a:pt x="14913" y="14887"/>
                        <a:pt x="14938" y="14887"/>
                      </a:cubicBezTo>
                      <a:lnTo>
                        <a:pt x="15039" y="14912"/>
                      </a:lnTo>
                      <a:lnTo>
                        <a:pt x="15164" y="14912"/>
                      </a:lnTo>
                      <a:cubicBezTo>
                        <a:pt x="15189" y="14937"/>
                        <a:pt x="15214" y="14937"/>
                        <a:pt x="15239" y="14937"/>
                      </a:cubicBezTo>
                      <a:lnTo>
                        <a:pt x="15339" y="14937"/>
                      </a:lnTo>
                      <a:cubicBezTo>
                        <a:pt x="15390" y="14962"/>
                        <a:pt x="15440" y="14962"/>
                        <a:pt x="15490" y="14962"/>
                      </a:cubicBezTo>
                      <a:lnTo>
                        <a:pt x="15540" y="14962"/>
                      </a:lnTo>
                      <a:cubicBezTo>
                        <a:pt x="15690" y="14975"/>
                        <a:pt x="15847" y="14981"/>
                        <a:pt x="16007" y="14981"/>
                      </a:cubicBezTo>
                      <a:cubicBezTo>
                        <a:pt x="16166" y="14981"/>
                        <a:pt x="16329" y="14975"/>
                        <a:pt x="16492" y="14962"/>
                      </a:cubicBezTo>
                      <a:lnTo>
                        <a:pt x="16593" y="14962"/>
                      </a:lnTo>
                      <a:cubicBezTo>
                        <a:pt x="16618" y="14962"/>
                        <a:pt x="16668" y="14962"/>
                        <a:pt x="16693" y="14937"/>
                      </a:cubicBezTo>
                      <a:lnTo>
                        <a:pt x="16768" y="14937"/>
                      </a:lnTo>
                      <a:cubicBezTo>
                        <a:pt x="17019" y="14912"/>
                        <a:pt x="17194" y="14862"/>
                        <a:pt x="17269" y="14837"/>
                      </a:cubicBezTo>
                      <a:lnTo>
                        <a:pt x="17495" y="14787"/>
                      </a:lnTo>
                      <a:cubicBezTo>
                        <a:pt x="17545" y="14762"/>
                        <a:pt x="17595" y="14762"/>
                        <a:pt x="17670" y="14737"/>
                      </a:cubicBezTo>
                      <a:cubicBezTo>
                        <a:pt x="17695" y="14712"/>
                        <a:pt x="17745" y="14712"/>
                        <a:pt x="17745" y="14712"/>
                      </a:cubicBezTo>
                      <a:lnTo>
                        <a:pt x="17796" y="14687"/>
                      </a:lnTo>
                      <a:cubicBezTo>
                        <a:pt x="17871" y="14662"/>
                        <a:pt x="17921" y="14637"/>
                        <a:pt x="17996" y="14612"/>
                      </a:cubicBezTo>
                      <a:cubicBezTo>
                        <a:pt x="18096" y="14561"/>
                        <a:pt x="18146" y="14536"/>
                        <a:pt x="18247" y="14511"/>
                      </a:cubicBezTo>
                      <a:cubicBezTo>
                        <a:pt x="18247" y="14486"/>
                        <a:pt x="18247" y="14486"/>
                        <a:pt x="18247" y="14486"/>
                      </a:cubicBezTo>
                      <a:cubicBezTo>
                        <a:pt x="18322" y="14461"/>
                        <a:pt x="18422" y="14411"/>
                        <a:pt x="18472" y="14361"/>
                      </a:cubicBezTo>
                      <a:lnTo>
                        <a:pt x="20527" y="13183"/>
                      </a:lnTo>
                      <a:lnTo>
                        <a:pt x="22557" y="12005"/>
                      </a:lnTo>
                      <a:lnTo>
                        <a:pt x="24613" y="10802"/>
                      </a:lnTo>
                      <a:lnTo>
                        <a:pt x="26643" y="9624"/>
                      </a:lnTo>
                      <a:lnTo>
                        <a:pt x="28698" y="8446"/>
                      </a:lnTo>
                      <a:lnTo>
                        <a:pt x="30728" y="7243"/>
                      </a:lnTo>
                      <a:lnTo>
                        <a:pt x="32783" y="6065"/>
                      </a:lnTo>
                      <a:lnTo>
                        <a:pt x="34813" y="4887"/>
                      </a:lnTo>
                      <a:lnTo>
                        <a:pt x="36868" y="3684"/>
                      </a:lnTo>
                      <a:lnTo>
                        <a:pt x="38898" y="2506"/>
                      </a:lnTo>
                      <a:cubicBezTo>
                        <a:pt x="38949" y="2481"/>
                        <a:pt x="39024" y="2431"/>
                        <a:pt x="39074" y="2381"/>
                      </a:cubicBezTo>
                      <a:lnTo>
                        <a:pt x="39099" y="2381"/>
                      </a:lnTo>
                      <a:cubicBezTo>
                        <a:pt x="39124" y="2356"/>
                        <a:pt x="39124" y="2356"/>
                        <a:pt x="39149" y="2356"/>
                      </a:cubicBezTo>
                      <a:lnTo>
                        <a:pt x="39249" y="2281"/>
                      </a:lnTo>
                      <a:cubicBezTo>
                        <a:pt x="39249" y="2256"/>
                        <a:pt x="39274" y="2256"/>
                        <a:pt x="39299" y="2231"/>
                      </a:cubicBezTo>
                      <a:lnTo>
                        <a:pt x="39350" y="2206"/>
                      </a:lnTo>
                      <a:cubicBezTo>
                        <a:pt x="39350" y="2180"/>
                        <a:pt x="39375" y="2180"/>
                        <a:pt x="39400" y="2155"/>
                      </a:cubicBezTo>
                      <a:cubicBezTo>
                        <a:pt x="39425" y="2130"/>
                        <a:pt x="39450" y="2105"/>
                        <a:pt x="39475" y="2080"/>
                      </a:cubicBezTo>
                      <a:cubicBezTo>
                        <a:pt x="39500" y="2055"/>
                        <a:pt x="39525" y="2030"/>
                        <a:pt x="39550" y="2005"/>
                      </a:cubicBezTo>
                      <a:lnTo>
                        <a:pt x="39575" y="2005"/>
                      </a:lnTo>
                      <a:cubicBezTo>
                        <a:pt x="39575" y="2005"/>
                        <a:pt x="39575" y="2005"/>
                        <a:pt x="39575" y="1980"/>
                      </a:cubicBezTo>
                      <a:lnTo>
                        <a:pt x="39600" y="1955"/>
                      </a:lnTo>
                      <a:cubicBezTo>
                        <a:pt x="39625" y="1930"/>
                        <a:pt x="39650" y="1905"/>
                        <a:pt x="39675" y="1880"/>
                      </a:cubicBezTo>
                      <a:cubicBezTo>
                        <a:pt x="39675" y="1880"/>
                        <a:pt x="39700" y="1880"/>
                        <a:pt x="39700" y="1855"/>
                      </a:cubicBezTo>
                      <a:cubicBezTo>
                        <a:pt x="39700" y="1855"/>
                        <a:pt x="39726" y="1855"/>
                        <a:pt x="39726" y="1830"/>
                      </a:cubicBezTo>
                      <a:cubicBezTo>
                        <a:pt x="39751" y="1830"/>
                        <a:pt x="39751" y="1805"/>
                        <a:pt x="39751" y="1805"/>
                      </a:cubicBezTo>
                      <a:cubicBezTo>
                        <a:pt x="39776" y="1779"/>
                        <a:pt x="39801" y="1754"/>
                        <a:pt x="39801" y="1729"/>
                      </a:cubicBezTo>
                      <a:lnTo>
                        <a:pt x="39826" y="1704"/>
                      </a:lnTo>
                      <a:cubicBezTo>
                        <a:pt x="39876" y="1654"/>
                        <a:pt x="39901" y="1604"/>
                        <a:pt x="39926" y="1579"/>
                      </a:cubicBezTo>
                      <a:lnTo>
                        <a:pt x="40051" y="1378"/>
                      </a:lnTo>
                      <a:cubicBezTo>
                        <a:pt x="40051" y="1378"/>
                        <a:pt x="40051" y="1353"/>
                        <a:pt x="40076" y="1353"/>
                      </a:cubicBezTo>
                      <a:cubicBezTo>
                        <a:pt x="40101" y="1278"/>
                        <a:pt x="40127" y="1228"/>
                        <a:pt x="40152" y="1178"/>
                      </a:cubicBezTo>
                      <a:cubicBezTo>
                        <a:pt x="40152" y="1178"/>
                        <a:pt x="40152" y="1153"/>
                        <a:pt x="40152" y="1153"/>
                      </a:cubicBezTo>
                      <a:lnTo>
                        <a:pt x="40177" y="1103"/>
                      </a:lnTo>
                      <a:cubicBezTo>
                        <a:pt x="40177" y="1103"/>
                        <a:pt x="40177" y="1103"/>
                        <a:pt x="40177" y="1078"/>
                      </a:cubicBezTo>
                      <a:lnTo>
                        <a:pt x="40202" y="1028"/>
                      </a:lnTo>
                      <a:lnTo>
                        <a:pt x="40214" y="990"/>
                      </a:lnTo>
                      <a:lnTo>
                        <a:pt x="40214" y="990"/>
                      </a:lnTo>
                      <a:cubicBezTo>
                        <a:pt x="40211" y="993"/>
                        <a:pt x="40207" y="997"/>
                        <a:pt x="40202" y="1003"/>
                      </a:cubicBezTo>
                      <a:lnTo>
                        <a:pt x="40252" y="877"/>
                      </a:lnTo>
                      <a:lnTo>
                        <a:pt x="40252" y="827"/>
                      </a:lnTo>
                      <a:lnTo>
                        <a:pt x="40277" y="802"/>
                      </a:lnTo>
                      <a:cubicBezTo>
                        <a:pt x="40277" y="752"/>
                        <a:pt x="40277" y="702"/>
                        <a:pt x="40302" y="677"/>
                      </a:cubicBezTo>
                      <a:lnTo>
                        <a:pt x="40302" y="652"/>
                      </a:lnTo>
                      <a:cubicBezTo>
                        <a:pt x="40302" y="627"/>
                        <a:pt x="40302" y="602"/>
                        <a:pt x="40302" y="576"/>
                      </a:cubicBezTo>
                      <a:cubicBezTo>
                        <a:pt x="40302" y="526"/>
                        <a:pt x="40327" y="476"/>
                        <a:pt x="40327" y="426"/>
                      </a:cubicBezTo>
                      <a:cubicBezTo>
                        <a:pt x="40327" y="426"/>
                        <a:pt x="40327" y="401"/>
                        <a:pt x="40327" y="401"/>
                      </a:cubicBezTo>
                      <a:cubicBezTo>
                        <a:pt x="40327" y="376"/>
                        <a:pt x="40327" y="376"/>
                        <a:pt x="40327" y="351"/>
                      </a:cubicBezTo>
                      <a:lnTo>
                        <a:pt x="40327"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6" name="Google Shape;1736;p40"/>
                <p:cNvSpPr/>
                <p:nvPr/>
              </p:nvSpPr>
              <p:spPr>
                <a:xfrm flipH="1">
                  <a:off x="6726921" y="3940668"/>
                  <a:ext cx="712919" cy="427730"/>
                </a:xfrm>
                <a:custGeom>
                  <a:avLst/>
                  <a:gdLst/>
                  <a:ahLst/>
                  <a:cxnLst/>
                  <a:rect l="l" t="t" r="r" b="b"/>
                  <a:pathLst>
                    <a:path w="20176" h="12105" extrusionOk="0">
                      <a:moveTo>
                        <a:pt x="19715" y="1"/>
                      </a:moveTo>
                      <a:cubicBezTo>
                        <a:pt x="19642" y="1"/>
                        <a:pt x="19567" y="20"/>
                        <a:pt x="19499" y="63"/>
                      </a:cubicBezTo>
                      <a:lnTo>
                        <a:pt x="251" y="11341"/>
                      </a:lnTo>
                      <a:cubicBezTo>
                        <a:pt x="75" y="11441"/>
                        <a:pt x="0" y="11692"/>
                        <a:pt x="125" y="11892"/>
                      </a:cubicBezTo>
                      <a:cubicBezTo>
                        <a:pt x="192" y="12026"/>
                        <a:pt x="326" y="12104"/>
                        <a:pt x="467" y="12104"/>
                      </a:cubicBezTo>
                      <a:cubicBezTo>
                        <a:pt x="537" y="12104"/>
                        <a:pt x="610" y="12085"/>
                        <a:pt x="677" y="12043"/>
                      </a:cubicBezTo>
                      <a:lnTo>
                        <a:pt x="19925" y="765"/>
                      </a:lnTo>
                      <a:cubicBezTo>
                        <a:pt x="20125" y="639"/>
                        <a:pt x="20176" y="389"/>
                        <a:pt x="20075" y="188"/>
                      </a:cubicBezTo>
                      <a:cubicBezTo>
                        <a:pt x="19993" y="73"/>
                        <a:pt x="19856" y="1"/>
                        <a:pt x="1971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7" name="Google Shape;1737;p40"/>
                <p:cNvSpPr/>
                <p:nvPr/>
              </p:nvSpPr>
              <p:spPr>
                <a:xfrm flipH="1">
                  <a:off x="6757027" y="3611204"/>
                  <a:ext cx="1238986" cy="713838"/>
                </a:xfrm>
                <a:custGeom>
                  <a:avLst/>
                  <a:gdLst/>
                  <a:ahLst/>
                  <a:cxnLst/>
                  <a:rect l="l" t="t" r="r" b="b"/>
                  <a:pathLst>
                    <a:path w="35064" h="20202" extrusionOk="0">
                      <a:moveTo>
                        <a:pt x="21677" y="1"/>
                      </a:moveTo>
                      <a:cubicBezTo>
                        <a:pt x="21379" y="1"/>
                        <a:pt x="21078" y="63"/>
                        <a:pt x="20853" y="189"/>
                      </a:cubicBezTo>
                      <a:cubicBezTo>
                        <a:pt x="14061" y="4149"/>
                        <a:pt x="7244" y="8109"/>
                        <a:pt x="452" y="12069"/>
                      </a:cubicBezTo>
                      <a:cubicBezTo>
                        <a:pt x="1" y="12319"/>
                        <a:pt x="1" y="12745"/>
                        <a:pt x="452" y="13021"/>
                      </a:cubicBezTo>
                      <a:cubicBezTo>
                        <a:pt x="4487" y="15352"/>
                        <a:pt x="8522" y="17683"/>
                        <a:pt x="12582" y="20013"/>
                      </a:cubicBezTo>
                      <a:cubicBezTo>
                        <a:pt x="12795" y="20139"/>
                        <a:pt x="13090" y="20201"/>
                        <a:pt x="13384" y="20201"/>
                      </a:cubicBezTo>
                      <a:cubicBezTo>
                        <a:pt x="13679" y="20201"/>
                        <a:pt x="13973" y="20139"/>
                        <a:pt x="14186" y="20013"/>
                      </a:cubicBezTo>
                      <a:lnTo>
                        <a:pt x="34612" y="8134"/>
                      </a:lnTo>
                      <a:cubicBezTo>
                        <a:pt x="35063" y="7883"/>
                        <a:pt x="35063" y="7457"/>
                        <a:pt x="34612" y="7206"/>
                      </a:cubicBezTo>
                      <a:cubicBezTo>
                        <a:pt x="30577" y="4876"/>
                        <a:pt x="26542" y="2545"/>
                        <a:pt x="22482" y="189"/>
                      </a:cubicBezTo>
                      <a:cubicBezTo>
                        <a:pt x="22269" y="63"/>
                        <a:pt x="21974" y="1"/>
                        <a:pt x="2167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8" name="Google Shape;1738;p40"/>
                <p:cNvSpPr/>
                <p:nvPr/>
              </p:nvSpPr>
              <p:spPr>
                <a:xfrm flipH="1">
                  <a:off x="7741813" y="2784506"/>
                  <a:ext cx="359569" cy="277627"/>
                </a:xfrm>
                <a:custGeom>
                  <a:avLst/>
                  <a:gdLst/>
                  <a:ahLst/>
                  <a:cxnLst/>
                  <a:rect l="l" t="t" r="r" b="b"/>
                  <a:pathLst>
                    <a:path w="10176" h="7857" extrusionOk="0">
                      <a:moveTo>
                        <a:pt x="0" y="1"/>
                      </a:moveTo>
                      <a:lnTo>
                        <a:pt x="3459" y="7269"/>
                      </a:lnTo>
                      <a:cubicBezTo>
                        <a:pt x="4323" y="7629"/>
                        <a:pt x="5262" y="7857"/>
                        <a:pt x="6247" y="7857"/>
                      </a:cubicBezTo>
                      <a:cubicBezTo>
                        <a:pt x="6975" y="7857"/>
                        <a:pt x="7729" y="7732"/>
                        <a:pt x="8496" y="7444"/>
                      </a:cubicBezTo>
                      <a:cubicBezTo>
                        <a:pt x="9273" y="7144"/>
                        <a:pt x="9800" y="6818"/>
                        <a:pt x="10176" y="6492"/>
                      </a:cubicBezTo>
                      <a:lnTo>
                        <a:pt x="10100" y="3459"/>
                      </a:lnTo>
                      <a:cubicBezTo>
                        <a:pt x="9323" y="2457"/>
                        <a:pt x="8221" y="1730"/>
                        <a:pt x="8221" y="1730"/>
                      </a:cubicBezTo>
                      <a:lnTo>
                        <a:pt x="6642" y="602"/>
                      </a:lnTo>
                      <a:lnTo>
                        <a:pt x="0"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9" name="Google Shape;1739;p40"/>
                <p:cNvSpPr/>
                <p:nvPr/>
              </p:nvSpPr>
              <p:spPr>
                <a:xfrm flipH="1">
                  <a:off x="7685136" y="2583486"/>
                  <a:ext cx="430416" cy="439391"/>
                </a:xfrm>
                <a:custGeom>
                  <a:avLst/>
                  <a:gdLst/>
                  <a:ahLst/>
                  <a:cxnLst/>
                  <a:rect l="l" t="t" r="r" b="b"/>
                  <a:pathLst>
                    <a:path w="12181" h="12435" extrusionOk="0">
                      <a:moveTo>
                        <a:pt x="0" y="0"/>
                      </a:moveTo>
                      <a:lnTo>
                        <a:pt x="0" y="8923"/>
                      </a:lnTo>
                      <a:cubicBezTo>
                        <a:pt x="0" y="8923"/>
                        <a:pt x="2721" y="12435"/>
                        <a:pt x="6164" y="12435"/>
                      </a:cubicBezTo>
                      <a:cubicBezTo>
                        <a:pt x="6740" y="12435"/>
                        <a:pt x="7337" y="12336"/>
                        <a:pt x="7945" y="12106"/>
                      </a:cubicBezTo>
                      <a:cubicBezTo>
                        <a:pt x="12181" y="10527"/>
                        <a:pt x="7945" y="8371"/>
                        <a:pt x="7945" y="8371"/>
                      </a:cubicBezTo>
                      <a:lnTo>
                        <a:pt x="7945" y="0"/>
                      </a:lnTo>
                      <a:close/>
                    </a:path>
                  </a:pathLst>
                </a:custGeom>
                <a:solidFill>
                  <a:srgbClr val="DB8C56"/>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0" name="Google Shape;1740;p40"/>
                <p:cNvSpPr/>
                <p:nvPr/>
              </p:nvSpPr>
              <p:spPr>
                <a:xfrm flipH="1">
                  <a:off x="7728527" y="2707476"/>
                  <a:ext cx="649175" cy="790868"/>
                </a:xfrm>
                <a:custGeom>
                  <a:avLst/>
                  <a:gdLst/>
                  <a:ahLst/>
                  <a:cxnLst/>
                  <a:rect l="l" t="t" r="r" b="b"/>
                  <a:pathLst>
                    <a:path w="18372" h="22382" extrusionOk="0">
                      <a:moveTo>
                        <a:pt x="6818" y="0"/>
                      </a:moveTo>
                      <a:lnTo>
                        <a:pt x="1" y="3985"/>
                      </a:lnTo>
                      <a:lnTo>
                        <a:pt x="5439" y="6191"/>
                      </a:lnTo>
                      <a:lnTo>
                        <a:pt x="4587" y="11078"/>
                      </a:lnTo>
                      <a:lnTo>
                        <a:pt x="18372" y="22381"/>
                      </a:lnTo>
                      <a:lnTo>
                        <a:pt x="6818"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1" name="Google Shape;1741;p40"/>
                <p:cNvSpPr/>
                <p:nvPr/>
              </p:nvSpPr>
              <p:spPr>
                <a:xfrm flipH="1">
                  <a:off x="7497401" y="2664085"/>
                  <a:ext cx="259500" cy="834259"/>
                </a:xfrm>
                <a:custGeom>
                  <a:avLst/>
                  <a:gdLst/>
                  <a:ahLst/>
                  <a:cxnLst/>
                  <a:rect l="l" t="t" r="r" b="b"/>
                  <a:pathLst>
                    <a:path w="7344" h="23610" extrusionOk="0">
                      <a:moveTo>
                        <a:pt x="1" y="0"/>
                      </a:moveTo>
                      <a:lnTo>
                        <a:pt x="803" y="23609"/>
                      </a:lnTo>
                      <a:lnTo>
                        <a:pt x="7344" y="10226"/>
                      </a:lnTo>
                      <a:lnTo>
                        <a:pt x="3735" y="5790"/>
                      </a:lnTo>
                      <a:lnTo>
                        <a:pt x="6417" y="3584"/>
                      </a:lnTo>
                      <a:lnTo>
                        <a:pt x="1"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2" name="Google Shape;1742;p40"/>
                <p:cNvSpPr/>
                <p:nvPr/>
              </p:nvSpPr>
              <p:spPr>
                <a:xfrm flipH="1">
                  <a:off x="7543442" y="1911025"/>
                  <a:ext cx="900689" cy="885354"/>
                </a:xfrm>
                <a:custGeom>
                  <a:avLst/>
                  <a:gdLst/>
                  <a:ahLst/>
                  <a:cxnLst/>
                  <a:rect l="l" t="t" r="r" b="b"/>
                  <a:pathLst>
                    <a:path w="25490" h="25056" extrusionOk="0">
                      <a:moveTo>
                        <a:pt x="23715" y="1"/>
                      </a:moveTo>
                      <a:cubicBezTo>
                        <a:pt x="23109" y="1"/>
                        <a:pt x="22548" y="549"/>
                        <a:pt x="22156" y="961"/>
                      </a:cubicBezTo>
                      <a:cubicBezTo>
                        <a:pt x="21580" y="1588"/>
                        <a:pt x="20928" y="2014"/>
                        <a:pt x="20226" y="2440"/>
                      </a:cubicBezTo>
                      <a:cubicBezTo>
                        <a:pt x="18698" y="3392"/>
                        <a:pt x="17094" y="4244"/>
                        <a:pt x="15414" y="4896"/>
                      </a:cubicBezTo>
                      <a:cubicBezTo>
                        <a:pt x="13785" y="5573"/>
                        <a:pt x="12081" y="6049"/>
                        <a:pt x="10452" y="6726"/>
                      </a:cubicBezTo>
                      <a:cubicBezTo>
                        <a:pt x="8647" y="7503"/>
                        <a:pt x="6016" y="8881"/>
                        <a:pt x="5765" y="11087"/>
                      </a:cubicBezTo>
                      <a:cubicBezTo>
                        <a:pt x="5640" y="12014"/>
                        <a:pt x="5515" y="12941"/>
                        <a:pt x="5339" y="13869"/>
                      </a:cubicBezTo>
                      <a:cubicBezTo>
                        <a:pt x="5327" y="13870"/>
                        <a:pt x="5316" y="13871"/>
                        <a:pt x="5304" y="13871"/>
                      </a:cubicBezTo>
                      <a:cubicBezTo>
                        <a:pt x="4648" y="13871"/>
                        <a:pt x="4258" y="11150"/>
                        <a:pt x="4061" y="10510"/>
                      </a:cubicBezTo>
                      <a:cubicBezTo>
                        <a:pt x="3936" y="10109"/>
                        <a:pt x="3710" y="9658"/>
                        <a:pt x="3459" y="9207"/>
                      </a:cubicBezTo>
                      <a:cubicBezTo>
                        <a:pt x="2958" y="8405"/>
                        <a:pt x="2457" y="7954"/>
                        <a:pt x="1956" y="7778"/>
                      </a:cubicBezTo>
                      <a:cubicBezTo>
                        <a:pt x="1855" y="7728"/>
                        <a:pt x="1730" y="7728"/>
                        <a:pt x="1630" y="7728"/>
                      </a:cubicBezTo>
                      <a:cubicBezTo>
                        <a:pt x="1329" y="7728"/>
                        <a:pt x="978" y="7929"/>
                        <a:pt x="602" y="8355"/>
                      </a:cubicBezTo>
                      <a:cubicBezTo>
                        <a:pt x="201" y="8806"/>
                        <a:pt x="1" y="9282"/>
                        <a:pt x="1" y="9808"/>
                      </a:cubicBezTo>
                      <a:lnTo>
                        <a:pt x="1" y="9884"/>
                      </a:lnTo>
                      <a:cubicBezTo>
                        <a:pt x="51" y="10510"/>
                        <a:pt x="176" y="11162"/>
                        <a:pt x="352" y="11613"/>
                      </a:cubicBezTo>
                      <a:cubicBezTo>
                        <a:pt x="627" y="12415"/>
                        <a:pt x="1003" y="13192"/>
                        <a:pt x="1480" y="13894"/>
                      </a:cubicBezTo>
                      <a:cubicBezTo>
                        <a:pt x="1755" y="14320"/>
                        <a:pt x="2081" y="14746"/>
                        <a:pt x="2532" y="14946"/>
                      </a:cubicBezTo>
                      <a:cubicBezTo>
                        <a:pt x="2671" y="15005"/>
                        <a:pt x="2825" y="15033"/>
                        <a:pt x="2978" y="15033"/>
                      </a:cubicBezTo>
                      <a:cubicBezTo>
                        <a:pt x="3350" y="15033"/>
                        <a:pt x="3718" y="14865"/>
                        <a:pt x="3860" y="14545"/>
                      </a:cubicBezTo>
                      <a:cubicBezTo>
                        <a:pt x="5114" y="17478"/>
                        <a:pt x="6567" y="20435"/>
                        <a:pt x="8948" y="22565"/>
                      </a:cubicBezTo>
                      <a:cubicBezTo>
                        <a:pt x="10625" y="24065"/>
                        <a:pt x="12885" y="25056"/>
                        <a:pt x="15091" y="25056"/>
                      </a:cubicBezTo>
                      <a:cubicBezTo>
                        <a:pt x="16018" y="25056"/>
                        <a:pt x="16935" y="24881"/>
                        <a:pt x="17795" y="24495"/>
                      </a:cubicBezTo>
                      <a:cubicBezTo>
                        <a:pt x="19299" y="23818"/>
                        <a:pt x="20502" y="22590"/>
                        <a:pt x="21404" y="21212"/>
                      </a:cubicBezTo>
                      <a:cubicBezTo>
                        <a:pt x="23911" y="17528"/>
                        <a:pt x="24562" y="12966"/>
                        <a:pt x="25389" y="8555"/>
                      </a:cubicBezTo>
                      <a:cubicBezTo>
                        <a:pt x="25490" y="7427"/>
                        <a:pt x="25465" y="6224"/>
                        <a:pt x="25465" y="5071"/>
                      </a:cubicBezTo>
                      <a:cubicBezTo>
                        <a:pt x="25490" y="3994"/>
                        <a:pt x="25490" y="2916"/>
                        <a:pt x="25289" y="1838"/>
                      </a:cubicBezTo>
                      <a:cubicBezTo>
                        <a:pt x="25164" y="1112"/>
                        <a:pt x="24838" y="385"/>
                        <a:pt x="24111" y="84"/>
                      </a:cubicBezTo>
                      <a:cubicBezTo>
                        <a:pt x="23978" y="26"/>
                        <a:pt x="23845" y="1"/>
                        <a:pt x="23715" y="1"/>
                      </a:cubicBezTo>
                      <a:close/>
                    </a:path>
                  </a:pathLst>
                </a:custGeom>
                <a:solidFill>
                  <a:srgbClr val="FCA769"/>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3" name="Google Shape;1743;p40"/>
                <p:cNvSpPr/>
                <p:nvPr/>
              </p:nvSpPr>
              <p:spPr>
                <a:xfrm flipH="1">
                  <a:off x="7539026" y="2228369"/>
                  <a:ext cx="792635" cy="568328"/>
                </a:xfrm>
                <a:custGeom>
                  <a:avLst/>
                  <a:gdLst/>
                  <a:ahLst/>
                  <a:cxnLst/>
                  <a:rect l="l" t="t" r="r" b="b"/>
                  <a:pathLst>
                    <a:path w="22432" h="16084" extrusionOk="0">
                      <a:moveTo>
                        <a:pt x="527" y="0"/>
                      </a:moveTo>
                      <a:lnTo>
                        <a:pt x="1" y="451"/>
                      </a:lnTo>
                      <a:lnTo>
                        <a:pt x="7795" y="10050"/>
                      </a:lnTo>
                      <a:cubicBezTo>
                        <a:pt x="7745" y="10126"/>
                        <a:pt x="7720" y="10201"/>
                        <a:pt x="7695" y="10276"/>
                      </a:cubicBezTo>
                      <a:cubicBezTo>
                        <a:pt x="7645" y="10752"/>
                        <a:pt x="7645" y="11253"/>
                        <a:pt x="7695" y="11705"/>
                      </a:cubicBezTo>
                      <a:lnTo>
                        <a:pt x="677" y="5564"/>
                      </a:lnTo>
                      <a:cubicBezTo>
                        <a:pt x="552" y="5790"/>
                        <a:pt x="327" y="5965"/>
                        <a:pt x="76" y="6015"/>
                      </a:cubicBezTo>
                      <a:lnTo>
                        <a:pt x="1" y="6040"/>
                      </a:lnTo>
                      <a:lnTo>
                        <a:pt x="8021" y="12958"/>
                      </a:lnTo>
                      <a:cubicBezTo>
                        <a:pt x="8297" y="13659"/>
                        <a:pt x="8723" y="14286"/>
                        <a:pt x="9274" y="14837"/>
                      </a:cubicBezTo>
                      <a:cubicBezTo>
                        <a:pt x="10114" y="15636"/>
                        <a:pt x="11205" y="16084"/>
                        <a:pt x="12328" y="16084"/>
                      </a:cubicBezTo>
                      <a:cubicBezTo>
                        <a:pt x="12579" y="16084"/>
                        <a:pt x="12832" y="16061"/>
                        <a:pt x="13084" y="16015"/>
                      </a:cubicBezTo>
                      <a:cubicBezTo>
                        <a:pt x="14612" y="15715"/>
                        <a:pt x="16617" y="14938"/>
                        <a:pt x="18572" y="12958"/>
                      </a:cubicBezTo>
                      <a:cubicBezTo>
                        <a:pt x="21354" y="10126"/>
                        <a:pt x="21404" y="7669"/>
                        <a:pt x="21204" y="6542"/>
                      </a:cubicBezTo>
                      <a:cubicBezTo>
                        <a:pt x="21179" y="6316"/>
                        <a:pt x="21003" y="6166"/>
                        <a:pt x="20803" y="6116"/>
                      </a:cubicBezTo>
                      <a:lnTo>
                        <a:pt x="22432" y="2557"/>
                      </a:lnTo>
                      <a:lnTo>
                        <a:pt x="21780" y="2256"/>
                      </a:lnTo>
                      <a:lnTo>
                        <a:pt x="19901" y="6391"/>
                      </a:lnTo>
                      <a:cubicBezTo>
                        <a:pt x="17645" y="7369"/>
                        <a:pt x="12532" y="9449"/>
                        <a:pt x="8497" y="9800"/>
                      </a:cubicBezTo>
                      <a:lnTo>
                        <a:pt x="527"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4" name="Google Shape;1744;p40"/>
                <p:cNvSpPr/>
                <p:nvPr/>
              </p:nvSpPr>
              <p:spPr>
                <a:xfrm flipH="1">
                  <a:off x="8070358" y="2189394"/>
                  <a:ext cx="295825" cy="209925"/>
                </a:xfrm>
                <a:custGeom>
                  <a:avLst/>
                  <a:gdLst/>
                  <a:ahLst/>
                  <a:cxnLst/>
                  <a:rect l="l" t="t" r="r" b="b"/>
                  <a:pathLst>
                    <a:path w="8372" h="5941" extrusionOk="0">
                      <a:moveTo>
                        <a:pt x="0" y="0"/>
                      </a:moveTo>
                      <a:lnTo>
                        <a:pt x="0" y="0"/>
                      </a:lnTo>
                      <a:cubicBezTo>
                        <a:pt x="326" y="326"/>
                        <a:pt x="577" y="752"/>
                        <a:pt x="752" y="1204"/>
                      </a:cubicBezTo>
                      <a:cubicBezTo>
                        <a:pt x="953" y="1755"/>
                        <a:pt x="1329" y="2231"/>
                        <a:pt x="1755" y="2482"/>
                      </a:cubicBezTo>
                      <a:lnTo>
                        <a:pt x="8371" y="5940"/>
                      </a:lnTo>
                      <a:lnTo>
                        <a:pt x="8371" y="4838"/>
                      </a:lnTo>
                      <a:lnTo>
                        <a:pt x="0"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5" name="Google Shape;1745;p40"/>
                <p:cNvSpPr/>
                <p:nvPr/>
              </p:nvSpPr>
              <p:spPr>
                <a:xfrm flipH="1">
                  <a:off x="8054422" y="2350557"/>
                  <a:ext cx="15971" cy="48762"/>
                </a:xfrm>
                <a:custGeom>
                  <a:avLst/>
                  <a:gdLst/>
                  <a:ahLst/>
                  <a:cxnLst/>
                  <a:rect l="l" t="t" r="r" b="b"/>
                  <a:pathLst>
                    <a:path w="452" h="1380" extrusionOk="0">
                      <a:moveTo>
                        <a:pt x="451" y="1"/>
                      </a:moveTo>
                      <a:lnTo>
                        <a:pt x="0" y="277"/>
                      </a:lnTo>
                      <a:lnTo>
                        <a:pt x="0" y="1379"/>
                      </a:lnTo>
                      <a:lnTo>
                        <a:pt x="451" y="1104"/>
                      </a:lnTo>
                      <a:lnTo>
                        <a:pt x="451" y="1"/>
                      </a:lnTo>
                      <a:close/>
                    </a:path>
                  </a:pathLst>
                </a:custGeom>
                <a:solidFill>
                  <a:srgbClr val="C5C5C5"/>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6" name="Google Shape;1746;p40"/>
                <p:cNvSpPr/>
                <p:nvPr/>
              </p:nvSpPr>
              <p:spPr>
                <a:xfrm flipH="1">
                  <a:off x="8046472" y="2343031"/>
                  <a:ext cx="31024" cy="64239"/>
                </a:xfrm>
                <a:custGeom>
                  <a:avLst/>
                  <a:gdLst/>
                  <a:ahLst/>
                  <a:cxnLst/>
                  <a:rect l="l" t="t" r="r" b="b"/>
                  <a:pathLst>
                    <a:path w="878" h="1818" extrusionOk="0">
                      <a:moveTo>
                        <a:pt x="452" y="590"/>
                      </a:moveTo>
                      <a:lnTo>
                        <a:pt x="452" y="1216"/>
                      </a:lnTo>
                      <a:lnTo>
                        <a:pt x="402" y="1242"/>
                      </a:lnTo>
                      <a:lnTo>
                        <a:pt x="402" y="615"/>
                      </a:lnTo>
                      <a:lnTo>
                        <a:pt x="452" y="590"/>
                      </a:lnTo>
                      <a:close/>
                      <a:moveTo>
                        <a:pt x="665" y="1"/>
                      </a:moveTo>
                      <a:cubicBezTo>
                        <a:pt x="627" y="1"/>
                        <a:pt x="590" y="13"/>
                        <a:pt x="552" y="38"/>
                      </a:cubicBezTo>
                      <a:lnTo>
                        <a:pt x="101" y="314"/>
                      </a:lnTo>
                      <a:cubicBezTo>
                        <a:pt x="26" y="339"/>
                        <a:pt x="1" y="414"/>
                        <a:pt x="1" y="490"/>
                      </a:cubicBezTo>
                      <a:lnTo>
                        <a:pt x="1" y="1592"/>
                      </a:lnTo>
                      <a:cubicBezTo>
                        <a:pt x="1" y="1668"/>
                        <a:pt x="26" y="1743"/>
                        <a:pt x="101" y="1768"/>
                      </a:cubicBezTo>
                      <a:cubicBezTo>
                        <a:pt x="126" y="1793"/>
                        <a:pt x="151" y="1818"/>
                        <a:pt x="201" y="1818"/>
                      </a:cubicBezTo>
                      <a:cubicBezTo>
                        <a:pt x="226" y="1818"/>
                        <a:pt x="276" y="1793"/>
                        <a:pt x="302" y="1768"/>
                      </a:cubicBezTo>
                      <a:lnTo>
                        <a:pt x="753" y="1517"/>
                      </a:lnTo>
                      <a:cubicBezTo>
                        <a:pt x="828" y="1467"/>
                        <a:pt x="878" y="1392"/>
                        <a:pt x="878" y="1342"/>
                      </a:cubicBezTo>
                      <a:lnTo>
                        <a:pt x="878" y="214"/>
                      </a:lnTo>
                      <a:cubicBezTo>
                        <a:pt x="878" y="139"/>
                        <a:pt x="828" y="64"/>
                        <a:pt x="778" y="38"/>
                      </a:cubicBezTo>
                      <a:cubicBezTo>
                        <a:pt x="740" y="13"/>
                        <a:pt x="703" y="1"/>
                        <a:pt x="665" y="1"/>
                      </a:cubicBezTo>
                      <a:close/>
                    </a:path>
                  </a:pathLst>
                </a:custGeom>
                <a:solidFill>
                  <a:srgbClr val="000000"/>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7" name="Google Shape;1747;p40"/>
                <p:cNvSpPr/>
                <p:nvPr/>
              </p:nvSpPr>
              <p:spPr>
                <a:xfrm flipH="1">
                  <a:off x="8054422" y="2184730"/>
                  <a:ext cx="311761" cy="175615"/>
                </a:xfrm>
                <a:custGeom>
                  <a:avLst/>
                  <a:gdLst/>
                  <a:ahLst/>
                  <a:cxnLst/>
                  <a:rect l="l" t="t" r="r" b="b"/>
                  <a:pathLst>
                    <a:path w="8823" h="4970" extrusionOk="0">
                      <a:moveTo>
                        <a:pt x="455" y="1"/>
                      </a:moveTo>
                      <a:cubicBezTo>
                        <a:pt x="295" y="1"/>
                        <a:pt x="138" y="45"/>
                        <a:pt x="0" y="132"/>
                      </a:cubicBezTo>
                      <a:lnTo>
                        <a:pt x="8371" y="4970"/>
                      </a:lnTo>
                      <a:lnTo>
                        <a:pt x="8822" y="4694"/>
                      </a:lnTo>
                      <a:lnTo>
                        <a:pt x="928" y="132"/>
                      </a:lnTo>
                      <a:cubicBezTo>
                        <a:pt x="777" y="45"/>
                        <a:pt x="614" y="1"/>
                        <a:pt x="455" y="1"/>
                      </a:cubicBezTo>
                      <a:close/>
                    </a:path>
                  </a:pathLst>
                </a:custGeom>
                <a:solidFill>
                  <a:srgbClr val="A5411B"/>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8" name="Google Shape;1748;p40"/>
                <p:cNvSpPr/>
                <p:nvPr/>
              </p:nvSpPr>
              <p:spPr>
                <a:xfrm flipH="1">
                  <a:off x="7856935" y="2282396"/>
                  <a:ext cx="209042" cy="180668"/>
                </a:xfrm>
                <a:custGeom>
                  <a:avLst/>
                  <a:gdLst/>
                  <a:ahLst/>
                  <a:cxnLst/>
                  <a:rect l="l" t="t" r="r" b="b"/>
                  <a:pathLst>
                    <a:path w="5916" h="5113" extrusionOk="0">
                      <a:moveTo>
                        <a:pt x="5765" y="0"/>
                      </a:moveTo>
                      <a:cubicBezTo>
                        <a:pt x="5615" y="0"/>
                        <a:pt x="5464" y="50"/>
                        <a:pt x="5289" y="100"/>
                      </a:cubicBezTo>
                      <a:lnTo>
                        <a:pt x="1404" y="1529"/>
                      </a:lnTo>
                      <a:cubicBezTo>
                        <a:pt x="1354" y="1554"/>
                        <a:pt x="1304" y="1579"/>
                        <a:pt x="1254" y="1604"/>
                      </a:cubicBezTo>
                      <a:cubicBezTo>
                        <a:pt x="953" y="1754"/>
                        <a:pt x="652" y="2030"/>
                        <a:pt x="427" y="2381"/>
                      </a:cubicBezTo>
                      <a:cubicBezTo>
                        <a:pt x="151" y="2782"/>
                        <a:pt x="1" y="3233"/>
                        <a:pt x="26" y="3634"/>
                      </a:cubicBezTo>
                      <a:cubicBezTo>
                        <a:pt x="26" y="4236"/>
                        <a:pt x="176" y="4712"/>
                        <a:pt x="427" y="5088"/>
                      </a:cubicBezTo>
                      <a:lnTo>
                        <a:pt x="452" y="5088"/>
                      </a:lnTo>
                      <a:cubicBezTo>
                        <a:pt x="502" y="5113"/>
                        <a:pt x="552" y="5113"/>
                        <a:pt x="577" y="5113"/>
                      </a:cubicBezTo>
                      <a:lnTo>
                        <a:pt x="953" y="5113"/>
                      </a:lnTo>
                      <a:cubicBezTo>
                        <a:pt x="978" y="5113"/>
                        <a:pt x="1028" y="5088"/>
                        <a:pt x="1078" y="5088"/>
                      </a:cubicBezTo>
                      <a:cubicBezTo>
                        <a:pt x="1128" y="5088"/>
                        <a:pt x="1179" y="5088"/>
                        <a:pt x="1229" y="5063"/>
                      </a:cubicBezTo>
                      <a:cubicBezTo>
                        <a:pt x="1279" y="5063"/>
                        <a:pt x="1304" y="5038"/>
                        <a:pt x="1354" y="5038"/>
                      </a:cubicBezTo>
                      <a:cubicBezTo>
                        <a:pt x="1454" y="5013"/>
                        <a:pt x="1555" y="4988"/>
                        <a:pt x="1655" y="4963"/>
                      </a:cubicBezTo>
                      <a:cubicBezTo>
                        <a:pt x="1680" y="4937"/>
                        <a:pt x="1705" y="4937"/>
                        <a:pt x="1730" y="4937"/>
                      </a:cubicBezTo>
                      <a:lnTo>
                        <a:pt x="3384" y="4311"/>
                      </a:lnTo>
                      <a:cubicBezTo>
                        <a:pt x="3484" y="4286"/>
                        <a:pt x="3585" y="4236"/>
                        <a:pt x="3660" y="4186"/>
                      </a:cubicBezTo>
                      <a:cubicBezTo>
                        <a:pt x="3785" y="4110"/>
                        <a:pt x="3910" y="4035"/>
                        <a:pt x="4036" y="3960"/>
                      </a:cubicBezTo>
                      <a:cubicBezTo>
                        <a:pt x="4086" y="3935"/>
                        <a:pt x="4111" y="3885"/>
                        <a:pt x="4161" y="3860"/>
                      </a:cubicBezTo>
                      <a:cubicBezTo>
                        <a:pt x="4236" y="3810"/>
                        <a:pt x="4311" y="3734"/>
                        <a:pt x="4387" y="3659"/>
                      </a:cubicBezTo>
                      <a:cubicBezTo>
                        <a:pt x="4412" y="3659"/>
                        <a:pt x="4437" y="3634"/>
                        <a:pt x="4462" y="3609"/>
                      </a:cubicBezTo>
                      <a:cubicBezTo>
                        <a:pt x="4562" y="3509"/>
                        <a:pt x="4637" y="3409"/>
                        <a:pt x="4737" y="3308"/>
                      </a:cubicBezTo>
                      <a:cubicBezTo>
                        <a:pt x="4737" y="3308"/>
                        <a:pt x="4763" y="3308"/>
                        <a:pt x="4763" y="3283"/>
                      </a:cubicBezTo>
                      <a:cubicBezTo>
                        <a:pt x="4863" y="3158"/>
                        <a:pt x="4963" y="3033"/>
                        <a:pt x="5063" y="2907"/>
                      </a:cubicBezTo>
                      <a:cubicBezTo>
                        <a:pt x="5063" y="2907"/>
                        <a:pt x="5063" y="2882"/>
                        <a:pt x="5088" y="2882"/>
                      </a:cubicBezTo>
                      <a:cubicBezTo>
                        <a:pt x="5164" y="2757"/>
                        <a:pt x="5264" y="2632"/>
                        <a:pt x="5339" y="2481"/>
                      </a:cubicBezTo>
                      <a:cubicBezTo>
                        <a:pt x="5339" y="2481"/>
                        <a:pt x="5339" y="2456"/>
                        <a:pt x="5339" y="2456"/>
                      </a:cubicBezTo>
                      <a:cubicBezTo>
                        <a:pt x="5414" y="2306"/>
                        <a:pt x="5489" y="2181"/>
                        <a:pt x="5565" y="2030"/>
                      </a:cubicBezTo>
                      <a:cubicBezTo>
                        <a:pt x="5565" y="2005"/>
                        <a:pt x="5565" y="2005"/>
                        <a:pt x="5565" y="1980"/>
                      </a:cubicBezTo>
                      <a:cubicBezTo>
                        <a:pt x="5640" y="1855"/>
                        <a:pt x="5690" y="1704"/>
                        <a:pt x="5715" y="1579"/>
                      </a:cubicBezTo>
                      <a:cubicBezTo>
                        <a:pt x="5740" y="1554"/>
                        <a:pt x="5740" y="1529"/>
                        <a:pt x="5740" y="1504"/>
                      </a:cubicBezTo>
                      <a:cubicBezTo>
                        <a:pt x="5790" y="1379"/>
                        <a:pt x="5815" y="1228"/>
                        <a:pt x="5840" y="1078"/>
                      </a:cubicBezTo>
                      <a:cubicBezTo>
                        <a:pt x="5915" y="652"/>
                        <a:pt x="5865" y="276"/>
                        <a:pt x="5765" y="0"/>
                      </a:cubicBezTo>
                      <a:close/>
                    </a:path>
                  </a:pathLst>
                </a:custGeom>
                <a:solidFill>
                  <a:schemeClr val="accent2"/>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9" name="Google Shape;1749;p40"/>
                <p:cNvSpPr/>
                <p:nvPr/>
              </p:nvSpPr>
              <p:spPr>
                <a:xfrm flipH="1">
                  <a:off x="7508885" y="2148653"/>
                  <a:ext cx="219678" cy="200173"/>
                </a:xfrm>
                <a:custGeom>
                  <a:avLst/>
                  <a:gdLst/>
                  <a:ahLst/>
                  <a:cxnLst/>
                  <a:rect l="l" t="t" r="r" b="b"/>
                  <a:pathLst>
                    <a:path w="6217" h="5665" extrusionOk="0">
                      <a:moveTo>
                        <a:pt x="6216" y="1"/>
                      </a:moveTo>
                      <a:lnTo>
                        <a:pt x="2507" y="1354"/>
                      </a:lnTo>
                      <a:cubicBezTo>
                        <a:pt x="2432" y="1404"/>
                        <a:pt x="2331" y="1429"/>
                        <a:pt x="2256" y="1479"/>
                      </a:cubicBezTo>
                      <a:cubicBezTo>
                        <a:pt x="1204" y="2031"/>
                        <a:pt x="251" y="3359"/>
                        <a:pt x="76" y="4612"/>
                      </a:cubicBezTo>
                      <a:cubicBezTo>
                        <a:pt x="1" y="5038"/>
                        <a:pt x="51" y="5389"/>
                        <a:pt x="151" y="5665"/>
                      </a:cubicBezTo>
                      <a:lnTo>
                        <a:pt x="301" y="5665"/>
                      </a:lnTo>
                      <a:cubicBezTo>
                        <a:pt x="402" y="5640"/>
                        <a:pt x="527" y="5615"/>
                        <a:pt x="627" y="5565"/>
                      </a:cubicBezTo>
                      <a:lnTo>
                        <a:pt x="2281" y="4963"/>
                      </a:lnTo>
                      <a:cubicBezTo>
                        <a:pt x="2432" y="4888"/>
                        <a:pt x="2582" y="4838"/>
                        <a:pt x="2732" y="4763"/>
                      </a:cubicBezTo>
                      <a:cubicBezTo>
                        <a:pt x="2933" y="4662"/>
                        <a:pt x="3133" y="4537"/>
                        <a:pt x="3309" y="4412"/>
                      </a:cubicBezTo>
                      <a:cubicBezTo>
                        <a:pt x="3384" y="4362"/>
                        <a:pt x="3434" y="4311"/>
                        <a:pt x="3484" y="4261"/>
                      </a:cubicBezTo>
                      <a:cubicBezTo>
                        <a:pt x="3610" y="4161"/>
                        <a:pt x="3735" y="4086"/>
                        <a:pt x="3860" y="3961"/>
                      </a:cubicBezTo>
                      <a:cubicBezTo>
                        <a:pt x="4011" y="3835"/>
                        <a:pt x="4161" y="3685"/>
                        <a:pt x="4311" y="3534"/>
                      </a:cubicBezTo>
                      <a:cubicBezTo>
                        <a:pt x="4311" y="3534"/>
                        <a:pt x="4336" y="3534"/>
                        <a:pt x="4336" y="3509"/>
                      </a:cubicBezTo>
                      <a:cubicBezTo>
                        <a:pt x="4487" y="3359"/>
                        <a:pt x="4612" y="3209"/>
                        <a:pt x="4762" y="3033"/>
                      </a:cubicBezTo>
                      <a:cubicBezTo>
                        <a:pt x="4762" y="3008"/>
                        <a:pt x="4788" y="3008"/>
                        <a:pt x="4813" y="2983"/>
                      </a:cubicBezTo>
                      <a:cubicBezTo>
                        <a:pt x="4938" y="2808"/>
                        <a:pt x="5063" y="2607"/>
                        <a:pt x="5189" y="2432"/>
                      </a:cubicBezTo>
                      <a:cubicBezTo>
                        <a:pt x="5214" y="2407"/>
                        <a:pt x="5214" y="2407"/>
                        <a:pt x="5214" y="2407"/>
                      </a:cubicBezTo>
                      <a:cubicBezTo>
                        <a:pt x="5339" y="2206"/>
                        <a:pt x="5464" y="2006"/>
                        <a:pt x="5590" y="1780"/>
                      </a:cubicBezTo>
                      <a:cubicBezTo>
                        <a:pt x="5590" y="1780"/>
                        <a:pt x="5590" y="1755"/>
                        <a:pt x="5590" y="1755"/>
                      </a:cubicBezTo>
                      <a:cubicBezTo>
                        <a:pt x="5715" y="1555"/>
                        <a:pt x="5790" y="1354"/>
                        <a:pt x="5890" y="1153"/>
                      </a:cubicBezTo>
                      <a:cubicBezTo>
                        <a:pt x="5890" y="1128"/>
                        <a:pt x="5915" y="1103"/>
                        <a:pt x="5915" y="1078"/>
                      </a:cubicBezTo>
                      <a:cubicBezTo>
                        <a:pt x="6016" y="853"/>
                        <a:pt x="6091" y="652"/>
                        <a:pt x="6141" y="427"/>
                      </a:cubicBezTo>
                      <a:cubicBezTo>
                        <a:pt x="6166" y="326"/>
                        <a:pt x="6191" y="251"/>
                        <a:pt x="6216" y="151"/>
                      </a:cubicBezTo>
                      <a:cubicBezTo>
                        <a:pt x="6216" y="126"/>
                        <a:pt x="6216" y="101"/>
                        <a:pt x="6216" y="51"/>
                      </a:cubicBezTo>
                      <a:cubicBezTo>
                        <a:pt x="6216" y="26"/>
                        <a:pt x="6216" y="26"/>
                        <a:pt x="6216" y="1"/>
                      </a:cubicBezTo>
                      <a:close/>
                    </a:path>
                  </a:pathLst>
                </a:custGeom>
                <a:solidFill>
                  <a:schemeClr val="accent2"/>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0" name="Google Shape;1750;p40"/>
                <p:cNvSpPr/>
                <p:nvPr/>
              </p:nvSpPr>
              <p:spPr>
                <a:xfrm flipH="1">
                  <a:off x="7856935" y="2282396"/>
                  <a:ext cx="120492" cy="163848"/>
                </a:xfrm>
                <a:custGeom>
                  <a:avLst/>
                  <a:gdLst/>
                  <a:ahLst/>
                  <a:cxnLst/>
                  <a:rect l="l" t="t" r="r" b="b"/>
                  <a:pathLst>
                    <a:path w="3410" h="4637" extrusionOk="0">
                      <a:moveTo>
                        <a:pt x="3259" y="0"/>
                      </a:moveTo>
                      <a:cubicBezTo>
                        <a:pt x="3109" y="0"/>
                        <a:pt x="2958" y="50"/>
                        <a:pt x="2783" y="100"/>
                      </a:cubicBezTo>
                      <a:lnTo>
                        <a:pt x="2532" y="201"/>
                      </a:lnTo>
                      <a:lnTo>
                        <a:pt x="1" y="4637"/>
                      </a:lnTo>
                      <a:lnTo>
                        <a:pt x="878" y="4311"/>
                      </a:lnTo>
                      <a:cubicBezTo>
                        <a:pt x="978" y="4286"/>
                        <a:pt x="1079" y="4236"/>
                        <a:pt x="1154" y="4186"/>
                      </a:cubicBezTo>
                      <a:cubicBezTo>
                        <a:pt x="1279" y="4135"/>
                        <a:pt x="1404" y="4035"/>
                        <a:pt x="1530" y="3960"/>
                      </a:cubicBezTo>
                      <a:cubicBezTo>
                        <a:pt x="1580" y="3935"/>
                        <a:pt x="1605" y="3885"/>
                        <a:pt x="1655" y="3860"/>
                      </a:cubicBezTo>
                      <a:cubicBezTo>
                        <a:pt x="1730" y="3810"/>
                        <a:pt x="1805" y="3734"/>
                        <a:pt x="1881" y="3659"/>
                      </a:cubicBezTo>
                      <a:cubicBezTo>
                        <a:pt x="1906" y="3659"/>
                        <a:pt x="1931" y="3634"/>
                        <a:pt x="1956" y="3609"/>
                      </a:cubicBezTo>
                      <a:cubicBezTo>
                        <a:pt x="2056" y="3509"/>
                        <a:pt x="2131" y="3409"/>
                        <a:pt x="2231" y="3308"/>
                      </a:cubicBezTo>
                      <a:cubicBezTo>
                        <a:pt x="2231" y="3308"/>
                        <a:pt x="2257" y="3308"/>
                        <a:pt x="2257" y="3283"/>
                      </a:cubicBezTo>
                      <a:cubicBezTo>
                        <a:pt x="2357" y="3158"/>
                        <a:pt x="2457" y="3033"/>
                        <a:pt x="2557" y="2907"/>
                      </a:cubicBezTo>
                      <a:cubicBezTo>
                        <a:pt x="2557" y="2907"/>
                        <a:pt x="2557" y="2882"/>
                        <a:pt x="2582" y="2882"/>
                      </a:cubicBezTo>
                      <a:cubicBezTo>
                        <a:pt x="2658" y="2757"/>
                        <a:pt x="2758" y="2632"/>
                        <a:pt x="2833" y="2481"/>
                      </a:cubicBezTo>
                      <a:cubicBezTo>
                        <a:pt x="2833" y="2481"/>
                        <a:pt x="2833" y="2456"/>
                        <a:pt x="2833" y="2456"/>
                      </a:cubicBezTo>
                      <a:cubicBezTo>
                        <a:pt x="2908" y="2306"/>
                        <a:pt x="2983" y="2181"/>
                        <a:pt x="3059" y="2030"/>
                      </a:cubicBezTo>
                      <a:cubicBezTo>
                        <a:pt x="3059" y="2005"/>
                        <a:pt x="3059" y="2005"/>
                        <a:pt x="3059" y="1980"/>
                      </a:cubicBezTo>
                      <a:cubicBezTo>
                        <a:pt x="3134" y="1855"/>
                        <a:pt x="3184" y="1704"/>
                        <a:pt x="3209" y="1579"/>
                      </a:cubicBezTo>
                      <a:cubicBezTo>
                        <a:pt x="3234" y="1554"/>
                        <a:pt x="3234" y="1529"/>
                        <a:pt x="3234" y="1504"/>
                      </a:cubicBezTo>
                      <a:cubicBezTo>
                        <a:pt x="3284" y="1379"/>
                        <a:pt x="3309" y="1228"/>
                        <a:pt x="3334" y="1078"/>
                      </a:cubicBezTo>
                      <a:cubicBezTo>
                        <a:pt x="3409" y="652"/>
                        <a:pt x="3359" y="276"/>
                        <a:pt x="3259"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1" name="Google Shape;1751;p40"/>
                <p:cNvSpPr/>
                <p:nvPr/>
              </p:nvSpPr>
              <p:spPr>
                <a:xfrm flipH="1">
                  <a:off x="7907428" y="2296565"/>
                  <a:ext cx="141729" cy="166499"/>
                </a:xfrm>
                <a:custGeom>
                  <a:avLst/>
                  <a:gdLst/>
                  <a:ahLst/>
                  <a:cxnLst/>
                  <a:rect l="l" t="t" r="r" b="b"/>
                  <a:pathLst>
                    <a:path w="4011" h="4712" extrusionOk="0">
                      <a:moveTo>
                        <a:pt x="4011" y="0"/>
                      </a:moveTo>
                      <a:lnTo>
                        <a:pt x="2307" y="627"/>
                      </a:lnTo>
                      <a:lnTo>
                        <a:pt x="1" y="4687"/>
                      </a:lnTo>
                      <a:cubicBezTo>
                        <a:pt x="51" y="4712"/>
                        <a:pt x="76" y="4712"/>
                        <a:pt x="126" y="4712"/>
                      </a:cubicBezTo>
                      <a:lnTo>
                        <a:pt x="477" y="4712"/>
                      </a:lnTo>
                      <a:cubicBezTo>
                        <a:pt x="502" y="4712"/>
                        <a:pt x="552" y="4687"/>
                        <a:pt x="602" y="4687"/>
                      </a:cubicBezTo>
                      <a:cubicBezTo>
                        <a:pt x="652" y="4687"/>
                        <a:pt x="703" y="4687"/>
                        <a:pt x="753" y="4662"/>
                      </a:cubicBezTo>
                      <a:cubicBezTo>
                        <a:pt x="803" y="4662"/>
                        <a:pt x="828" y="4637"/>
                        <a:pt x="878" y="4637"/>
                      </a:cubicBezTo>
                      <a:cubicBezTo>
                        <a:pt x="978" y="4612"/>
                        <a:pt x="1079" y="4587"/>
                        <a:pt x="1179" y="4562"/>
                      </a:cubicBezTo>
                      <a:cubicBezTo>
                        <a:pt x="1204" y="4536"/>
                        <a:pt x="1229" y="4536"/>
                        <a:pt x="1254" y="4536"/>
                      </a:cubicBezTo>
                      <a:lnTo>
                        <a:pt x="1555" y="4411"/>
                      </a:lnTo>
                      <a:lnTo>
                        <a:pt x="4011"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2" name="Google Shape;1752;p40"/>
                <p:cNvSpPr/>
                <p:nvPr/>
              </p:nvSpPr>
              <p:spPr>
                <a:xfrm flipH="1">
                  <a:off x="7508885" y="2148653"/>
                  <a:ext cx="109857" cy="160315"/>
                </a:xfrm>
                <a:custGeom>
                  <a:avLst/>
                  <a:gdLst/>
                  <a:ahLst/>
                  <a:cxnLst/>
                  <a:rect l="l" t="t" r="r" b="b"/>
                  <a:pathLst>
                    <a:path w="3109" h="4537" extrusionOk="0">
                      <a:moveTo>
                        <a:pt x="3108" y="1"/>
                      </a:moveTo>
                      <a:lnTo>
                        <a:pt x="2431" y="251"/>
                      </a:lnTo>
                      <a:lnTo>
                        <a:pt x="0" y="4537"/>
                      </a:lnTo>
                      <a:cubicBezTo>
                        <a:pt x="50" y="4487"/>
                        <a:pt x="126" y="4462"/>
                        <a:pt x="201" y="4412"/>
                      </a:cubicBezTo>
                      <a:cubicBezTo>
                        <a:pt x="276" y="4362"/>
                        <a:pt x="326" y="4311"/>
                        <a:pt x="376" y="4261"/>
                      </a:cubicBezTo>
                      <a:cubicBezTo>
                        <a:pt x="502" y="4161"/>
                        <a:pt x="627" y="4086"/>
                        <a:pt x="752" y="3961"/>
                      </a:cubicBezTo>
                      <a:cubicBezTo>
                        <a:pt x="903" y="3835"/>
                        <a:pt x="1053" y="3685"/>
                        <a:pt x="1203" y="3534"/>
                      </a:cubicBezTo>
                      <a:cubicBezTo>
                        <a:pt x="1203" y="3534"/>
                        <a:pt x="1228" y="3534"/>
                        <a:pt x="1228" y="3509"/>
                      </a:cubicBezTo>
                      <a:cubicBezTo>
                        <a:pt x="1379" y="3359"/>
                        <a:pt x="1504" y="3209"/>
                        <a:pt x="1654" y="3033"/>
                      </a:cubicBezTo>
                      <a:cubicBezTo>
                        <a:pt x="1654" y="3008"/>
                        <a:pt x="1680" y="3008"/>
                        <a:pt x="1705" y="2983"/>
                      </a:cubicBezTo>
                      <a:cubicBezTo>
                        <a:pt x="1830" y="2808"/>
                        <a:pt x="1955" y="2607"/>
                        <a:pt x="2106" y="2432"/>
                      </a:cubicBezTo>
                      <a:cubicBezTo>
                        <a:pt x="2106" y="2407"/>
                        <a:pt x="2106" y="2407"/>
                        <a:pt x="2106" y="2407"/>
                      </a:cubicBezTo>
                      <a:cubicBezTo>
                        <a:pt x="2231" y="2206"/>
                        <a:pt x="2356" y="2006"/>
                        <a:pt x="2482" y="1780"/>
                      </a:cubicBezTo>
                      <a:cubicBezTo>
                        <a:pt x="2482" y="1780"/>
                        <a:pt x="2482" y="1755"/>
                        <a:pt x="2482" y="1755"/>
                      </a:cubicBezTo>
                      <a:cubicBezTo>
                        <a:pt x="2607" y="1555"/>
                        <a:pt x="2682" y="1354"/>
                        <a:pt x="2782" y="1153"/>
                      </a:cubicBezTo>
                      <a:cubicBezTo>
                        <a:pt x="2782" y="1128"/>
                        <a:pt x="2807" y="1103"/>
                        <a:pt x="2807" y="1078"/>
                      </a:cubicBezTo>
                      <a:cubicBezTo>
                        <a:pt x="2908" y="853"/>
                        <a:pt x="2983" y="652"/>
                        <a:pt x="3033" y="427"/>
                      </a:cubicBezTo>
                      <a:cubicBezTo>
                        <a:pt x="3058" y="326"/>
                        <a:pt x="3083" y="251"/>
                        <a:pt x="3108" y="151"/>
                      </a:cubicBezTo>
                      <a:cubicBezTo>
                        <a:pt x="3108" y="126"/>
                        <a:pt x="3108" y="101"/>
                        <a:pt x="3108" y="51"/>
                      </a:cubicBezTo>
                      <a:cubicBezTo>
                        <a:pt x="3108" y="26"/>
                        <a:pt x="3108" y="26"/>
                        <a:pt x="3108"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3" name="Google Shape;1753;p40"/>
                <p:cNvSpPr/>
                <p:nvPr/>
              </p:nvSpPr>
              <p:spPr>
                <a:xfrm flipH="1">
                  <a:off x="7552276" y="2164589"/>
                  <a:ext cx="148831" cy="178936"/>
                </a:xfrm>
                <a:custGeom>
                  <a:avLst/>
                  <a:gdLst/>
                  <a:ahLst/>
                  <a:cxnLst/>
                  <a:rect l="l" t="t" r="r" b="b"/>
                  <a:pathLst>
                    <a:path w="4212" h="5064" extrusionOk="0">
                      <a:moveTo>
                        <a:pt x="4211" y="1"/>
                      </a:moveTo>
                      <a:lnTo>
                        <a:pt x="2507" y="627"/>
                      </a:lnTo>
                      <a:lnTo>
                        <a:pt x="0" y="5063"/>
                      </a:lnTo>
                      <a:lnTo>
                        <a:pt x="0" y="5063"/>
                      </a:lnTo>
                      <a:lnTo>
                        <a:pt x="1529" y="4512"/>
                      </a:lnTo>
                      <a:cubicBezTo>
                        <a:pt x="1604" y="4462"/>
                        <a:pt x="1680" y="4437"/>
                        <a:pt x="1780" y="4387"/>
                      </a:cubicBezTo>
                      <a:lnTo>
                        <a:pt x="4211"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4" name="Google Shape;1754;p40"/>
                <p:cNvSpPr/>
                <p:nvPr/>
              </p:nvSpPr>
              <p:spPr>
                <a:xfrm flipH="1">
                  <a:off x="7468179" y="2121198"/>
                  <a:ext cx="279818" cy="254200"/>
                </a:xfrm>
                <a:custGeom>
                  <a:avLst/>
                  <a:gdLst/>
                  <a:ahLst/>
                  <a:cxnLst/>
                  <a:rect l="l" t="t" r="r" b="b"/>
                  <a:pathLst>
                    <a:path w="7919" h="7194" extrusionOk="0">
                      <a:moveTo>
                        <a:pt x="6490" y="1"/>
                      </a:moveTo>
                      <a:lnTo>
                        <a:pt x="6534" y="29"/>
                      </a:lnTo>
                      <a:lnTo>
                        <a:pt x="6534" y="29"/>
                      </a:lnTo>
                      <a:cubicBezTo>
                        <a:pt x="6519" y="17"/>
                        <a:pt x="6505" y="8"/>
                        <a:pt x="6490" y="1"/>
                      </a:cubicBezTo>
                      <a:close/>
                      <a:moveTo>
                        <a:pt x="6534" y="29"/>
                      </a:moveTo>
                      <a:lnTo>
                        <a:pt x="6534" y="29"/>
                      </a:lnTo>
                      <a:cubicBezTo>
                        <a:pt x="6570" y="57"/>
                        <a:pt x="6605" y="98"/>
                        <a:pt x="6641" y="151"/>
                      </a:cubicBezTo>
                      <a:cubicBezTo>
                        <a:pt x="6666" y="201"/>
                        <a:pt x="6691" y="276"/>
                        <a:pt x="6716" y="326"/>
                      </a:cubicBezTo>
                      <a:cubicBezTo>
                        <a:pt x="6741" y="352"/>
                        <a:pt x="6741" y="377"/>
                        <a:pt x="6741" y="402"/>
                      </a:cubicBezTo>
                      <a:cubicBezTo>
                        <a:pt x="6766" y="452"/>
                        <a:pt x="6766" y="502"/>
                        <a:pt x="6766" y="577"/>
                      </a:cubicBezTo>
                      <a:cubicBezTo>
                        <a:pt x="6766" y="602"/>
                        <a:pt x="6766" y="627"/>
                        <a:pt x="6766" y="652"/>
                      </a:cubicBezTo>
                      <a:cubicBezTo>
                        <a:pt x="6766" y="702"/>
                        <a:pt x="6766" y="778"/>
                        <a:pt x="6766" y="828"/>
                      </a:cubicBezTo>
                      <a:cubicBezTo>
                        <a:pt x="6766" y="878"/>
                        <a:pt x="6766" y="903"/>
                        <a:pt x="6766" y="928"/>
                      </a:cubicBezTo>
                      <a:cubicBezTo>
                        <a:pt x="6741" y="1028"/>
                        <a:pt x="6716" y="1103"/>
                        <a:pt x="6691" y="1204"/>
                      </a:cubicBezTo>
                      <a:cubicBezTo>
                        <a:pt x="6641" y="1429"/>
                        <a:pt x="6566" y="1630"/>
                        <a:pt x="6465" y="1855"/>
                      </a:cubicBezTo>
                      <a:cubicBezTo>
                        <a:pt x="6465" y="1880"/>
                        <a:pt x="6440" y="1905"/>
                        <a:pt x="6440" y="1930"/>
                      </a:cubicBezTo>
                      <a:cubicBezTo>
                        <a:pt x="6340" y="2131"/>
                        <a:pt x="6265" y="2332"/>
                        <a:pt x="6140" y="2532"/>
                      </a:cubicBezTo>
                      <a:cubicBezTo>
                        <a:pt x="6140" y="2532"/>
                        <a:pt x="6140" y="2557"/>
                        <a:pt x="6140" y="2557"/>
                      </a:cubicBezTo>
                      <a:cubicBezTo>
                        <a:pt x="6014" y="2783"/>
                        <a:pt x="5889" y="2983"/>
                        <a:pt x="5764" y="3184"/>
                      </a:cubicBezTo>
                      <a:cubicBezTo>
                        <a:pt x="5764" y="3184"/>
                        <a:pt x="5764" y="3184"/>
                        <a:pt x="5739" y="3209"/>
                      </a:cubicBezTo>
                      <a:cubicBezTo>
                        <a:pt x="5613" y="3384"/>
                        <a:pt x="5488" y="3585"/>
                        <a:pt x="5363" y="3760"/>
                      </a:cubicBezTo>
                      <a:cubicBezTo>
                        <a:pt x="5338" y="3785"/>
                        <a:pt x="5312" y="3785"/>
                        <a:pt x="5312" y="3810"/>
                      </a:cubicBezTo>
                      <a:cubicBezTo>
                        <a:pt x="5162" y="3986"/>
                        <a:pt x="5037" y="4136"/>
                        <a:pt x="4886" y="4286"/>
                      </a:cubicBezTo>
                      <a:cubicBezTo>
                        <a:pt x="4886" y="4311"/>
                        <a:pt x="4861" y="4311"/>
                        <a:pt x="4861" y="4311"/>
                      </a:cubicBezTo>
                      <a:cubicBezTo>
                        <a:pt x="4711" y="4462"/>
                        <a:pt x="4561" y="4612"/>
                        <a:pt x="4410" y="4738"/>
                      </a:cubicBezTo>
                      <a:cubicBezTo>
                        <a:pt x="4285" y="4863"/>
                        <a:pt x="4160" y="4938"/>
                        <a:pt x="4034" y="5038"/>
                      </a:cubicBezTo>
                      <a:cubicBezTo>
                        <a:pt x="3984" y="5088"/>
                        <a:pt x="3934" y="5139"/>
                        <a:pt x="3859" y="5189"/>
                      </a:cubicBezTo>
                      <a:cubicBezTo>
                        <a:pt x="3683" y="5314"/>
                        <a:pt x="3483" y="5439"/>
                        <a:pt x="3282" y="5540"/>
                      </a:cubicBezTo>
                      <a:cubicBezTo>
                        <a:pt x="3132" y="5615"/>
                        <a:pt x="2982" y="5665"/>
                        <a:pt x="2856" y="5740"/>
                      </a:cubicBezTo>
                      <a:lnTo>
                        <a:pt x="1177" y="6342"/>
                      </a:lnTo>
                      <a:cubicBezTo>
                        <a:pt x="1077" y="6392"/>
                        <a:pt x="952" y="6417"/>
                        <a:pt x="851" y="6442"/>
                      </a:cubicBezTo>
                      <a:lnTo>
                        <a:pt x="801" y="6442"/>
                      </a:lnTo>
                      <a:cubicBezTo>
                        <a:pt x="726" y="6467"/>
                        <a:pt x="626" y="6467"/>
                        <a:pt x="525" y="6467"/>
                      </a:cubicBezTo>
                      <a:lnTo>
                        <a:pt x="500" y="6467"/>
                      </a:lnTo>
                      <a:cubicBezTo>
                        <a:pt x="425" y="6467"/>
                        <a:pt x="325" y="6442"/>
                        <a:pt x="250" y="6417"/>
                      </a:cubicBezTo>
                      <a:lnTo>
                        <a:pt x="225" y="6417"/>
                      </a:lnTo>
                      <a:cubicBezTo>
                        <a:pt x="150" y="6392"/>
                        <a:pt x="75" y="6342"/>
                        <a:pt x="1" y="6293"/>
                      </a:cubicBezTo>
                      <a:lnTo>
                        <a:pt x="1" y="6293"/>
                      </a:lnTo>
                      <a:lnTo>
                        <a:pt x="1127" y="7043"/>
                      </a:lnTo>
                      <a:cubicBezTo>
                        <a:pt x="1177" y="7068"/>
                        <a:pt x="1202" y="7068"/>
                        <a:pt x="1227" y="7093"/>
                      </a:cubicBezTo>
                      <a:cubicBezTo>
                        <a:pt x="1277" y="7118"/>
                        <a:pt x="1302" y="7118"/>
                        <a:pt x="1353" y="7144"/>
                      </a:cubicBezTo>
                      <a:lnTo>
                        <a:pt x="1378" y="7144"/>
                      </a:lnTo>
                      <a:cubicBezTo>
                        <a:pt x="1403" y="7169"/>
                        <a:pt x="1428" y="7169"/>
                        <a:pt x="1453" y="7169"/>
                      </a:cubicBezTo>
                      <a:cubicBezTo>
                        <a:pt x="1503" y="7169"/>
                        <a:pt x="1528" y="7194"/>
                        <a:pt x="1578" y="7194"/>
                      </a:cubicBezTo>
                      <a:lnTo>
                        <a:pt x="1854" y="7194"/>
                      </a:lnTo>
                      <a:cubicBezTo>
                        <a:pt x="1879" y="7194"/>
                        <a:pt x="1929" y="7194"/>
                        <a:pt x="1954" y="7169"/>
                      </a:cubicBezTo>
                      <a:lnTo>
                        <a:pt x="2054" y="7169"/>
                      </a:lnTo>
                      <a:cubicBezTo>
                        <a:pt x="2129" y="7144"/>
                        <a:pt x="2205" y="7118"/>
                        <a:pt x="2280" y="7093"/>
                      </a:cubicBezTo>
                      <a:lnTo>
                        <a:pt x="2305" y="7093"/>
                      </a:lnTo>
                      <a:lnTo>
                        <a:pt x="3984" y="6467"/>
                      </a:lnTo>
                      <a:cubicBezTo>
                        <a:pt x="4135" y="6417"/>
                        <a:pt x="4285" y="6342"/>
                        <a:pt x="4410" y="6266"/>
                      </a:cubicBezTo>
                      <a:cubicBezTo>
                        <a:pt x="4611" y="6166"/>
                        <a:pt x="4811" y="6041"/>
                        <a:pt x="4987" y="5915"/>
                      </a:cubicBezTo>
                      <a:cubicBezTo>
                        <a:pt x="5062" y="5865"/>
                        <a:pt x="5112" y="5815"/>
                        <a:pt x="5187" y="5765"/>
                      </a:cubicBezTo>
                      <a:cubicBezTo>
                        <a:pt x="5312" y="5690"/>
                        <a:pt x="5413" y="5590"/>
                        <a:pt x="5538" y="5489"/>
                      </a:cubicBezTo>
                      <a:cubicBezTo>
                        <a:pt x="5563" y="5464"/>
                        <a:pt x="5563" y="5464"/>
                        <a:pt x="5588" y="5439"/>
                      </a:cubicBezTo>
                      <a:cubicBezTo>
                        <a:pt x="5713" y="5339"/>
                        <a:pt x="5864" y="5189"/>
                        <a:pt x="5989" y="5063"/>
                      </a:cubicBezTo>
                      <a:cubicBezTo>
                        <a:pt x="5989" y="5038"/>
                        <a:pt x="6014" y="5038"/>
                        <a:pt x="6014" y="5038"/>
                      </a:cubicBezTo>
                      <a:cubicBezTo>
                        <a:pt x="6114" y="4938"/>
                        <a:pt x="6190" y="4838"/>
                        <a:pt x="6265" y="4738"/>
                      </a:cubicBezTo>
                      <a:cubicBezTo>
                        <a:pt x="6340" y="4687"/>
                        <a:pt x="6390" y="4612"/>
                        <a:pt x="6440" y="4537"/>
                      </a:cubicBezTo>
                      <a:cubicBezTo>
                        <a:pt x="6465" y="4537"/>
                        <a:pt x="6465" y="4512"/>
                        <a:pt x="6490" y="4487"/>
                      </a:cubicBezTo>
                      <a:cubicBezTo>
                        <a:pt x="6490" y="4487"/>
                        <a:pt x="6515" y="4462"/>
                        <a:pt x="6515" y="4462"/>
                      </a:cubicBezTo>
                      <a:cubicBezTo>
                        <a:pt x="6591" y="4362"/>
                        <a:pt x="6666" y="4261"/>
                        <a:pt x="6716" y="4161"/>
                      </a:cubicBezTo>
                      <a:cubicBezTo>
                        <a:pt x="6791" y="4086"/>
                        <a:pt x="6841" y="4011"/>
                        <a:pt x="6891" y="3936"/>
                      </a:cubicBezTo>
                      <a:cubicBezTo>
                        <a:pt x="6891" y="3936"/>
                        <a:pt x="6891" y="3910"/>
                        <a:pt x="6891" y="3910"/>
                      </a:cubicBezTo>
                      <a:cubicBezTo>
                        <a:pt x="6916" y="3910"/>
                        <a:pt x="6916" y="3885"/>
                        <a:pt x="6916" y="3885"/>
                      </a:cubicBezTo>
                      <a:cubicBezTo>
                        <a:pt x="6967" y="3810"/>
                        <a:pt x="7017" y="3710"/>
                        <a:pt x="7092" y="3610"/>
                      </a:cubicBezTo>
                      <a:cubicBezTo>
                        <a:pt x="7142" y="3535"/>
                        <a:pt x="7192" y="3434"/>
                        <a:pt x="7242" y="3334"/>
                      </a:cubicBezTo>
                      <a:cubicBezTo>
                        <a:pt x="7242" y="3334"/>
                        <a:pt x="7242" y="3309"/>
                        <a:pt x="7267" y="3309"/>
                      </a:cubicBezTo>
                      <a:lnTo>
                        <a:pt x="7292" y="3259"/>
                      </a:lnTo>
                      <a:cubicBezTo>
                        <a:pt x="7317" y="3184"/>
                        <a:pt x="7343" y="3134"/>
                        <a:pt x="7393" y="3058"/>
                      </a:cubicBezTo>
                      <a:cubicBezTo>
                        <a:pt x="7443" y="2958"/>
                        <a:pt x="7493" y="2858"/>
                        <a:pt x="7518" y="2758"/>
                      </a:cubicBezTo>
                      <a:cubicBezTo>
                        <a:pt x="7543" y="2733"/>
                        <a:pt x="7543" y="2682"/>
                        <a:pt x="7568" y="2657"/>
                      </a:cubicBezTo>
                      <a:cubicBezTo>
                        <a:pt x="7568" y="2632"/>
                        <a:pt x="7593" y="2607"/>
                        <a:pt x="7593" y="2582"/>
                      </a:cubicBezTo>
                      <a:cubicBezTo>
                        <a:pt x="7618" y="2532"/>
                        <a:pt x="7643" y="2507"/>
                        <a:pt x="7643" y="2457"/>
                      </a:cubicBezTo>
                      <a:cubicBezTo>
                        <a:pt x="7693" y="2332"/>
                        <a:pt x="7744" y="2231"/>
                        <a:pt x="7769" y="2106"/>
                      </a:cubicBezTo>
                      <a:cubicBezTo>
                        <a:pt x="7794" y="2056"/>
                        <a:pt x="7819" y="2006"/>
                        <a:pt x="7819" y="1956"/>
                      </a:cubicBezTo>
                      <a:cubicBezTo>
                        <a:pt x="7844" y="1930"/>
                        <a:pt x="7844" y="1905"/>
                        <a:pt x="7844" y="1880"/>
                      </a:cubicBezTo>
                      <a:cubicBezTo>
                        <a:pt x="7869" y="1830"/>
                        <a:pt x="7869" y="1755"/>
                        <a:pt x="7894" y="1705"/>
                      </a:cubicBezTo>
                      <a:cubicBezTo>
                        <a:pt x="7894" y="1705"/>
                        <a:pt x="7894" y="1680"/>
                        <a:pt x="7894" y="1655"/>
                      </a:cubicBezTo>
                      <a:cubicBezTo>
                        <a:pt x="7894" y="1630"/>
                        <a:pt x="7894" y="1605"/>
                        <a:pt x="7894" y="1580"/>
                      </a:cubicBezTo>
                      <a:cubicBezTo>
                        <a:pt x="7894" y="1504"/>
                        <a:pt x="7919" y="1454"/>
                        <a:pt x="7919" y="1379"/>
                      </a:cubicBezTo>
                      <a:cubicBezTo>
                        <a:pt x="7919" y="1354"/>
                        <a:pt x="7894" y="1329"/>
                        <a:pt x="7894" y="1304"/>
                      </a:cubicBezTo>
                      <a:cubicBezTo>
                        <a:pt x="7894" y="1254"/>
                        <a:pt x="7894" y="1179"/>
                        <a:pt x="7869" y="1128"/>
                      </a:cubicBezTo>
                      <a:cubicBezTo>
                        <a:pt x="7869" y="1103"/>
                        <a:pt x="7869" y="1103"/>
                        <a:pt x="7869" y="1078"/>
                      </a:cubicBezTo>
                      <a:cubicBezTo>
                        <a:pt x="7844" y="1003"/>
                        <a:pt x="7794" y="928"/>
                        <a:pt x="7769" y="878"/>
                      </a:cubicBezTo>
                      <a:cubicBezTo>
                        <a:pt x="7718" y="828"/>
                        <a:pt x="7668" y="778"/>
                        <a:pt x="7618" y="727"/>
                      </a:cubicBezTo>
                      <a:lnTo>
                        <a:pt x="6534" y="29"/>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5" name="Google Shape;1755;p40"/>
                <p:cNvSpPr/>
                <p:nvPr/>
              </p:nvSpPr>
              <p:spPr>
                <a:xfrm flipH="1">
                  <a:off x="7728527" y="2284163"/>
                  <a:ext cx="69999" cy="116924"/>
                </a:xfrm>
                <a:custGeom>
                  <a:avLst/>
                  <a:gdLst/>
                  <a:ahLst/>
                  <a:cxnLst/>
                  <a:rect l="l" t="t" r="r" b="b"/>
                  <a:pathLst>
                    <a:path w="1981" h="3309" extrusionOk="0">
                      <a:moveTo>
                        <a:pt x="226" y="0"/>
                      </a:moveTo>
                      <a:cubicBezTo>
                        <a:pt x="201" y="100"/>
                        <a:pt x="176" y="201"/>
                        <a:pt x="176" y="326"/>
                      </a:cubicBezTo>
                      <a:cubicBezTo>
                        <a:pt x="1" y="1404"/>
                        <a:pt x="276" y="2206"/>
                        <a:pt x="853" y="2582"/>
                      </a:cubicBezTo>
                      <a:lnTo>
                        <a:pt x="1981" y="3309"/>
                      </a:lnTo>
                      <a:cubicBezTo>
                        <a:pt x="1404" y="2933"/>
                        <a:pt x="1128" y="2131"/>
                        <a:pt x="1304" y="1053"/>
                      </a:cubicBezTo>
                      <a:cubicBezTo>
                        <a:pt x="1329" y="953"/>
                        <a:pt x="1329" y="827"/>
                        <a:pt x="1354" y="727"/>
                      </a:cubicBezTo>
                      <a:lnTo>
                        <a:pt x="226"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6" name="Google Shape;1756;p40"/>
                <p:cNvSpPr/>
                <p:nvPr/>
              </p:nvSpPr>
              <p:spPr>
                <a:xfrm flipH="1">
                  <a:off x="7459310" y="2084909"/>
                  <a:ext cx="317061" cy="183353"/>
                </a:xfrm>
                <a:custGeom>
                  <a:avLst/>
                  <a:gdLst/>
                  <a:ahLst/>
                  <a:cxnLst/>
                  <a:rect l="l" t="t" r="r" b="b"/>
                  <a:pathLst>
                    <a:path w="8973" h="5189" extrusionOk="0">
                      <a:moveTo>
                        <a:pt x="8877" y="816"/>
                      </a:moveTo>
                      <a:lnTo>
                        <a:pt x="8973" y="877"/>
                      </a:lnTo>
                      <a:cubicBezTo>
                        <a:pt x="8946" y="851"/>
                        <a:pt x="8913" y="832"/>
                        <a:pt x="8877" y="816"/>
                      </a:cubicBezTo>
                      <a:close/>
                      <a:moveTo>
                        <a:pt x="7093" y="0"/>
                      </a:moveTo>
                      <a:cubicBezTo>
                        <a:pt x="7093" y="25"/>
                        <a:pt x="7068" y="25"/>
                        <a:pt x="7043" y="25"/>
                      </a:cubicBezTo>
                      <a:lnTo>
                        <a:pt x="6993" y="25"/>
                      </a:lnTo>
                      <a:cubicBezTo>
                        <a:pt x="6917" y="50"/>
                        <a:pt x="6842" y="75"/>
                        <a:pt x="6767" y="100"/>
                      </a:cubicBezTo>
                      <a:lnTo>
                        <a:pt x="6742" y="100"/>
                      </a:lnTo>
                      <a:lnTo>
                        <a:pt x="2882" y="1529"/>
                      </a:lnTo>
                      <a:cubicBezTo>
                        <a:pt x="2757" y="1579"/>
                        <a:pt x="2632" y="1629"/>
                        <a:pt x="2506" y="1704"/>
                      </a:cubicBezTo>
                      <a:cubicBezTo>
                        <a:pt x="2356" y="1780"/>
                        <a:pt x="2206" y="1880"/>
                        <a:pt x="2055" y="1980"/>
                      </a:cubicBezTo>
                      <a:cubicBezTo>
                        <a:pt x="2030" y="2005"/>
                        <a:pt x="1980" y="2030"/>
                        <a:pt x="1930" y="2080"/>
                      </a:cubicBezTo>
                      <a:cubicBezTo>
                        <a:pt x="1830" y="2155"/>
                        <a:pt x="1729" y="2231"/>
                        <a:pt x="1629" y="2306"/>
                      </a:cubicBezTo>
                      <a:cubicBezTo>
                        <a:pt x="1604" y="2331"/>
                        <a:pt x="1579" y="2356"/>
                        <a:pt x="1554" y="2381"/>
                      </a:cubicBezTo>
                      <a:cubicBezTo>
                        <a:pt x="1529" y="2406"/>
                        <a:pt x="1504" y="2431"/>
                        <a:pt x="1479" y="2431"/>
                      </a:cubicBezTo>
                      <a:cubicBezTo>
                        <a:pt x="1429" y="2481"/>
                        <a:pt x="1379" y="2531"/>
                        <a:pt x="1328" y="2582"/>
                      </a:cubicBezTo>
                      <a:cubicBezTo>
                        <a:pt x="1303" y="2632"/>
                        <a:pt x="1253" y="2657"/>
                        <a:pt x="1228" y="2682"/>
                      </a:cubicBezTo>
                      <a:cubicBezTo>
                        <a:pt x="1203" y="2732"/>
                        <a:pt x="1178" y="2757"/>
                        <a:pt x="1128" y="2782"/>
                      </a:cubicBezTo>
                      <a:cubicBezTo>
                        <a:pt x="1103" y="2807"/>
                        <a:pt x="1078" y="2857"/>
                        <a:pt x="1053" y="2882"/>
                      </a:cubicBezTo>
                      <a:cubicBezTo>
                        <a:pt x="1028" y="2907"/>
                        <a:pt x="1003" y="2932"/>
                        <a:pt x="978" y="2957"/>
                      </a:cubicBezTo>
                      <a:cubicBezTo>
                        <a:pt x="927" y="3033"/>
                        <a:pt x="852" y="3108"/>
                        <a:pt x="777" y="3183"/>
                      </a:cubicBezTo>
                      <a:cubicBezTo>
                        <a:pt x="777" y="3208"/>
                        <a:pt x="777" y="3208"/>
                        <a:pt x="777" y="3208"/>
                      </a:cubicBezTo>
                      <a:cubicBezTo>
                        <a:pt x="777" y="3208"/>
                        <a:pt x="777" y="3208"/>
                        <a:pt x="752" y="3233"/>
                      </a:cubicBezTo>
                      <a:cubicBezTo>
                        <a:pt x="702" y="3283"/>
                        <a:pt x="652" y="3359"/>
                        <a:pt x="627" y="3434"/>
                      </a:cubicBezTo>
                      <a:cubicBezTo>
                        <a:pt x="577" y="3484"/>
                        <a:pt x="552" y="3534"/>
                        <a:pt x="526" y="3584"/>
                      </a:cubicBezTo>
                      <a:cubicBezTo>
                        <a:pt x="501" y="3584"/>
                        <a:pt x="501" y="3609"/>
                        <a:pt x="476" y="3634"/>
                      </a:cubicBezTo>
                      <a:cubicBezTo>
                        <a:pt x="476" y="3634"/>
                        <a:pt x="476" y="3659"/>
                        <a:pt x="451" y="3659"/>
                      </a:cubicBezTo>
                      <a:cubicBezTo>
                        <a:pt x="401" y="3734"/>
                        <a:pt x="351" y="3810"/>
                        <a:pt x="326" y="3885"/>
                      </a:cubicBezTo>
                      <a:cubicBezTo>
                        <a:pt x="301" y="3910"/>
                        <a:pt x="276" y="3960"/>
                        <a:pt x="251" y="3985"/>
                      </a:cubicBezTo>
                      <a:cubicBezTo>
                        <a:pt x="251" y="4010"/>
                        <a:pt x="226" y="4035"/>
                        <a:pt x="226" y="4060"/>
                      </a:cubicBezTo>
                      <a:cubicBezTo>
                        <a:pt x="201" y="4085"/>
                        <a:pt x="201" y="4085"/>
                        <a:pt x="176" y="4110"/>
                      </a:cubicBezTo>
                      <a:cubicBezTo>
                        <a:pt x="151" y="4186"/>
                        <a:pt x="100" y="4286"/>
                        <a:pt x="75" y="4361"/>
                      </a:cubicBezTo>
                      <a:cubicBezTo>
                        <a:pt x="50" y="4386"/>
                        <a:pt x="25" y="4436"/>
                        <a:pt x="0" y="4461"/>
                      </a:cubicBezTo>
                      <a:lnTo>
                        <a:pt x="1153" y="5188"/>
                      </a:lnTo>
                      <a:cubicBezTo>
                        <a:pt x="1203" y="5063"/>
                        <a:pt x="1278" y="4912"/>
                        <a:pt x="1354" y="4787"/>
                      </a:cubicBezTo>
                      <a:cubicBezTo>
                        <a:pt x="1354" y="4762"/>
                        <a:pt x="1379" y="4737"/>
                        <a:pt x="1379" y="4737"/>
                      </a:cubicBezTo>
                      <a:cubicBezTo>
                        <a:pt x="1454" y="4612"/>
                        <a:pt x="1529" y="4486"/>
                        <a:pt x="1604" y="4361"/>
                      </a:cubicBezTo>
                      <a:cubicBezTo>
                        <a:pt x="1629" y="4336"/>
                        <a:pt x="1629" y="4336"/>
                        <a:pt x="1654" y="4311"/>
                      </a:cubicBezTo>
                      <a:cubicBezTo>
                        <a:pt x="1729" y="4186"/>
                        <a:pt x="1805" y="4085"/>
                        <a:pt x="1905" y="3960"/>
                      </a:cubicBezTo>
                      <a:cubicBezTo>
                        <a:pt x="1905" y="3960"/>
                        <a:pt x="1905" y="3935"/>
                        <a:pt x="1905" y="3935"/>
                      </a:cubicBezTo>
                      <a:cubicBezTo>
                        <a:pt x="2005" y="3835"/>
                        <a:pt x="2080" y="3709"/>
                        <a:pt x="2181" y="3609"/>
                      </a:cubicBezTo>
                      <a:cubicBezTo>
                        <a:pt x="2206" y="3584"/>
                        <a:pt x="2231" y="3559"/>
                        <a:pt x="2281" y="3509"/>
                      </a:cubicBezTo>
                      <a:cubicBezTo>
                        <a:pt x="2331" y="3459"/>
                        <a:pt x="2406" y="3384"/>
                        <a:pt x="2456" y="3308"/>
                      </a:cubicBezTo>
                      <a:cubicBezTo>
                        <a:pt x="2506" y="3283"/>
                        <a:pt x="2557" y="3233"/>
                        <a:pt x="2607" y="3183"/>
                      </a:cubicBezTo>
                      <a:cubicBezTo>
                        <a:pt x="2657" y="3133"/>
                        <a:pt x="2707" y="3083"/>
                        <a:pt x="2757" y="3058"/>
                      </a:cubicBezTo>
                      <a:cubicBezTo>
                        <a:pt x="2857" y="2957"/>
                        <a:pt x="2958" y="2882"/>
                        <a:pt x="3058" y="2807"/>
                      </a:cubicBezTo>
                      <a:cubicBezTo>
                        <a:pt x="3108" y="2782"/>
                        <a:pt x="3158" y="2732"/>
                        <a:pt x="3183" y="2707"/>
                      </a:cubicBezTo>
                      <a:cubicBezTo>
                        <a:pt x="3333" y="2607"/>
                        <a:pt x="3484" y="2506"/>
                        <a:pt x="3634" y="2431"/>
                      </a:cubicBezTo>
                      <a:cubicBezTo>
                        <a:pt x="3760" y="2381"/>
                        <a:pt x="3885" y="2331"/>
                        <a:pt x="4010" y="2281"/>
                      </a:cubicBezTo>
                      <a:lnTo>
                        <a:pt x="7895" y="827"/>
                      </a:lnTo>
                      <a:cubicBezTo>
                        <a:pt x="7995" y="802"/>
                        <a:pt x="8095" y="777"/>
                        <a:pt x="8171" y="752"/>
                      </a:cubicBezTo>
                      <a:lnTo>
                        <a:pt x="8221" y="752"/>
                      </a:lnTo>
                      <a:cubicBezTo>
                        <a:pt x="8321" y="727"/>
                        <a:pt x="8396" y="727"/>
                        <a:pt x="8471" y="727"/>
                      </a:cubicBezTo>
                      <a:lnTo>
                        <a:pt x="8521" y="727"/>
                      </a:lnTo>
                      <a:cubicBezTo>
                        <a:pt x="8597" y="727"/>
                        <a:pt x="8672" y="752"/>
                        <a:pt x="8747" y="777"/>
                      </a:cubicBezTo>
                      <a:lnTo>
                        <a:pt x="8772" y="777"/>
                      </a:lnTo>
                      <a:cubicBezTo>
                        <a:pt x="8808" y="789"/>
                        <a:pt x="8844" y="801"/>
                        <a:pt x="8877" y="816"/>
                      </a:cubicBezTo>
                      <a:lnTo>
                        <a:pt x="8877" y="816"/>
                      </a:lnTo>
                      <a:lnTo>
                        <a:pt x="7845" y="150"/>
                      </a:lnTo>
                      <a:lnTo>
                        <a:pt x="7845" y="125"/>
                      </a:lnTo>
                      <a:cubicBezTo>
                        <a:pt x="7820" y="125"/>
                        <a:pt x="7770" y="100"/>
                        <a:pt x="7745" y="75"/>
                      </a:cubicBezTo>
                      <a:cubicBezTo>
                        <a:pt x="7719" y="75"/>
                        <a:pt x="7694" y="50"/>
                        <a:pt x="7644" y="50"/>
                      </a:cubicBezTo>
                      <a:cubicBezTo>
                        <a:pt x="7619" y="50"/>
                        <a:pt x="7619" y="50"/>
                        <a:pt x="7619" y="25"/>
                      </a:cubicBezTo>
                      <a:lnTo>
                        <a:pt x="7544" y="25"/>
                      </a:lnTo>
                      <a:cubicBezTo>
                        <a:pt x="7519" y="0"/>
                        <a:pt x="7469" y="0"/>
                        <a:pt x="744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7" name="Google Shape;1757;p40"/>
                <p:cNvSpPr/>
                <p:nvPr/>
              </p:nvSpPr>
              <p:spPr>
                <a:xfrm flipH="1">
                  <a:off x="7735594" y="2241655"/>
                  <a:ext cx="99256" cy="48727"/>
                </a:xfrm>
                <a:custGeom>
                  <a:avLst/>
                  <a:gdLst/>
                  <a:ahLst/>
                  <a:cxnLst/>
                  <a:rect l="l" t="t" r="r" b="b"/>
                  <a:pathLst>
                    <a:path w="2809" h="1379" extrusionOk="0">
                      <a:moveTo>
                        <a:pt x="1405" y="0"/>
                      </a:moveTo>
                      <a:cubicBezTo>
                        <a:pt x="1379" y="0"/>
                        <a:pt x="1329" y="0"/>
                        <a:pt x="1304" y="25"/>
                      </a:cubicBezTo>
                      <a:lnTo>
                        <a:pt x="1204" y="25"/>
                      </a:lnTo>
                      <a:cubicBezTo>
                        <a:pt x="1179" y="25"/>
                        <a:pt x="1154" y="25"/>
                        <a:pt x="1154" y="50"/>
                      </a:cubicBezTo>
                      <a:lnTo>
                        <a:pt x="1129" y="50"/>
                      </a:lnTo>
                      <a:cubicBezTo>
                        <a:pt x="1054" y="50"/>
                        <a:pt x="978" y="75"/>
                        <a:pt x="903" y="100"/>
                      </a:cubicBezTo>
                      <a:cubicBezTo>
                        <a:pt x="803" y="151"/>
                        <a:pt x="703" y="176"/>
                        <a:pt x="603" y="226"/>
                      </a:cubicBezTo>
                      <a:cubicBezTo>
                        <a:pt x="502" y="276"/>
                        <a:pt x="402" y="351"/>
                        <a:pt x="302" y="401"/>
                      </a:cubicBezTo>
                      <a:cubicBezTo>
                        <a:pt x="202" y="476"/>
                        <a:pt x="101" y="552"/>
                        <a:pt x="1" y="652"/>
                      </a:cubicBezTo>
                      <a:lnTo>
                        <a:pt x="1154" y="1379"/>
                      </a:lnTo>
                      <a:cubicBezTo>
                        <a:pt x="1354" y="1203"/>
                        <a:pt x="1555" y="1078"/>
                        <a:pt x="1755" y="953"/>
                      </a:cubicBezTo>
                      <a:cubicBezTo>
                        <a:pt x="1831" y="928"/>
                        <a:pt x="1931" y="877"/>
                        <a:pt x="2031" y="852"/>
                      </a:cubicBezTo>
                      <a:cubicBezTo>
                        <a:pt x="2106" y="802"/>
                        <a:pt x="2207" y="777"/>
                        <a:pt x="2282" y="777"/>
                      </a:cubicBezTo>
                      <a:cubicBezTo>
                        <a:pt x="2307" y="777"/>
                        <a:pt x="2307" y="777"/>
                        <a:pt x="2332" y="752"/>
                      </a:cubicBezTo>
                      <a:lnTo>
                        <a:pt x="2808" y="752"/>
                      </a:lnTo>
                      <a:lnTo>
                        <a:pt x="1655" y="25"/>
                      </a:lnTo>
                      <a:lnTo>
                        <a:pt x="1580" y="25"/>
                      </a:lnTo>
                      <a:cubicBezTo>
                        <a:pt x="1530" y="0"/>
                        <a:pt x="1480" y="0"/>
                        <a:pt x="1455"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8" name="Google Shape;1758;p40"/>
                <p:cNvSpPr/>
                <p:nvPr/>
              </p:nvSpPr>
              <p:spPr>
                <a:xfrm flipH="1">
                  <a:off x="7816193" y="2262008"/>
                  <a:ext cx="257733" cy="226745"/>
                </a:xfrm>
                <a:custGeom>
                  <a:avLst/>
                  <a:gdLst/>
                  <a:ahLst/>
                  <a:cxnLst/>
                  <a:rect l="l" t="t" r="r" b="b"/>
                  <a:pathLst>
                    <a:path w="7294" h="6417" extrusionOk="0">
                      <a:moveTo>
                        <a:pt x="0" y="5414"/>
                      </a:moveTo>
                      <a:lnTo>
                        <a:pt x="0" y="5414"/>
                      </a:lnTo>
                      <a:cubicBezTo>
                        <a:pt x="27" y="5441"/>
                        <a:pt x="60" y="5460"/>
                        <a:pt x="94" y="5477"/>
                      </a:cubicBezTo>
                      <a:lnTo>
                        <a:pt x="94" y="5477"/>
                      </a:lnTo>
                      <a:lnTo>
                        <a:pt x="0" y="5414"/>
                      </a:lnTo>
                      <a:close/>
                      <a:moveTo>
                        <a:pt x="5564" y="1"/>
                      </a:moveTo>
                      <a:lnTo>
                        <a:pt x="5564" y="1"/>
                      </a:lnTo>
                      <a:cubicBezTo>
                        <a:pt x="5990" y="276"/>
                        <a:pt x="6191" y="853"/>
                        <a:pt x="6065" y="1655"/>
                      </a:cubicBezTo>
                      <a:cubicBezTo>
                        <a:pt x="6040" y="1805"/>
                        <a:pt x="6015" y="1956"/>
                        <a:pt x="5965" y="2081"/>
                      </a:cubicBezTo>
                      <a:cubicBezTo>
                        <a:pt x="5965" y="2106"/>
                        <a:pt x="5965" y="2131"/>
                        <a:pt x="5940" y="2156"/>
                      </a:cubicBezTo>
                      <a:cubicBezTo>
                        <a:pt x="5915" y="2281"/>
                        <a:pt x="5865" y="2432"/>
                        <a:pt x="5790" y="2557"/>
                      </a:cubicBezTo>
                      <a:cubicBezTo>
                        <a:pt x="5790" y="2582"/>
                        <a:pt x="5790" y="2582"/>
                        <a:pt x="5790" y="2607"/>
                      </a:cubicBezTo>
                      <a:cubicBezTo>
                        <a:pt x="5714" y="2758"/>
                        <a:pt x="5639" y="2883"/>
                        <a:pt x="5564" y="3033"/>
                      </a:cubicBezTo>
                      <a:cubicBezTo>
                        <a:pt x="5564" y="3033"/>
                        <a:pt x="5564" y="3058"/>
                        <a:pt x="5564" y="3058"/>
                      </a:cubicBezTo>
                      <a:cubicBezTo>
                        <a:pt x="5489" y="3209"/>
                        <a:pt x="5389" y="3334"/>
                        <a:pt x="5313" y="3459"/>
                      </a:cubicBezTo>
                      <a:cubicBezTo>
                        <a:pt x="5288" y="3459"/>
                        <a:pt x="5288" y="3484"/>
                        <a:pt x="5288" y="3484"/>
                      </a:cubicBezTo>
                      <a:cubicBezTo>
                        <a:pt x="5188" y="3610"/>
                        <a:pt x="5088" y="3735"/>
                        <a:pt x="4988" y="3860"/>
                      </a:cubicBezTo>
                      <a:cubicBezTo>
                        <a:pt x="4988" y="3885"/>
                        <a:pt x="4962" y="3885"/>
                        <a:pt x="4962" y="3885"/>
                      </a:cubicBezTo>
                      <a:cubicBezTo>
                        <a:pt x="4862" y="3986"/>
                        <a:pt x="4787" y="4086"/>
                        <a:pt x="4687" y="4186"/>
                      </a:cubicBezTo>
                      <a:cubicBezTo>
                        <a:pt x="4662" y="4211"/>
                        <a:pt x="4637" y="4236"/>
                        <a:pt x="4612" y="4236"/>
                      </a:cubicBezTo>
                      <a:cubicBezTo>
                        <a:pt x="4536" y="4311"/>
                        <a:pt x="4461" y="4387"/>
                        <a:pt x="4386" y="4437"/>
                      </a:cubicBezTo>
                      <a:cubicBezTo>
                        <a:pt x="4336" y="4462"/>
                        <a:pt x="4311" y="4512"/>
                        <a:pt x="4261" y="4537"/>
                      </a:cubicBezTo>
                      <a:cubicBezTo>
                        <a:pt x="4135" y="4612"/>
                        <a:pt x="4010" y="4712"/>
                        <a:pt x="3885" y="4763"/>
                      </a:cubicBezTo>
                      <a:cubicBezTo>
                        <a:pt x="3810" y="4813"/>
                        <a:pt x="3709" y="4863"/>
                        <a:pt x="3609" y="4888"/>
                      </a:cubicBezTo>
                      <a:lnTo>
                        <a:pt x="1955" y="5514"/>
                      </a:lnTo>
                      <a:cubicBezTo>
                        <a:pt x="1930" y="5514"/>
                        <a:pt x="1905" y="5514"/>
                        <a:pt x="1880" y="5540"/>
                      </a:cubicBezTo>
                      <a:cubicBezTo>
                        <a:pt x="1780" y="5565"/>
                        <a:pt x="1679" y="5590"/>
                        <a:pt x="1579" y="5615"/>
                      </a:cubicBezTo>
                      <a:cubicBezTo>
                        <a:pt x="1529" y="5615"/>
                        <a:pt x="1504" y="5640"/>
                        <a:pt x="1454" y="5640"/>
                      </a:cubicBezTo>
                      <a:cubicBezTo>
                        <a:pt x="1404" y="5665"/>
                        <a:pt x="1353" y="5665"/>
                        <a:pt x="1303" y="5665"/>
                      </a:cubicBezTo>
                      <a:cubicBezTo>
                        <a:pt x="1253" y="5665"/>
                        <a:pt x="1203" y="5690"/>
                        <a:pt x="1178" y="5690"/>
                      </a:cubicBezTo>
                      <a:lnTo>
                        <a:pt x="802" y="5690"/>
                      </a:lnTo>
                      <a:cubicBezTo>
                        <a:pt x="777" y="5690"/>
                        <a:pt x="727" y="5690"/>
                        <a:pt x="677" y="5665"/>
                      </a:cubicBezTo>
                      <a:lnTo>
                        <a:pt x="602" y="5665"/>
                      </a:lnTo>
                      <a:cubicBezTo>
                        <a:pt x="551" y="5640"/>
                        <a:pt x="501" y="5640"/>
                        <a:pt x="451" y="5615"/>
                      </a:cubicBezTo>
                      <a:lnTo>
                        <a:pt x="376" y="5615"/>
                      </a:lnTo>
                      <a:cubicBezTo>
                        <a:pt x="326" y="5590"/>
                        <a:pt x="276" y="5565"/>
                        <a:pt x="226" y="5540"/>
                      </a:cubicBezTo>
                      <a:cubicBezTo>
                        <a:pt x="201" y="5540"/>
                        <a:pt x="201" y="5540"/>
                        <a:pt x="175" y="5514"/>
                      </a:cubicBezTo>
                      <a:cubicBezTo>
                        <a:pt x="152" y="5503"/>
                        <a:pt x="123" y="5491"/>
                        <a:pt x="94" y="5477"/>
                      </a:cubicBezTo>
                      <a:lnTo>
                        <a:pt x="94" y="5477"/>
                      </a:lnTo>
                      <a:lnTo>
                        <a:pt x="1128" y="6166"/>
                      </a:lnTo>
                      <a:lnTo>
                        <a:pt x="1153" y="6166"/>
                      </a:lnTo>
                      <a:cubicBezTo>
                        <a:pt x="1203" y="6191"/>
                        <a:pt x="1253" y="6241"/>
                        <a:pt x="1303" y="6266"/>
                      </a:cubicBezTo>
                      <a:lnTo>
                        <a:pt x="1353" y="6266"/>
                      </a:lnTo>
                      <a:cubicBezTo>
                        <a:pt x="1404" y="6291"/>
                        <a:pt x="1454" y="6316"/>
                        <a:pt x="1479" y="6316"/>
                      </a:cubicBezTo>
                      <a:cubicBezTo>
                        <a:pt x="1504" y="6342"/>
                        <a:pt x="1504" y="6342"/>
                        <a:pt x="1504" y="6342"/>
                      </a:cubicBezTo>
                      <a:cubicBezTo>
                        <a:pt x="1529" y="6342"/>
                        <a:pt x="1554" y="6342"/>
                        <a:pt x="1579" y="6367"/>
                      </a:cubicBezTo>
                      <a:cubicBezTo>
                        <a:pt x="1604" y="6367"/>
                        <a:pt x="1654" y="6367"/>
                        <a:pt x="1679" y="6392"/>
                      </a:cubicBezTo>
                      <a:lnTo>
                        <a:pt x="1729" y="6392"/>
                      </a:lnTo>
                      <a:cubicBezTo>
                        <a:pt x="1754" y="6392"/>
                        <a:pt x="1780" y="6392"/>
                        <a:pt x="1805" y="6417"/>
                      </a:cubicBezTo>
                      <a:lnTo>
                        <a:pt x="2356" y="6417"/>
                      </a:lnTo>
                      <a:cubicBezTo>
                        <a:pt x="2381" y="6417"/>
                        <a:pt x="2406" y="6417"/>
                        <a:pt x="2431" y="6392"/>
                      </a:cubicBezTo>
                      <a:cubicBezTo>
                        <a:pt x="2481" y="6392"/>
                        <a:pt x="2531" y="6392"/>
                        <a:pt x="2582" y="6367"/>
                      </a:cubicBezTo>
                      <a:lnTo>
                        <a:pt x="2657" y="6367"/>
                      </a:lnTo>
                      <a:cubicBezTo>
                        <a:pt x="2657" y="6367"/>
                        <a:pt x="2682" y="6367"/>
                        <a:pt x="2707" y="6342"/>
                      </a:cubicBezTo>
                      <a:cubicBezTo>
                        <a:pt x="2807" y="6316"/>
                        <a:pt x="2907" y="6291"/>
                        <a:pt x="3008" y="6266"/>
                      </a:cubicBezTo>
                      <a:cubicBezTo>
                        <a:pt x="3008" y="6266"/>
                        <a:pt x="3033" y="6266"/>
                        <a:pt x="3058" y="6241"/>
                      </a:cubicBezTo>
                      <a:lnTo>
                        <a:pt x="3083" y="6241"/>
                      </a:lnTo>
                      <a:lnTo>
                        <a:pt x="4762" y="5615"/>
                      </a:lnTo>
                      <a:cubicBezTo>
                        <a:pt x="4837" y="5590"/>
                        <a:pt x="4937" y="5540"/>
                        <a:pt x="5013" y="5489"/>
                      </a:cubicBezTo>
                      <a:cubicBezTo>
                        <a:pt x="5138" y="5439"/>
                        <a:pt x="5263" y="5364"/>
                        <a:pt x="5389" y="5264"/>
                      </a:cubicBezTo>
                      <a:cubicBezTo>
                        <a:pt x="5439" y="5239"/>
                        <a:pt x="5464" y="5214"/>
                        <a:pt x="5514" y="5164"/>
                      </a:cubicBezTo>
                      <a:cubicBezTo>
                        <a:pt x="5589" y="5113"/>
                        <a:pt x="5664" y="5063"/>
                        <a:pt x="5714" y="5013"/>
                      </a:cubicBezTo>
                      <a:cubicBezTo>
                        <a:pt x="5739" y="4988"/>
                        <a:pt x="5739" y="4988"/>
                        <a:pt x="5764" y="4988"/>
                      </a:cubicBezTo>
                      <a:cubicBezTo>
                        <a:pt x="5764" y="4963"/>
                        <a:pt x="5790" y="4938"/>
                        <a:pt x="5815" y="4913"/>
                      </a:cubicBezTo>
                      <a:cubicBezTo>
                        <a:pt x="5865" y="4863"/>
                        <a:pt x="5915" y="4813"/>
                        <a:pt x="5965" y="4763"/>
                      </a:cubicBezTo>
                      <a:cubicBezTo>
                        <a:pt x="6015" y="4738"/>
                        <a:pt x="6065" y="4687"/>
                        <a:pt x="6090" y="4637"/>
                      </a:cubicBezTo>
                      <a:cubicBezTo>
                        <a:pt x="6115" y="4612"/>
                        <a:pt x="6115" y="4612"/>
                        <a:pt x="6115" y="4587"/>
                      </a:cubicBezTo>
                      <a:lnTo>
                        <a:pt x="6140" y="4587"/>
                      </a:lnTo>
                      <a:cubicBezTo>
                        <a:pt x="6191" y="4512"/>
                        <a:pt x="6241" y="4462"/>
                        <a:pt x="6291" y="4412"/>
                      </a:cubicBezTo>
                      <a:cubicBezTo>
                        <a:pt x="6341" y="4337"/>
                        <a:pt x="6366" y="4286"/>
                        <a:pt x="6416" y="4236"/>
                      </a:cubicBezTo>
                      <a:cubicBezTo>
                        <a:pt x="6416" y="4211"/>
                        <a:pt x="6416" y="4211"/>
                        <a:pt x="6416" y="4211"/>
                      </a:cubicBezTo>
                      <a:cubicBezTo>
                        <a:pt x="6416" y="4211"/>
                        <a:pt x="6441" y="4211"/>
                        <a:pt x="6441" y="4186"/>
                      </a:cubicBezTo>
                      <a:cubicBezTo>
                        <a:pt x="6466" y="4161"/>
                        <a:pt x="6491" y="4111"/>
                        <a:pt x="6516" y="4061"/>
                      </a:cubicBezTo>
                      <a:cubicBezTo>
                        <a:pt x="6566" y="4011"/>
                        <a:pt x="6592" y="3936"/>
                        <a:pt x="6642" y="3885"/>
                      </a:cubicBezTo>
                      <a:cubicBezTo>
                        <a:pt x="6642" y="3860"/>
                        <a:pt x="6667" y="3835"/>
                        <a:pt x="6692" y="3785"/>
                      </a:cubicBezTo>
                      <a:lnTo>
                        <a:pt x="6717" y="3760"/>
                      </a:lnTo>
                      <a:cubicBezTo>
                        <a:pt x="6717" y="3760"/>
                        <a:pt x="6717" y="3735"/>
                        <a:pt x="6717" y="3710"/>
                      </a:cubicBezTo>
                      <a:cubicBezTo>
                        <a:pt x="6767" y="3660"/>
                        <a:pt x="6792" y="3610"/>
                        <a:pt x="6817" y="3560"/>
                      </a:cubicBezTo>
                      <a:cubicBezTo>
                        <a:pt x="6842" y="3484"/>
                        <a:pt x="6867" y="3434"/>
                        <a:pt x="6892" y="3359"/>
                      </a:cubicBezTo>
                      <a:cubicBezTo>
                        <a:pt x="6917" y="3359"/>
                        <a:pt x="6917" y="3334"/>
                        <a:pt x="6917" y="3334"/>
                      </a:cubicBezTo>
                      <a:cubicBezTo>
                        <a:pt x="6917" y="3334"/>
                        <a:pt x="6917" y="3309"/>
                        <a:pt x="6917" y="3309"/>
                      </a:cubicBezTo>
                      <a:cubicBezTo>
                        <a:pt x="6942" y="3259"/>
                        <a:pt x="6968" y="3234"/>
                        <a:pt x="6993" y="3184"/>
                      </a:cubicBezTo>
                      <a:cubicBezTo>
                        <a:pt x="7018" y="3108"/>
                        <a:pt x="7043" y="3033"/>
                        <a:pt x="7043" y="2983"/>
                      </a:cubicBezTo>
                      <a:cubicBezTo>
                        <a:pt x="7068" y="2933"/>
                        <a:pt x="7068" y="2908"/>
                        <a:pt x="7093" y="2883"/>
                      </a:cubicBezTo>
                      <a:cubicBezTo>
                        <a:pt x="7093" y="2858"/>
                        <a:pt x="7093" y="2833"/>
                        <a:pt x="7093" y="2833"/>
                      </a:cubicBezTo>
                      <a:cubicBezTo>
                        <a:pt x="7118" y="2808"/>
                        <a:pt x="7118" y="2783"/>
                        <a:pt x="7118" y="2758"/>
                      </a:cubicBezTo>
                      <a:cubicBezTo>
                        <a:pt x="7143" y="2657"/>
                        <a:pt x="7168" y="2557"/>
                        <a:pt x="7193" y="2457"/>
                      </a:cubicBezTo>
                      <a:cubicBezTo>
                        <a:pt x="7193" y="2432"/>
                        <a:pt x="7193" y="2407"/>
                        <a:pt x="7193" y="2382"/>
                      </a:cubicBezTo>
                      <a:cubicBezTo>
                        <a:pt x="7293" y="1780"/>
                        <a:pt x="7193" y="1304"/>
                        <a:pt x="6968" y="978"/>
                      </a:cubicBezTo>
                      <a:cubicBezTo>
                        <a:pt x="6892" y="878"/>
                        <a:pt x="6792" y="803"/>
                        <a:pt x="6692" y="727"/>
                      </a:cubicBezTo>
                      <a:lnTo>
                        <a:pt x="5564" y="1"/>
                      </a:lnTo>
                      <a:close/>
                    </a:path>
                  </a:pathLst>
                </a:custGeom>
                <a:solidFill>
                  <a:schemeClr val="accent4"/>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9" name="Google Shape;1759;p40"/>
                <p:cNvSpPr/>
                <p:nvPr/>
              </p:nvSpPr>
              <p:spPr>
                <a:xfrm flipH="1">
                  <a:off x="7817077" y="2223033"/>
                  <a:ext cx="315330" cy="287874"/>
                </a:xfrm>
                <a:custGeom>
                  <a:avLst/>
                  <a:gdLst/>
                  <a:ahLst/>
                  <a:cxnLst/>
                  <a:rect l="l" t="t" r="r" b="b"/>
                  <a:pathLst>
                    <a:path w="8924" h="8147" extrusionOk="0">
                      <a:moveTo>
                        <a:pt x="8835" y="897"/>
                      </a:moveTo>
                      <a:lnTo>
                        <a:pt x="8923" y="953"/>
                      </a:lnTo>
                      <a:cubicBezTo>
                        <a:pt x="8896" y="932"/>
                        <a:pt x="8866" y="914"/>
                        <a:pt x="8835" y="897"/>
                      </a:cubicBezTo>
                      <a:close/>
                      <a:moveTo>
                        <a:pt x="6793" y="1"/>
                      </a:moveTo>
                      <a:cubicBezTo>
                        <a:pt x="6743" y="1"/>
                        <a:pt x="6718" y="26"/>
                        <a:pt x="6668" y="26"/>
                      </a:cubicBezTo>
                      <a:lnTo>
                        <a:pt x="6617" y="26"/>
                      </a:lnTo>
                      <a:cubicBezTo>
                        <a:pt x="6592" y="26"/>
                        <a:pt x="6567" y="26"/>
                        <a:pt x="6542" y="51"/>
                      </a:cubicBezTo>
                      <a:cubicBezTo>
                        <a:pt x="6417" y="76"/>
                        <a:pt x="6317" y="101"/>
                        <a:pt x="6191" y="151"/>
                      </a:cubicBezTo>
                      <a:lnTo>
                        <a:pt x="6166" y="151"/>
                      </a:lnTo>
                      <a:lnTo>
                        <a:pt x="2307" y="1580"/>
                      </a:lnTo>
                      <a:cubicBezTo>
                        <a:pt x="2206" y="1630"/>
                        <a:pt x="2131" y="1655"/>
                        <a:pt x="2031" y="1705"/>
                      </a:cubicBezTo>
                      <a:cubicBezTo>
                        <a:pt x="1906" y="1755"/>
                        <a:pt x="1780" y="1856"/>
                        <a:pt x="1655" y="1931"/>
                      </a:cubicBezTo>
                      <a:cubicBezTo>
                        <a:pt x="1630" y="1956"/>
                        <a:pt x="1580" y="2006"/>
                        <a:pt x="1555" y="2031"/>
                      </a:cubicBezTo>
                      <a:cubicBezTo>
                        <a:pt x="1505" y="2081"/>
                        <a:pt x="1455" y="2106"/>
                        <a:pt x="1379" y="2156"/>
                      </a:cubicBezTo>
                      <a:cubicBezTo>
                        <a:pt x="1354" y="2181"/>
                        <a:pt x="1329" y="2231"/>
                        <a:pt x="1279" y="2257"/>
                      </a:cubicBezTo>
                      <a:cubicBezTo>
                        <a:pt x="1279" y="2282"/>
                        <a:pt x="1254" y="2282"/>
                        <a:pt x="1229" y="2307"/>
                      </a:cubicBezTo>
                      <a:cubicBezTo>
                        <a:pt x="1204" y="2332"/>
                        <a:pt x="1204" y="2357"/>
                        <a:pt x="1179" y="2357"/>
                      </a:cubicBezTo>
                      <a:cubicBezTo>
                        <a:pt x="1129" y="2432"/>
                        <a:pt x="1054" y="2482"/>
                        <a:pt x="1003" y="2532"/>
                      </a:cubicBezTo>
                      <a:cubicBezTo>
                        <a:pt x="978" y="2582"/>
                        <a:pt x="953" y="2632"/>
                        <a:pt x="903" y="2658"/>
                      </a:cubicBezTo>
                      <a:cubicBezTo>
                        <a:pt x="903" y="2683"/>
                        <a:pt x="903" y="2683"/>
                        <a:pt x="903" y="2683"/>
                      </a:cubicBezTo>
                      <a:cubicBezTo>
                        <a:pt x="878" y="2683"/>
                        <a:pt x="878" y="2708"/>
                        <a:pt x="878" y="2708"/>
                      </a:cubicBezTo>
                      <a:cubicBezTo>
                        <a:pt x="828" y="2758"/>
                        <a:pt x="803" y="2808"/>
                        <a:pt x="753" y="2858"/>
                      </a:cubicBezTo>
                      <a:cubicBezTo>
                        <a:pt x="728" y="2933"/>
                        <a:pt x="678" y="2983"/>
                        <a:pt x="653" y="3033"/>
                      </a:cubicBezTo>
                      <a:cubicBezTo>
                        <a:pt x="627" y="3059"/>
                        <a:pt x="627" y="3084"/>
                        <a:pt x="602" y="3109"/>
                      </a:cubicBezTo>
                      <a:cubicBezTo>
                        <a:pt x="602" y="3109"/>
                        <a:pt x="602" y="3109"/>
                        <a:pt x="602" y="3134"/>
                      </a:cubicBezTo>
                      <a:cubicBezTo>
                        <a:pt x="577" y="3134"/>
                        <a:pt x="577" y="3159"/>
                        <a:pt x="552" y="3184"/>
                      </a:cubicBezTo>
                      <a:cubicBezTo>
                        <a:pt x="527" y="3234"/>
                        <a:pt x="502" y="3284"/>
                        <a:pt x="452" y="3334"/>
                      </a:cubicBezTo>
                      <a:cubicBezTo>
                        <a:pt x="427" y="3384"/>
                        <a:pt x="402" y="3460"/>
                        <a:pt x="377" y="3510"/>
                      </a:cubicBezTo>
                      <a:cubicBezTo>
                        <a:pt x="377" y="3535"/>
                        <a:pt x="352" y="3535"/>
                        <a:pt x="352" y="3560"/>
                      </a:cubicBezTo>
                      <a:cubicBezTo>
                        <a:pt x="352" y="3585"/>
                        <a:pt x="352" y="3585"/>
                        <a:pt x="327" y="3585"/>
                      </a:cubicBezTo>
                      <a:cubicBezTo>
                        <a:pt x="327" y="3610"/>
                        <a:pt x="302" y="3635"/>
                        <a:pt x="302" y="3660"/>
                      </a:cubicBezTo>
                      <a:cubicBezTo>
                        <a:pt x="277" y="3735"/>
                        <a:pt x="252" y="3785"/>
                        <a:pt x="226" y="3835"/>
                      </a:cubicBezTo>
                      <a:cubicBezTo>
                        <a:pt x="201" y="3911"/>
                        <a:pt x="176" y="3961"/>
                        <a:pt x="151" y="4036"/>
                      </a:cubicBezTo>
                      <a:cubicBezTo>
                        <a:pt x="151" y="4036"/>
                        <a:pt x="151" y="4036"/>
                        <a:pt x="151" y="4061"/>
                      </a:cubicBezTo>
                      <a:cubicBezTo>
                        <a:pt x="151" y="4061"/>
                        <a:pt x="151" y="4061"/>
                        <a:pt x="151" y="4086"/>
                      </a:cubicBezTo>
                      <a:cubicBezTo>
                        <a:pt x="126" y="4136"/>
                        <a:pt x="126" y="4186"/>
                        <a:pt x="101" y="4236"/>
                      </a:cubicBezTo>
                      <a:cubicBezTo>
                        <a:pt x="76" y="4337"/>
                        <a:pt x="51" y="4437"/>
                        <a:pt x="51" y="4512"/>
                      </a:cubicBezTo>
                      <a:cubicBezTo>
                        <a:pt x="51" y="4512"/>
                        <a:pt x="51" y="4512"/>
                        <a:pt x="26" y="4537"/>
                      </a:cubicBezTo>
                      <a:cubicBezTo>
                        <a:pt x="1" y="4688"/>
                        <a:pt x="1" y="4863"/>
                        <a:pt x="1" y="5013"/>
                      </a:cubicBezTo>
                      <a:cubicBezTo>
                        <a:pt x="1" y="5866"/>
                        <a:pt x="252" y="6542"/>
                        <a:pt x="627" y="7018"/>
                      </a:cubicBezTo>
                      <a:cubicBezTo>
                        <a:pt x="753" y="7169"/>
                        <a:pt x="903" y="7294"/>
                        <a:pt x="1079" y="7394"/>
                      </a:cubicBezTo>
                      <a:lnTo>
                        <a:pt x="2178" y="8127"/>
                      </a:lnTo>
                      <a:lnTo>
                        <a:pt x="2178" y="8127"/>
                      </a:lnTo>
                      <a:cubicBezTo>
                        <a:pt x="1543" y="7696"/>
                        <a:pt x="1153" y="6877"/>
                        <a:pt x="1129" y="5765"/>
                      </a:cubicBezTo>
                      <a:cubicBezTo>
                        <a:pt x="1129" y="5590"/>
                        <a:pt x="1154" y="5440"/>
                        <a:pt x="1179" y="5264"/>
                      </a:cubicBezTo>
                      <a:cubicBezTo>
                        <a:pt x="1204" y="5114"/>
                        <a:pt x="1229" y="4963"/>
                        <a:pt x="1279" y="4813"/>
                      </a:cubicBezTo>
                      <a:cubicBezTo>
                        <a:pt x="1279" y="4813"/>
                        <a:pt x="1279" y="4788"/>
                        <a:pt x="1279" y="4788"/>
                      </a:cubicBezTo>
                      <a:cubicBezTo>
                        <a:pt x="1329" y="4638"/>
                        <a:pt x="1404" y="4487"/>
                        <a:pt x="1480" y="4337"/>
                      </a:cubicBezTo>
                      <a:cubicBezTo>
                        <a:pt x="1480" y="4312"/>
                        <a:pt x="1480" y="4312"/>
                        <a:pt x="1480" y="4312"/>
                      </a:cubicBezTo>
                      <a:cubicBezTo>
                        <a:pt x="1555" y="4161"/>
                        <a:pt x="1630" y="4011"/>
                        <a:pt x="1730" y="3861"/>
                      </a:cubicBezTo>
                      <a:lnTo>
                        <a:pt x="1730" y="3835"/>
                      </a:lnTo>
                      <a:cubicBezTo>
                        <a:pt x="1830" y="3685"/>
                        <a:pt x="1931" y="3560"/>
                        <a:pt x="2031" y="3409"/>
                      </a:cubicBezTo>
                      <a:cubicBezTo>
                        <a:pt x="2031" y="3409"/>
                        <a:pt x="2031" y="3409"/>
                        <a:pt x="2056" y="3384"/>
                      </a:cubicBezTo>
                      <a:cubicBezTo>
                        <a:pt x="2156" y="3284"/>
                        <a:pt x="2257" y="3159"/>
                        <a:pt x="2357" y="3033"/>
                      </a:cubicBezTo>
                      <a:cubicBezTo>
                        <a:pt x="2382" y="3033"/>
                        <a:pt x="2407" y="3008"/>
                        <a:pt x="2407" y="2983"/>
                      </a:cubicBezTo>
                      <a:cubicBezTo>
                        <a:pt x="2507" y="2908"/>
                        <a:pt x="2582" y="2833"/>
                        <a:pt x="2683" y="2758"/>
                      </a:cubicBezTo>
                      <a:cubicBezTo>
                        <a:pt x="2733" y="2733"/>
                        <a:pt x="2758" y="2708"/>
                        <a:pt x="2808" y="2658"/>
                      </a:cubicBezTo>
                      <a:cubicBezTo>
                        <a:pt x="2933" y="2582"/>
                        <a:pt x="3033" y="2507"/>
                        <a:pt x="3184" y="2432"/>
                      </a:cubicBezTo>
                      <a:cubicBezTo>
                        <a:pt x="3259" y="2382"/>
                        <a:pt x="3334" y="2357"/>
                        <a:pt x="3435" y="2332"/>
                      </a:cubicBezTo>
                      <a:lnTo>
                        <a:pt x="7294" y="878"/>
                      </a:lnTo>
                      <a:cubicBezTo>
                        <a:pt x="7445" y="828"/>
                        <a:pt x="7595" y="778"/>
                        <a:pt x="7745" y="753"/>
                      </a:cubicBezTo>
                      <a:lnTo>
                        <a:pt x="7795" y="753"/>
                      </a:lnTo>
                      <a:cubicBezTo>
                        <a:pt x="7946" y="728"/>
                        <a:pt x="8071" y="728"/>
                        <a:pt x="8171" y="728"/>
                      </a:cubicBezTo>
                      <a:lnTo>
                        <a:pt x="8221" y="728"/>
                      </a:lnTo>
                      <a:cubicBezTo>
                        <a:pt x="8347" y="728"/>
                        <a:pt x="8447" y="753"/>
                        <a:pt x="8572" y="778"/>
                      </a:cubicBezTo>
                      <a:cubicBezTo>
                        <a:pt x="8572" y="803"/>
                        <a:pt x="8597" y="803"/>
                        <a:pt x="8597" y="803"/>
                      </a:cubicBezTo>
                      <a:cubicBezTo>
                        <a:pt x="8670" y="821"/>
                        <a:pt x="8756" y="852"/>
                        <a:pt x="8835" y="897"/>
                      </a:cubicBezTo>
                      <a:lnTo>
                        <a:pt x="8835" y="897"/>
                      </a:lnTo>
                      <a:lnTo>
                        <a:pt x="7795" y="226"/>
                      </a:lnTo>
                      <a:cubicBezTo>
                        <a:pt x="7770" y="201"/>
                        <a:pt x="7770" y="201"/>
                        <a:pt x="7770" y="201"/>
                      </a:cubicBezTo>
                      <a:cubicBezTo>
                        <a:pt x="7720" y="176"/>
                        <a:pt x="7670" y="151"/>
                        <a:pt x="7645" y="126"/>
                      </a:cubicBezTo>
                      <a:cubicBezTo>
                        <a:pt x="7595" y="101"/>
                        <a:pt x="7545" y="101"/>
                        <a:pt x="7495" y="76"/>
                      </a:cubicBezTo>
                      <a:lnTo>
                        <a:pt x="7470" y="76"/>
                      </a:lnTo>
                      <a:cubicBezTo>
                        <a:pt x="7445" y="51"/>
                        <a:pt x="7445" y="51"/>
                        <a:pt x="7445" y="51"/>
                      </a:cubicBezTo>
                      <a:cubicBezTo>
                        <a:pt x="7394" y="51"/>
                        <a:pt x="7369" y="26"/>
                        <a:pt x="7344" y="26"/>
                      </a:cubicBezTo>
                      <a:cubicBezTo>
                        <a:pt x="7294" y="26"/>
                        <a:pt x="7219" y="1"/>
                        <a:pt x="7169" y="1"/>
                      </a:cubicBezTo>
                      <a:close/>
                      <a:moveTo>
                        <a:pt x="2178" y="8127"/>
                      </a:moveTo>
                      <a:cubicBezTo>
                        <a:pt x="2187" y="8134"/>
                        <a:pt x="2197" y="8140"/>
                        <a:pt x="2206" y="8146"/>
                      </a:cubicBezTo>
                      <a:lnTo>
                        <a:pt x="2178" y="8127"/>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0" name="Google Shape;1760;p40"/>
                <p:cNvSpPr/>
                <p:nvPr/>
              </p:nvSpPr>
              <p:spPr>
                <a:xfrm flipH="1">
                  <a:off x="7432703" y="2110279"/>
                  <a:ext cx="660729" cy="412253"/>
                </a:xfrm>
                <a:custGeom>
                  <a:avLst/>
                  <a:gdLst/>
                  <a:ahLst/>
                  <a:cxnLst/>
                  <a:rect l="l" t="t" r="r" b="b"/>
                  <a:pathLst>
                    <a:path w="18699" h="11667" extrusionOk="0">
                      <a:moveTo>
                        <a:pt x="17063" y="945"/>
                      </a:moveTo>
                      <a:cubicBezTo>
                        <a:pt x="17263" y="945"/>
                        <a:pt x="17430" y="1024"/>
                        <a:pt x="17545" y="1187"/>
                      </a:cubicBezTo>
                      <a:cubicBezTo>
                        <a:pt x="17720" y="1437"/>
                        <a:pt x="17745" y="1813"/>
                        <a:pt x="17595" y="2265"/>
                      </a:cubicBezTo>
                      <a:cubicBezTo>
                        <a:pt x="17043" y="4094"/>
                        <a:pt x="15665" y="5823"/>
                        <a:pt x="14186" y="6575"/>
                      </a:cubicBezTo>
                      <a:cubicBezTo>
                        <a:pt x="14061" y="6651"/>
                        <a:pt x="13911" y="6726"/>
                        <a:pt x="13760" y="6776"/>
                      </a:cubicBezTo>
                      <a:lnTo>
                        <a:pt x="12081" y="7402"/>
                      </a:lnTo>
                      <a:cubicBezTo>
                        <a:pt x="11876" y="7475"/>
                        <a:pt x="11683" y="7510"/>
                        <a:pt x="11506" y="7510"/>
                      </a:cubicBezTo>
                      <a:cubicBezTo>
                        <a:pt x="10711" y="7510"/>
                        <a:pt x="10238" y="6805"/>
                        <a:pt x="10402" y="5698"/>
                      </a:cubicBezTo>
                      <a:cubicBezTo>
                        <a:pt x="10577" y="4445"/>
                        <a:pt x="11530" y="3117"/>
                        <a:pt x="12582" y="2565"/>
                      </a:cubicBezTo>
                      <a:cubicBezTo>
                        <a:pt x="12657" y="2515"/>
                        <a:pt x="12758" y="2490"/>
                        <a:pt x="12833" y="2440"/>
                      </a:cubicBezTo>
                      <a:lnTo>
                        <a:pt x="16718" y="1011"/>
                      </a:lnTo>
                      <a:cubicBezTo>
                        <a:pt x="16840" y="968"/>
                        <a:pt x="16956" y="945"/>
                        <a:pt x="17063" y="945"/>
                      </a:cubicBezTo>
                      <a:close/>
                      <a:moveTo>
                        <a:pt x="6653" y="4854"/>
                      </a:moveTo>
                      <a:cubicBezTo>
                        <a:pt x="7441" y="4854"/>
                        <a:pt x="7908" y="5574"/>
                        <a:pt x="7745" y="6676"/>
                      </a:cubicBezTo>
                      <a:cubicBezTo>
                        <a:pt x="7570" y="7929"/>
                        <a:pt x="6617" y="9257"/>
                        <a:pt x="5565" y="9783"/>
                      </a:cubicBezTo>
                      <a:cubicBezTo>
                        <a:pt x="5489" y="9834"/>
                        <a:pt x="5389" y="9884"/>
                        <a:pt x="5314" y="9909"/>
                      </a:cubicBezTo>
                      <a:lnTo>
                        <a:pt x="3635" y="10535"/>
                      </a:lnTo>
                      <a:cubicBezTo>
                        <a:pt x="3284" y="10665"/>
                        <a:pt x="2954" y="10727"/>
                        <a:pt x="2652" y="10727"/>
                      </a:cubicBezTo>
                      <a:cubicBezTo>
                        <a:pt x="1552" y="10727"/>
                        <a:pt x="822" y="9902"/>
                        <a:pt x="803" y="8505"/>
                      </a:cubicBezTo>
                      <a:cubicBezTo>
                        <a:pt x="778" y="8104"/>
                        <a:pt x="928" y="7653"/>
                        <a:pt x="1204" y="7252"/>
                      </a:cubicBezTo>
                      <a:cubicBezTo>
                        <a:pt x="1429" y="6901"/>
                        <a:pt x="1730" y="6625"/>
                        <a:pt x="2031" y="6475"/>
                      </a:cubicBezTo>
                      <a:cubicBezTo>
                        <a:pt x="2081" y="6450"/>
                        <a:pt x="2131" y="6425"/>
                        <a:pt x="2181" y="6400"/>
                      </a:cubicBezTo>
                      <a:lnTo>
                        <a:pt x="6066" y="4971"/>
                      </a:lnTo>
                      <a:cubicBezTo>
                        <a:pt x="6276" y="4892"/>
                        <a:pt x="6473" y="4854"/>
                        <a:pt x="6653" y="4854"/>
                      </a:cubicBezTo>
                      <a:close/>
                      <a:moveTo>
                        <a:pt x="17402" y="0"/>
                      </a:moveTo>
                      <a:cubicBezTo>
                        <a:pt x="17231" y="0"/>
                        <a:pt x="17044" y="35"/>
                        <a:pt x="16843" y="109"/>
                      </a:cubicBezTo>
                      <a:lnTo>
                        <a:pt x="12983" y="1563"/>
                      </a:lnTo>
                      <a:cubicBezTo>
                        <a:pt x="12858" y="1613"/>
                        <a:pt x="12733" y="1663"/>
                        <a:pt x="12607" y="1713"/>
                      </a:cubicBezTo>
                      <a:cubicBezTo>
                        <a:pt x="11605" y="2239"/>
                        <a:pt x="10677" y="3292"/>
                        <a:pt x="10126" y="4470"/>
                      </a:cubicBezTo>
                      <a:cubicBezTo>
                        <a:pt x="10060" y="4460"/>
                        <a:pt x="9992" y="4455"/>
                        <a:pt x="9923" y="4455"/>
                      </a:cubicBezTo>
                      <a:cubicBezTo>
                        <a:pt x="9656" y="4455"/>
                        <a:pt x="9373" y="4531"/>
                        <a:pt x="9073" y="4671"/>
                      </a:cubicBezTo>
                      <a:cubicBezTo>
                        <a:pt x="8873" y="4796"/>
                        <a:pt x="8672" y="4921"/>
                        <a:pt x="8472" y="5097"/>
                      </a:cubicBezTo>
                      <a:cubicBezTo>
                        <a:pt x="8266" y="4350"/>
                        <a:pt x="7741" y="3909"/>
                        <a:pt x="7010" y="3909"/>
                      </a:cubicBezTo>
                      <a:cubicBezTo>
                        <a:pt x="6759" y="3909"/>
                        <a:pt x="6485" y="3960"/>
                        <a:pt x="6191" y="4069"/>
                      </a:cubicBezTo>
                      <a:lnTo>
                        <a:pt x="2332" y="5523"/>
                      </a:lnTo>
                      <a:cubicBezTo>
                        <a:pt x="2231" y="5548"/>
                        <a:pt x="2156" y="5573"/>
                        <a:pt x="2081" y="5623"/>
                      </a:cubicBezTo>
                      <a:cubicBezTo>
                        <a:pt x="953" y="6199"/>
                        <a:pt x="1" y="7703"/>
                        <a:pt x="26" y="8956"/>
                      </a:cubicBezTo>
                      <a:cubicBezTo>
                        <a:pt x="45" y="10653"/>
                        <a:pt x="950" y="11666"/>
                        <a:pt x="2313" y="11666"/>
                      </a:cubicBezTo>
                      <a:cubicBezTo>
                        <a:pt x="2681" y="11666"/>
                        <a:pt x="3083" y="11592"/>
                        <a:pt x="3509" y="11438"/>
                      </a:cubicBezTo>
                      <a:lnTo>
                        <a:pt x="5164" y="10811"/>
                      </a:lnTo>
                      <a:cubicBezTo>
                        <a:pt x="5289" y="10761"/>
                        <a:pt x="5414" y="10711"/>
                        <a:pt x="5540" y="10636"/>
                      </a:cubicBezTo>
                      <a:cubicBezTo>
                        <a:pt x="6943" y="9909"/>
                        <a:pt x="8246" y="8104"/>
                        <a:pt x="8497" y="6400"/>
                      </a:cubicBezTo>
                      <a:cubicBezTo>
                        <a:pt x="8522" y="6300"/>
                        <a:pt x="8522" y="6199"/>
                        <a:pt x="8547" y="6099"/>
                      </a:cubicBezTo>
                      <a:cubicBezTo>
                        <a:pt x="8697" y="5924"/>
                        <a:pt x="8848" y="5823"/>
                        <a:pt x="9023" y="5723"/>
                      </a:cubicBezTo>
                      <a:cubicBezTo>
                        <a:pt x="9180" y="5645"/>
                        <a:pt x="9337" y="5606"/>
                        <a:pt x="9475" y="5606"/>
                      </a:cubicBezTo>
                      <a:cubicBezTo>
                        <a:pt x="9558" y="5606"/>
                        <a:pt x="9634" y="5620"/>
                        <a:pt x="9700" y="5648"/>
                      </a:cubicBezTo>
                      <a:cubicBezTo>
                        <a:pt x="9675" y="5748"/>
                        <a:pt x="9675" y="5874"/>
                        <a:pt x="9650" y="5974"/>
                      </a:cubicBezTo>
                      <a:cubicBezTo>
                        <a:pt x="9406" y="7479"/>
                        <a:pt x="10053" y="8440"/>
                        <a:pt x="11137" y="8440"/>
                      </a:cubicBezTo>
                      <a:cubicBezTo>
                        <a:pt x="11388" y="8440"/>
                        <a:pt x="11663" y="8388"/>
                        <a:pt x="11956" y="8280"/>
                      </a:cubicBezTo>
                      <a:lnTo>
                        <a:pt x="13610" y="7678"/>
                      </a:lnTo>
                      <a:cubicBezTo>
                        <a:pt x="13810" y="7603"/>
                        <a:pt x="13986" y="7528"/>
                        <a:pt x="14161" y="7427"/>
                      </a:cubicBezTo>
                      <a:cubicBezTo>
                        <a:pt x="15966" y="6500"/>
                        <a:pt x="17645" y="4395"/>
                        <a:pt x="18322" y="2164"/>
                      </a:cubicBezTo>
                      <a:cubicBezTo>
                        <a:pt x="18699" y="907"/>
                        <a:pt x="18270" y="0"/>
                        <a:pt x="17402"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1" name="Google Shape;1761;p40"/>
                <p:cNvSpPr/>
                <p:nvPr/>
              </p:nvSpPr>
              <p:spPr>
                <a:xfrm flipH="1">
                  <a:off x="7163521" y="3867595"/>
                  <a:ext cx="408296" cy="233847"/>
                </a:xfrm>
                <a:custGeom>
                  <a:avLst/>
                  <a:gdLst/>
                  <a:ahLst/>
                  <a:cxnLst/>
                  <a:rect l="l" t="t" r="r" b="b"/>
                  <a:pathLst>
                    <a:path w="11555" h="6618" extrusionOk="0">
                      <a:moveTo>
                        <a:pt x="7419" y="0"/>
                      </a:moveTo>
                      <a:cubicBezTo>
                        <a:pt x="7319" y="0"/>
                        <a:pt x="7244" y="0"/>
                        <a:pt x="7194" y="51"/>
                      </a:cubicBezTo>
                      <a:lnTo>
                        <a:pt x="76" y="4161"/>
                      </a:lnTo>
                      <a:cubicBezTo>
                        <a:pt x="26" y="4186"/>
                        <a:pt x="1" y="4211"/>
                        <a:pt x="1" y="4236"/>
                      </a:cubicBezTo>
                      <a:cubicBezTo>
                        <a:pt x="1" y="4286"/>
                        <a:pt x="26" y="4311"/>
                        <a:pt x="76" y="4336"/>
                      </a:cubicBezTo>
                      <a:lnTo>
                        <a:pt x="3910" y="6567"/>
                      </a:lnTo>
                      <a:cubicBezTo>
                        <a:pt x="3961" y="6592"/>
                        <a:pt x="4036" y="6617"/>
                        <a:pt x="4136" y="6617"/>
                      </a:cubicBezTo>
                      <a:cubicBezTo>
                        <a:pt x="4211" y="6617"/>
                        <a:pt x="4286" y="6592"/>
                        <a:pt x="4362" y="6567"/>
                      </a:cubicBezTo>
                      <a:lnTo>
                        <a:pt x="11479" y="2432"/>
                      </a:lnTo>
                      <a:cubicBezTo>
                        <a:pt x="11530" y="2407"/>
                        <a:pt x="11555" y="2381"/>
                        <a:pt x="11555" y="2356"/>
                      </a:cubicBezTo>
                      <a:cubicBezTo>
                        <a:pt x="11555" y="2306"/>
                        <a:pt x="11530" y="2281"/>
                        <a:pt x="11479" y="2256"/>
                      </a:cubicBezTo>
                      <a:lnTo>
                        <a:pt x="7645" y="51"/>
                      </a:lnTo>
                      <a:cubicBezTo>
                        <a:pt x="7570" y="0"/>
                        <a:pt x="7494" y="0"/>
                        <a:pt x="7419"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2" name="Google Shape;1762;p40"/>
                <p:cNvSpPr/>
                <p:nvPr/>
              </p:nvSpPr>
              <p:spPr>
                <a:xfrm flipH="1">
                  <a:off x="7369877" y="3825970"/>
                  <a:ext cx="102754" cy="232045"/>
                </a:xfrm>
                <a:custGeom>
                  <a:avLst/>
                  <a:gdLst/>
                  <a:ahLst/>
                  <a:cxnLst/>
                  <a:rect l="l" t="t" r="r" b="b"/>
                  <a:pathLst>
                    <a:path w="2908" h="6567" extrusionOk="0">
                      <a:moveTo>
                        <a:pt x="1" y="1"/>
                      </a:moveTo>
                      <a:lnTo>
                        <a:pt x="1" y="4888"/>
                      </a:lnTo>
                      <a:lnTo>
                        <a:pt x="2908" y="6567"/>
                      </a:lnTo>
                      <a:lnTo>
                        <a:pt x="2883" y="1680"/>
                      </a:lnTo>
                      <a:lnTo>
                        <a:pt x="1"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3" name="Google Shape;1763;p40"/>
                <p:cNvSpPr/>
                <p:nvPr/>
              </p:nvSpPr>
              <p:spPr>
                <a:xfrm flipH="1">
                  <a:off x="7071402" y="3481489"/>
                  <a:ext cx="252433" cy="146146"/>
                </a:xfrm>
                <a:custGeom>
                  <a:avLst/>
                  <a:gdLst/>
                  <a:ahLst/>
                  <a:cxnLst/>
                  <a:rect l="l" t="t" r="r" b="b"/>
                  <a:pathLst>
                    <a:path w="7144" h="4136" extrusionOk="0">
                      <a:moveTo>
                        <a:pt x="4236" y="0"/>
                      </a:moveTo>
                      <a:lnTo>
                        <a:pt x="0" y="2456"/>
                      </a:lnTo>
                      <a:lnTo>
                        <a:pt x="2882" y="4135"/>
                      </a:lnTo>
                      <a:lnTo>
                        <a:pt x="7143" y="1679"/>
                      </a:lnTo>
                      <a:lnTo>
                        <a:pt x="4236"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4" name="Google Shape;1764;p40"/>
                <p:cNvSpPr/>
                <p:nvPr/>
              </p:nvSpPr>
              <p:spPr>
                <a:xfrm flipH="1">
                  <a:off x="7521287" y="3740954"/>
                  <a:ext cx="102790" cy="231162"/>
                </a:xfrm>
                <a:custGeom>
                  <a:avLst/>
                  <a:gdLst/>
                  <a:ahLst/>
                  <a:cxnLst/>
                  <a:rect l="l" t="t" r="r" b="b"/>
                  <a:pathLst>
                    <a:path w="2909" h="6542" extrusionOk="0">
                      <a:moveTo>
                        <a:pt x="1" y="1"/>
                      </a:moveTo>
                      <a:lnTo>
                        <a:pt x="26" y="4863"/>
                      </a:lnTo>
                      <a:lnTo>
                        <a:pt x="2908" y="6542"/>
                      </a:lnTo>
                      <a:lnTo>
                        <a:pt x="2908" y="1680"/>
                      </a:lnTo>
                      <a:lnTo>
                        <a:pt x="1"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5" name="Google Shape;1765;p40"/>
                <p:cNvSpPr/>
                <p:nvPr/>
              </p:nvSpPr>
              <p:spPr>
                <a:xfrm flipH="1">
                  <a:off x="7371644" y="3654171"/>
                  <a:ext cx="252433" cy="146146"/>
                </a:xfrm>
                <a:custGeom>
                  <a:avLst/>
                  <a:gdLst/>
                  <a:ahLst/>
                  <a:cxnLst/>
                  <a:rect l="l" t="t" r="r" b="b"/>
                  <a:pathLst>
                    <a:path w="7144" h="4136" extrusionOk="0">
                      <a:moveTo>
                        <a:pt x="4262" y="0"/>
                      </a:moveTo>
                      <a:lnTo>
                        <a:pt x="1" y="2457"/>
                      </a:lnTo>
                      <a:lnTo>
                        <a:pt x="2908" y="4136"/>
                      </a:lnTo>
                      <a:lnTo>
                        <a:pt x="7144" y="1680"/>
                      </a:lnTo>
                      <a:lnTo>
                        <a:pt x="4262"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6" name="Google Shape;1766;p40"/>
                <p:cNvSpPr/>
                <p:nvPr/>
              </p:nvSpPr>
              <p:spPr>
                <a:xfrm flipH="1">
                  <a:off x="7222848" y="3395590"/>
                  <a:ext cx="250666" cy="145262"/>
                </a:xfrm>
                <a:custGeom>
                  <a:avLst/>
                  <a:gdLst/>
                  <a:ahLst/>
                  <a:cxnLst/>
                  <a:rect l="l" t="t" r="r" b="b"/>
                  <a:pathLst>
                    <a:path w="7094" h="4111" extrusionOk="0">
                      <a:moveTo>
                        <a:pt x="4211" y="0"/>
                      </a:moveTo>
                      <a:lnTo>
                        <a:pt x="1" y="2431"/>
                      </a:lnTo>
                      <a:lnTo>
                        <a:pt x="2883" y="4110"/>
                      </a:lnTo>
                      <a:lnTo>
                        <a:pt x="7093" y="1679"/>
                      </a:lnTo>
                      <a:lnTo>
                        <a:pt x="4211"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7" name="Google Shape;1767;p40"/>
                <p:cNvSpPr/>
                <p:nvPr/>
              </p:nvSpPr>
              <p:spPr>
                <a:xfrm flipH="1">
                  <a:off x="7371644" y="3481489"/>
                  <a:ext cx="101871" cy="232045"/>
                </a:xfrm>
                <a:custGeom>
                  <a:avLst/>
                  <a:gdLst/>
                  <a:ahLst/>
                  <a:cxnLst/>
                  <a:rect l="l" t="t" r="r" b="b"/>
                  <a:pathLst>
                    <a:path w="2883" h="6567" extrusionOk="0">
                      <a:moveTo>
                        <a:pt x="1" y="0"/>
                      </a:moveTo>
                      <a:lnTo>
                        <a:pt x="1" y="4887"/>
                      </a:lnTo>
                      <a:lnTo>
                        <a:pt x="2883" y="6567"/>
                      </a:lnTo>
                      <a:lnTo>
                        <a:pt x="2883" y="1679"/>
                      </a:lnTo>
                      <a:lnTo>
                        <a:pt x="1"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8" name="Google Shape;1768;p40"/>
                <p:cNvSpPr/>
                <p:nvPr/>
              </p:nvSpPr>
              <p:spPr>
                <a:xfrm flipH="1">
                  <a:off x="7071402" y="3454917"/>
                  <a:ext cx="449921" cy="603098"/>
                </a:xfrm>
                <a:custGeom>
                  <a:avLst/>
                  <a:gdLst/>
                  <a:ahLst/>
                  <a:cxnLst/>
                  <a:rect l="l" t="t" r="r" b="b"/>
                  <a:pathLst>
                    <a:path w="12733" h="17068" extrusionOk="0">
                      <a:moveTo>
                        <a:pt x="8446" y="0"/>
                      </a:moveTo>
                      <a:lnTo>
                        <a:pt x="4236" y="2431"/>
                      </a:lnTo>
                      <a:lnTo>
                        <a:pt x="4236" y="7319"/>
                      </a:lnTo>
                      <a:lnTo>
                        <a:pt x="0" y="9775"/>
                      </a:lnTo>
                      <a:lnTo>
                        <a:pt x="0" y="14637"/>
                      </a:lnTo>
                      <a:lnTo>
                        <a:pt x="4261" y="12181"/>
                      </a:lnTo>
                      <a:lnTo>
                        <a:pt x="4286" y="17068"/>
                      </a:lnTo>
                      <a:lnTo>
                        <a:pt x="8497" y="14637"/>
                      </a:lnTo>
                      <a:lnTo>
                        <a:pt x="8471" y="9750"/>
                      </a:lnTo>
                      <a:lnTo>
                        <a:pt x="12732" y="7294"/>
                      </a:lnTo>
                      <a:lnTo>
                        <a:pt x="12732" y="2431"/>
                      </a:lnTo>
                      <a:lnTo>
                        <a:pt x="8471" y="4887"/>
                      </a:lnTo>
                      <a:lnTo>
                        <a:pt x="8446"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cxnSp>
          <p:nvCxnSpPr>
            <p:cNvPr id="1769" name="Google Shape;1769;p40"/>
            <p:cNvCxnSpPr>
              <a:cxnSpLocks/>
              <a:stCxn id="1717" idx="3"/>
              <a:endCxn id="1713" idx="3"/>
            </p:cNvCxnSpPr>
            <p:nvPr/>
          </p:nvCxnSpPr>
          <p:spPr>
            <a:xfrm flipH="1" flipV="1">
              <a:off x="3146637" y="3641575"/>
              <a:ext cx="627552" cy="24"/>
            </a:xfrm>
            <a:prstGeom prst="straightConnector1">
              <a:avLst/>
            </a:prstGeom>
            <a:noFill/>
            <a:ln w="9525" cap="flat" cmpd="sng">
              <a:solidFill>
                <a:schemeClr val="accent3"/>
              </a:solidFill>
              <a:prstDash val="solid"/>
              <a:round/>
              <a:headEnd type="none" w="med" len="med"/>
              <a:tailEnd type="oval" w="med" len="med"/>
            </a:ln>
          </p:spPr>
        </p:cxnSp>
        <p:cxnSp>
          <p:nvCxnSpPr>
            <p:cNvPr id="1770" name="Google Shape;1770;p40"/>
            <p:cNvCxnSpPr>
              <a:cxnSpLocks/>
              <a:stCxn id="1717" idx="1"/>
              <a:endCxn id="1711" idx="3"/>
            </p:cNvCxnSpPr>
            <p:nvPr/>
          </p:nvCxnSpPr>
          <p:spPr>
            <a:xfrm flipH="1">
              <a:off x="3010003" y="2046351"/>
              <a:ext cx="764186" cy="12"/>
            </a:xfrm>
            <a:prstGeom prst="straightConnector1">
              <a:avLst/>
            </a:prstGeom>
            <a:noFill/>
            <a:ln w="9525" cap="flat" cmpd="sng">
              <a:solidFill>
                <a:schemeClr val="accent3"/>
              </a:solidFill>
              <a:prstDash val="solid"/>
              <a:round/>
              <a:headEnd type="none" w="med" len="med"/>
              <a:tailEnd type="oval" w="med" len="med"/>
            </a:ln>
          </p:spPr>
        </p:cxnSp>
        <p:cxnSp>
          <p:nvCxnSpPr>
            <p:cNvPr id="1771" name="Google Shape;1771;p40"/>
            <p:cNvCxnSpPr>
              <a:cxnSpLocks/>
              <a:endCxn id="1717" idx="6"/>
            </p:cNvCxnSpPr>
            <p:nvPr/>
          </p:nvCxnSpPr>
          <p:spPr>
            <a:xfrm flipH="1">
              <a:off x="5699824" y="2843975"/>
              <a:ext cx="419548" cy="0"/>
            </a:xfrm>
            <a:prstGeom prst="straightConnector1">
              <a:avLst/>
            </a:prstGeom>
            <a:noFill/>
            <a:ln w="9525" cap="flat" cmpd="sng">
              <a:solidFill>
                <a:schemeClr val="accent3"/>
              </a:solidFill>
              <a:prstDash val="solid"/>
              <a:round/>
              <a:headEnd type="oval" w="med" len="med"/>
              <a:tailEnd type="none" w="med" len="med"/>
            </a:ln>
          </p:spPr>
        </p:cxnSp>
      </p:grpSp>
    </p:spTree>
    <p:extLst>
      <p:ext uri="{BB962C8B-B14F-4D97-AF65-F5344CB8AC3E}">
        <p14:creationId xmlns:p14="http://schemas.microsoft.com/office/powerpoint/2010/main" val="39392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sp>
        <p:nvSpPr>
          <p:cNvPr id="2056" name="Google Shape;2056;p46"/>
          <p:cNvSpPr txBox="1">
            <a:spLocks noGrp="1"/>
          </p:cNvSpPr>
          <p:nvPr>
            <p:ph type="title"/>
          </p:nvPr>
        </p:nvSpPr>
        <p:spPr>
          <a:xfrm>
            <a:off x="6051874" y="1748369"/>
            <a:ext cx="3865044" cy="3268400"/>
          </a:xfrm>
          <a:prstGeom prst="rect">
            <a:avLst/>
          </a:prstGeom>
        </p:spPr>
        <p:txBody>
          <a:bodyPr spcFirstLastPara="1" wrap="square" lIns="0" tIns="0" rIns="0" bIns="0" anchor="ctr" anchorCtr="0">
            <a:noAutofit/>
          </a:bodyPr>
          <a:lstStyle/>
          <a:p>
            <a:r>
              <a:rPr lang="en-US" sz="8800" dirty="0"/>
              <a:t>Thank</a:t>
            </a:r>
            <a:br>
              <a:rPr lang="en-US" sz="8800" dirty="0"/>
            </a:br>
            <a:r>
              <a:rPr lang="en-US" sz="8800" dirty="0">
                <a:solidFill>
                  <a:schemeClr val="accent4"/>
                </a:solidFill>
              </a:rPr>
              <a:t>You</a:t>
            </a:r>
          </a:p>
        </p:txBody>
      </p:sp>
      <p:grpSp>
        <p:nvGrpSpPr>
          <p:cNvPr id="2057" name="Google Shape;2057;p46"/>
          <p:cNvGrpSpPr/>
          <p:nvPr/>
        </p:nvGrpSpPr>
        <p:grpSpPr>
          <a:xfrm>
            <a:off x="10975661" y="155907"/>
            <a:ext cx="1065728" cy="1638903"/>
            <a:chOff x="7729498" y="4650644"/>
            <a:chExt cx="662272" cy="1018458"/>
          </a:xfrm>
        </p:grpSpPr>
        <p:sp>
          <p:nvSpPr>
            <p:cNvPr id="2058" name="Google Shape;2058;p46"/>
            <p:cNvSpPr/>
            <p:nvPr/>
          </p:nvSpPr>
          <p:spPr>
            <a:xfrm rot="-1930625">
              <a:off x="7752189" y="5520515"/>
              <a:ext cx="168837" cy="104249"/>
            </a:xfrm>
            <a:custGeom>
              <a:avLst/>
              <a:gdLst/>
              <a:ahLst/>
              <a:cxnLst/>
              <a:rect l="l" t="t" r="r" b="b"/>
              <a:pathLst>
                <a:path w="6943" h="4287" extrusionOk="0">
                  <a:moveTo>
                    <a:pt x="6692" y="1"/>
                  </a:moveTo>
                  <a:lnTo>
                    <a:pt x="0" y="3861"/>
                  </a:lnTo>
                  <a:lnTo>
                    <a:pt x="226" y="4287"/>
                  </a:lnTo>
                  <a:lnTo>
                    <a:pt x="6942" y="402"/>
                  </a:lnTo>
                  <a:lnTo>
                    <a:pt x="6692" y="1"/>
                  </a:lnTo>
                  <a:close/>
                </a:path>
              </a:pathLst>
            </a:custGeom>
            <a:solidFill>
              <a:srgbClr val="E9E5D9"/>
            </a:solidFill>
            <a:ln w="19050"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9" name="Google Shape;2059;p46"/>
            <p:cNvSpPr/>
            <p:nvPr/>
          </p:nvSpPr>
          <p:spPr>
            <a:xfrm rot="-1930625">
              <a:off x="7746067" y="5515565"/>
              <a:ext cx="180436" cy="114268"/>
            </a:xfrm>
            <a:custGeom>
              <a:avLst/>
              <a:gdLst/>
              <a:ahLst/>
              <a:cxnLst/>
              <a:rect l="l" t="t" r="r" b="b"/>
              <a:pathLst>
                <a:path w="7420" h="4699" extrusionOk="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0" name="Google Shape;2060;p46"/>
            <p:cNvSpPr/>
            <p:nvPr/>
          </p:nvSpPr>
          <p:spPr>
            <a:xfrm rot="-1930625">
              <a:off x="7992346" y="4871683"/>
              <a:ext cx="263310" cy="327533"/>
            </a:xfrm>
            <a:custGeom>
              <a:avLst/>
              <a:gdLst/>
              <a:ahLst/>
              <a:cxnLst/>
              <a:rect l="l" t="t" r="r" b="b"/>
              <a:pathLst>
                <a:path w="10828" h="13469" extrusionOk="0">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1" name="Google Shape;2061;p46"/>
            <p:cNvSpPr/>
            <p:nvPr/>
          </p:nvSpPr>
          <p:spPr>
            <a:xfrm rot="-1930625">
              <a:off x="7869169" y="5237677"/>
              <a:ext cx="174332" cy="218493"/>
            </a:xfrm>
            <a:custGeom>
              <a:avLst/>
              <a:gdLst/>
              <a:ahLst/>
              <a:cxnLst/>
              <a:rect l="l" t="t" r="r" b="b"/>
              <a:pathLst>
                <a:path w="7169" h="8985" extrusionOk="0">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2" name="Google Shape;2062;p46"/>
            <p:cNvSpPr/>
            <p:nvPr/>
          </p:nvSpPr>
          <p:spPr>
            <a:xfrm rot="-1930625">
              <a:off x="8145767" y="4711816"/>
              <a:ext cx="178588" cy="218590"/>
            </a:xfrm>
            <a:custGeom>
              <a:avLst/>
              <a:gdLst/>
              <a:ahLst/>
              <a:cxnLst/>
              <a:rect l="l" t="t" r="r" b="b"/>
              <a:pathLst>
                <a:path w="7344" h="8989" extrusionOk="0">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3" name="Google Shape;2063;p46"/>
            <p:cNvSpPr/>
            <p:nvPr/>
          </p:nvSpPr>
          <p:spPr>
            <a:xfrm rot="-1930625">
              <a:off x="7877076" y="5302313"/>
              <a:ext cx="136543" cy="141236"/>
            </a:xfrm>
            <a:custGeom>
              <a:avLst/>
              <a:gdLst/>
              <a:ahLst/>
              <a:cxnLst/>
              <a:rect l="l" t="t" r="r" b="b"/>
              <a:pathLst>
                <a:path w="5615" h="5808" extrusionOk="0">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4" name="Google Shape;2064;p46"/>
            <p:cNvSpPr/>
            <p:nvPr/>
          </p:nvSpPr>
          <p:spPr>
            <a:xfrm rot="-1930625">
              <a:off x="8125572" y="4785664"/>
              <a:ext cx="173724" cy="163730"/>
            </a:xfrm>
            <a:custGeom>
              <a:avLst/>
              <a:gdLst/>
              <a:ahLst/>
              <a:cxnLst/>
              <a:rect l="l" t="t" r="r" b="b"/>
              <a:pathLst>
                <a:path w="7144" h="6733" extrusionOk="0">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5" name="Google Shape;2065;p46"/>
            <p:cNvSpPr/>
            <p:nvPr/>
          </p:nvSpPr>
          <p:spPr>
            <a:xfrm rot="-1930625">
              <a:off x="7880425" y="5353475"/>
              <a:ext cx="88419" cy="109283"/>
            </a:xfrm>
            <a:custGeom>
              <a:avLst/>
              <a:gdLst/>
              <a:ahLst/>
              <a:cxnLst/>
              <a:rect l="l" t="t" r="r" b="b"/>
              <a:pathLst>
                <a:path w="3636" h="4494" extrusionOk="0">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6" name="Google Shape;2066;p46"/>
            <p:cNvSpPr/>
            <p:nvPr/>
          </p:nvSpPr>
          <p:spPr>
            <a:xfrm rot="-1930625">
              <a:off x="7847794" y="5393429"/>
              <a:ext cx="109113" cy="95860"/>
            </a:xfrm>
            <a:custGeom>
              <a:avLst/>
              <a:gdLst/>
              <a:ahLst/>
              <a:cxnLst/>
              <a:rect l="l" t="t" r="r" b="b"/>
              <a:pathLst>
                <a:path w="4487" h="3942" extrusionOk="0">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7" name="Google Shape;2067;p46"/>
            <p:cNvSpPr/>
            <p:nvPr/>
          </p:nvSpPr>
          <p:spPr>
            <a:xfrm rot="-1930625">
              <a:off x="7821598" y="4988782"/>
              <a:ext cx="455297" cy="387864"/>
            </a:xfrm>
            <a:custGeom>
              <a:avLst/>
              <a:gdLst/>
              <a:ahLst/>
              <a:cxnLst/>
              <a:rect l="l" t="t" r="r" b="b"/>
              <a:pathLst>
                <a:path w="18723" h="15950" extrusionOk="0">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rgbClr val="FFFFFF"/>
            </a:solidFill>
            <a:ln w="9525" cap="flat" cmpd="sng">
              <a:solidFill>
                <a:srgbClr val="3A5AA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8" name="Google Shape;2068;p46"/>
            <p:cNvSpPr/>
            <p:nvPr/>
          </p:nvSpPr>
          <p:spPr>
            <a:xfrm rot="-1930625">
              <a:off x="8161368" y="4681576"/>
              <a:ext cx="182868" cy="231260"/>
            </a:xfrm>
            <a:custGeom>
              <a:avLst/>
              <a:gdLst/>
              <a:ahLst/>
              <a:cxnLst/>
              <a:rect l="l" t="t" r="r" b="b"/>
              <a:pathLst>
                <a:path w="7520" h="9510" extrusionOk="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9" name="Google Shape;2069;p46"/>
            <p:cNvSpPr/>
            <p:nvPr/>
          </p:nvSpPr>
          <p:spPr>
            <a:xfrm rot="-1930625">
              <a:off x="8015757" y="4840464"/>
              <a:ext cx="252343" cy="337041"/>
            </a:xfrm>
            <a:custGeom>
              <a:avLst/>
              <a:gdLst/>
              <a:ahLst/>
              <a:cxnLst/>
              <a:rect l="l" t="t" r="r" b="b"/>
              <a:pathLst>
                <a:path w="10377" h="13860" extrusionOk="0">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0" name="Google Shape;2070;p46"/>
            <p:cNvSpPr/>
            <p:nvPr/>
          </p:nvSpPr>
          <p:spPr>
            <a:xfrm rot="-1930625">
              <a:off x="7871706" y="5075187"/>
              <a:ext cx="302923" cy="299276"/>
            </a:xfrm>
            <a:custGeom>
              <a:avLst/>
              <a:gdLst/>
              <a:ahLst/>
              <a:cxnLst/>
              <a:rect l="l" t="t" r="r" b="b"/>
              <a:pathLst>
                <a:path w="12457" h="12307" extrusionOk="0">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1" name="Google Shape;2071;p46"/>
            <p:cNvSpPr/>
            <p:nvPr/>
          </p:nvSpPr>
          <p:spPr>
            <a:xfrm rot="-1930625">
              <a:off x="8059943" y="5287832"/>
              <a:ext cx="15855" cy="56101"/>
            </a:xfrm>
            <a:custGeom>
              <a:avLst/>
              <a:gdLst/>
              <a:ahLst/>
              <a:cxnLst/>
              <a:rect l="l" t="t" r="r" b="b"/>
              <a:pathLst>
                <a:path w="652" h="2307" extrusionOk="0">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2" name="Google Shape;2072;p46"/>
            <p:cNvSpPr/>
            <p:nvPr/>
          </p:nvSpPr>
          <p:spPr>
            <a:xfrm rot="-1930625">
              <a:off x="8082994" y="5281282"/>
              <a:ext cx="15247" cy="30494"/>
            </a:xfrm>
            <a:custGeom>
              <a:avLst/>
              <a:gdLst/>
              <a:ahLst/>
              <a:cxnLst/>
              <a:rect l="l" t="t" r="r" b="b"/>
              <a:pathLst>
                <a:path w="627" h="1254" extrusionOk="0">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3" name="Google Shape;2073;p46"/>
            <p:cNvSpPr/>
            <p:nvPr/>
          </p:nvSpPr>
          <p:spPr>
            <a:xfrm rot="-1930625">
              <a:off x="8092508" y="5226304"/>
              <a:ext cx="15879" cy="56076"/>
            </a:xfrm>
            <a:custGeom>
              <a:avLst/>
              <a:gdLst/>
              <a:ahLst/>
              <a:cxnLst/>
              <a:rect l="l" t="t" r="r" b="b"/>
              <a:pathLst>
                <a:path w="653" h="2306" extrusionOk="0">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4" name="Google Shape;2074;p46"/>
            <p:cNvSpPr/>
            <p:nvPr/>
          </p:nvSpPr>
          <p:spPr>
            <a:xfrm rot="-1930625">
              <a:off x="8116120" y="5219567"/>
              <a:ext cx="14663" cy="30518"/>
            </a:xfrm>
            <a:custGeom>
              <a:avLst/>
              <a:gdLst/>
              <a:ahLst/>
              <a:cxnLst/>
              <a:rect l="l" t="t" r="r" b="b"/>
              <a:pathLst>
                <a:path w="603" h="1255" extrusionOk="0">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5" name="Google Shape;2075;p46"/>
            <p:cNvSpPr/>
            <p:nvPr/>
          </p:nvSpPr>
          <p:spPr>
            <a:xfrm rot="-1930625">
              <a:off x="8124913" y="5164196"/>
              <a:ext cx="15879" cy="56708"/>
            </a:xfrm>
            <a:custGeom>
              <a:avLst/>
              <a:gdLst/>
              <a:ahLst/>
              <a:cxnLst/>
              <a:rect l="l" t="t" r="r" b="b"/>
              <a:pathLst>
                <a:path w="653" h="2332" extrusionOk="0">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6" name="Google Shape;2076;p46"/>
            <p:cNvSpPr/>
            <p:nvPr/>
          </p:nvSpPr>
          <p:spPr>
            <a:xfrm rot="-1930625">
              <a:off x="8157427" y="5102490"/>
              <a:ext cx="16487" cy="56708"/>
            </a:xfrm>
            <a:custGeom>
              <a:avLst/>
              <a:gdLst/>
              <a:ahLst/>
              <a:cxnLst/>
              <a:rect l="l" t="t" r="r" b="b"/>
              <a:pathLst>
                <a:path w="678" h="2332" extrusionOk="0">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7" name="Google Shape;2077;p46"/>
            <p:cNvSpPr/>
            <p:nvPr/>
          </p:nvSpPr>
          <p:spPr>
            <a:xfrm rot="-1930625">
              <a:off x="8181108" y="5096541"/>
              <a:ext cx="14639" cy="29886"/>
            </a:xfrm>
            <a:custGeom>
              <a:avLst/>
              <a:gdLst/>
              <a:ahLst/>
              <a:cxnLst/>
              <a:rect l="l" t="t" r="r" b="b"/>
              <a:pathLst>
                <a:path w="602" h="1229" extrusionOk="0">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078" name="Google Shape;2078;p46"/>
          <p:cNvGrpSpPr/>
          <p:nvPr/>
        </p:nvGrpSpPr>
        <p:grpSpPr>
          <a:xfrm rot="-8100000" flipH="1">
            <a:off x="8344375" y="444623"/>
            <a:ext cx="657076" cy="475620"/>
            <a:chOff x="10038633" y="2173057"/>
            <a:chExt cx="269128" cy="194806"/>
          </a:xfrm>
        </p:grpSpPr>
        <p:sp>
          <p:nvSpPr>
            <p:cNvPr id="2079" name="Google Shape;2079;p46"/>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0" name="Google Shape;2080;p46"/>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1" name="Google Shape;2081;p46"/>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2" name="Google Shape;2082;p46"/>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083" name="Google Shape;2083;p46"/>
          <p:cNvGrpSpPr/>
          <p:nvPr/>
        </p:nvGrpSpPr>
        <p:grpSpPr>
          <a:xfrm rot="3235399">
            <a:off x="10543688" y="3416414"/>
            <a:ext cx="269545" cy="539061"/>
            <a:chOff x="8858632" y="2449775"/>
            <a:chExt cx="187827" cy="375634"/>
          </a:xfrm>
        </p:grpSpPr>
        <p:sp>
          <p:nvSpPr>
            <p:cNvPr id="2084" name="Google Shape;2084;p46"/>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5" name="Google Shape;2085;p46"/>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086" name="Google Shape;2086;p46"/>
          <p:cNvGrpSpPr/>
          <p:nvPr/>
        </p:nvGrpSpPr>
        <p:grpSpPr>
          <a:xfrm rot="8100000" flipH="1">
            <a:off x="5152743" y="183575"/>
            <a:ext cx="499556" cy="361600"/>
            <a:chOff x="10038633" y="2173057"/>
            <a:chExt cx="269128" cy="194806"/>
          </a:xfrm>
        </p:grpSpPr>
        <p:sp>
          <p:nvSpPr>
            <p:cNvPr id="2087" name="Google Shape;2087;p46"/>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8" name="Google Shape;2088;p46"/>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9" name="Google Shape;2089;p46"/>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0" name="Google Shape;2090;p46"/>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091" name="Google Shape;2091;p46"/>
          <p:cNvGrpSpPr/>
          <p:nvPr/>
        </p:nvGrpSpPr>
        <p:grpSpPr>
          <a:xfrm rot="-2700000">
            <a:off x="10331979" y="5760133"/>
            <a:ext cx="377580" cy="755120"/>
            <a:chOff x="8858632" y="2449775"/>
            <a:chExt cx="187827" cy="375634"/>
          </a:xfrm>
        </p:grpSpPr>
        <p:sp>
          <p:nvSpPr>
            <p:cNvPr id="2092" name="Google Shape;2092;p46"/>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3" name="Google Shape;2093;p46"/>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094" name="Google Shape;2094;p46"/>
          <p:cNvGrpSpPr/>
          <p:nvPr/>
        </p:nvGrpSpPr>
        <p:grpSpPr>
          <a:xfrm rot="1396133">
            <a:off x="618144" y="488586"/>
            <a:ext cx="516379" cy="826804"/>
            <a:chOff x="5796773" y="3396354"/>
            <a:chExt cx="335075" cy="536423"/>
          </a:xfrm>
        </p:grpSpPr>
        <p:sp>
          <p:nvSpPr>
            <p:cNvPr id="2095" name="Google Shape;2095;p46"/>
            <p:cNvSpPr/>
            <p:nvPr/>
          </p:nvSpPr>
          <p:spPr>
            <a:xfrm>
              <a:off x="5796773" y="3527223"/>
              <a:ext cx="335075" cy="405554"/>
            </a:xfrm>
            <a:custGeom>
              <a:avLst/>
              <a:gdLst/>
              <a:ahLst/>
              <a:cxnLst/>
              <a:rect l="l" t="t" r="r" b="b"/>
              <a:pathLst>
                <a:path w="15014" h="18172" extrusionOk="0">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6" name="Google Shape;2096;p46"/>
            <p:cNvSpPr/>
            <p:nvPr/>
          </p:nvSpPr>
          <p:spPr>
            <a:xfrm>
              <a:off x="5829222" y="3680476"/>
              <a:ext cx="269618" cy="139864"/>
            </a:xfrm>
            <a:custGeom>
              <a:avLst/>
              <a:gdLst/>
              <a:ahLst/>
              <a:cxnLst/>
              <a:rect l="l" t="t" r="r" b="b"/>
              <a:pathLst>
                <a:path w="12081" h="6267" extrusionOk="0">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7" name="Google Shape;2097;p46"/>
            <p:cNvSpPr/>
            <p:nvPr/>
          </p:nvSpPr>
          <p:spPr>
            <a:xfrm>
              <a:off x="5852723" y="3396354"/>
              <a:ext cx="223197" cy="128660"/>
            </a:xfrm>
            <a:custGeom>
              <a:avLst/>
              <a:gdLst/>
              <a:ahLst/>
              <a:cxnLst/>
              <a:rect l="l" t="t" r="r" b="b"/>
              <a:pathLst>
                <a:path w="10001" h="5765" extrusionOk="0">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8" name="Google Shape;2098;p46"/>
            <p:cNvSpPr/>
            <p:nvPr/>
          </p:nvSpPr>
          <p:spPr>
            <a:xfrm>
              <a:off x="5852723" y="3460673"/>
              <a:ext cx="223197" cy="129218"/>
            </a:xfrm>
            <a:custGeom>
              <a:avLst/>
              <a:gdLst/>
              <a:ahLst/>
              <a:cxnLst/>
              <a:rect l="l" t="t" r="r" b="b"/>
              <a:pathLst>
                <a:path w="10001" h="5790" extrusionOk="0">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099" name="Google Shape;2099;p46"/>
          <p:cNvGrpSpPr/>
          <p:nvPr/>
        </p:nvGrpSpPr>
        <p:grpSpPr>
          <a:xfrm rot="3235399">
            <a:off x="741554" y="5306347"/>
            <a:ext cx="269545" cy="539061"/>
            <a:chOff x="8858632" y="2449775"/>
            <a:chExt cx="187827" cy="375634"/>
          </a:xfrm>
        </p:grpSpPr>
        <p:sp>
          <p:nvSpPr>
            <p:cNvPr id="2100" name="Google Shape;2100;p46"/>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1" name="Google Shape;2101;p46"/>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102" name="Google Shape;2102;p46"/>
          <p:cNvGrpSpPr/>
          <p:nvPr/>
        </p:nvGrpSpPr>
        <p:grpSpPr>
          <a:xfrm rot="-8100000" flipH="1">
            <a:off x="1405358" y="3135913"/>
            <a:ext cx="487631" cy="352968"/>
            <a:chOff x="10038633" y="2173057"/>
            <a:chExt cx="269128" cy="194806"/>
          </a:xfrm>
        </p:grpSpPr>
        <p:sp>
          <p:nvSpPr>
            <p:cNvPr id="2103" name="Google Shape;2103;p46"/>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4" name="Google Shape;2104;p46"/>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5" name="Google Shape;2105;p46"/>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6" name="Google Shape;2106;p46"/>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107" name="Google Shape;2107;p46"/>
          <p:cNvGrpSpPr/>
          <p:nvPr/>
        </p:nvGrpSpPr>
        <p:grpSpPr>
          <a:xfrm rot="-2519966" flipH="1">
            <a:off x="5762478" y="5988906"/>
            <a:ext cx="487639" cy="352975"/>
            <a:chOff x="10038633" y="2173057"/>
            <a:chExt cx="269128" cy="194806"/>
          </a:xfrm>
        </p:grpSpPr>
        <p:sp>
          <p:nvSpPr>
            <p:cNvPr id="2108" name="Google Shape;2108;p46"/>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9" name="Google Shape;2109;p46"/>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0" name="Google Shape;2110;p46"/>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1" name="Google Shape;2111;p46"/>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8" name="Google Shape;2119;p47">
            <a:extLst>
              <a:ext uri="{FF2B5EF4-FFF2-40B4-BE49-F238E27FC236}">
                <a16:creationId xmlns:a16="http://schemas.microsoft.com/office/drawing/2014/main" id="{2C01387D-BFBB-4EB0-90A8-075F88F5BCE6}"/>
              </a:ext>
            </a:extLst>
          </p:cNvPr>
          <p:cNvGrpSpPr/>
          <p:nvPr/>
        </p:nvGrpSpPr>
        <p:grpSpPr>
          <a:xfrm>
            <a:off x="960000" y="1449951"/>
            <a:ext cx="4518712" cy="3958095"/>
            <a:chOff x="720000" y="1087463"/>
            <a:chExt cx="3389034" cy="2968571"/>
          </a:xfrm>
        </p:grpSpPr>
        <p:sp>
          <p:nvSpPr>
            <p:cNvPr id="59" name="Google Shape;2120;p47">
              <a:extLst>
                <a:ext uri="{FF2B5EF4-FFF2-40B4-BE49-F238E27FC236}">
                  <a16:creationId xmlns:a16="http://schemas.microsoft.com/office/drawing/2014/main" id="{BEF839BA-1DBA-4C12-897A-C40630DF4595}"/>
                </a:ext>
              </a:extLst>
            </p:cNvPr>
            <p:cNvSpPr/>
            <p:nvPr/>
          </p:nvSpPr>
          <p:spPr>
            <a:xfrm>
              <a:off x="2964072" y="2381930"/>
              <a:ext cx="244203" cy="494158"/>
            </a:xfrm>
            <a:custGeom>
              <a:avLst/>
              <a:gdLst/>
              <a:ahLst/>
              <a:cxnLst/>
              <a:rect l="l" t="t" r="r" b="b"/>
              <a:pathLst>
                <a:path w="7345" h="14863" extrusionOk="0">
                  <a:moveTo>
                    <a:pt x="1" y="1"/>
                  </a:moveTo>
                  <a:lnTo>
                    <a:pt x="1" y="14863"/>
                  </a:lnTo>
                  <a:lnTo>
                    <a:pt x="7344" y="14863"/>
                  </a:lnTo>
                  <a:lnTo>
                    <a:pt x="7344" y="1"/>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 name="Google Shape;2121;p47">
              <a:extLst>
                <a:ext uri="{FF2B5EF4-FFF2-40B4-BE49-F238E27FC236}">
                  <a16:creationId xmlns:a16="http://schemas.microsoft.com/office/drawing/2014/main" id="{F6E36336-A468-4092-A326-808B6BA6BDC4}"/>
                </a:ext>
              </a:extLst>
            </p:cNvPr>
            <p:cNvSpPr/>
            <p:nvPr/>
          </p:nvSpPr>
          <p:spPr>
            <a:xfrm>
              <a:off x="2871575" y="1956215"/>
              <a:ext cx="175746" cy="500741"/>
            </a:xfrm>
            <a:custGeom>
              <a:avLst/>
              <a:gdLst/>
              <a:ahLst/>
              <a:cxnLst/>
              <a:rect l="l" t="t" r="r" b="b"/>
              <a:pathLst>
                <a:path w="5286" h="15061" extrusionOk="0">
                  <a:moveTo>
                    <a:pt x="3820" y="0"/>
                  </a:moveTo>
                  <a:cubicBezTo>
                    <a:pt x="3520" y="0"/>
                    <a:pt x="3167" y="118"/>
                    <a:pt x="2758" y="399"/>
                  </a:cubicBezTo>
                  <a:cubicBezTo>
                    <a:pt x="2758" y="399"/>
                    <a:pt x="2031" y="3281"/>
                    <a:pt x="1805" y="4785"/>
                  </a:cubicBezTo>
                  <a:cubicBezTo>
                    <a:pt x="1555" y="6263"/>
                    <a:pt x="1" y="14058"/>
                    <a:pt x="1" y="14058"/>
                  </a:cubicBezTo>
                  <a:lnTo>
                    <a:pt x="2507" y="15060"/>
                  </a:lnTo>
                  <a:cubicBezTo>
                    <a:pt x="2507" y="15060"/>
                    <a:pt x="4863" y="3807"/>
                    <a:pt x="5089" y="2554"/>
                  </a:cubicBezTo>
                  <a:cubicBezTo>
                    <a:pt x="5285" y="1570"/>
                    <a:pt x="4911" y="0"/>
                    <a:pt x="3820"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 name="Google Shape;2122;p47">
              <a:extLst>
                <a:ext uri="{FF2B5EF4-FFF2-40B4-BE49-F238E27FC236}">
                  <a16:creationId xmlns:a16="http://schemas.microsoft.com/office/drawing/2014/main" id="{7F39BFC3-B90C-4C5C-B95C-D15CC923495D}"/>
                </a:ext>
              </a:extLst>
            </p:cNvPr>
            <p:cNvSpPr/>
            <p:nvPr/>
          </p:nvSpPr>
          <p:spPr>
            <a:xfrm>
              <a:off x="2953233" y="1956481"/>
              <a:ext cx="294207" cy="551343"/>
            </a:xfrm>
            <a:custGeom>
              <a:avLst/>
              <a:gdLst/>
              <a:ahLst/>
              <a:cxnLst/>
              <a:rect l="l" t="t" r="r" b="b"/>
              <a:pathLst>
                <a:path w="8849" h="16583" extrusionOk="0">
                  <a:moveTo>
                    <a:pt x="1970" y="0"/>
                  </a:moveTo>
                  <a:cubicBezTo>
                    <a:pt x="966" y="0"/>
                    <a:pt x="577" y="190"/>
                    <a:pt x="577" y="190"/>
                  </a:cubicBezTo>
                  <a:lnTo>
                    <a:pt x="1" y="12922"/>
                  </a:lnTo>
                  <a:cubicBezTo>
                    <a:pt x="1" y="12922"/>
                    <a:pt x="2257" y="16506"/>
                    <a:pt x="5064" y="16581"/>
                  </a:cubicBezTo>
                  <a:cubicBezTo>
                    <a:pt x="5112" y="16582"/>
                    <a:pt x="5161" y="16582"/>
                    <a:pt x="5208" y="16582"/>
                  </a:cubicBezTo>
                  <a:cubicBezTo>
                    <a:pt x="7928" y="16582"/>
                    <a:pt x="8848" y="15203"/>
                    <a:pt x="8848" y="15203"/>
                  </a:cubicBezTo>
                  <a:cubicBezTo>
                    <a:pt x="8848" y="15203"/>
                    <a:pt x="8196" y="1919"/>
                    <a:pt x="7595" y="1569"/>
                  </a:cubicBezTo>
                  <a:cubicBezTo>
                    <a:pt x="6993" y="1193"/>
                    <a:pt x="5089" y="416"/>
                    <a:pt x="5089" y="416"/>
                  </a:cubicBezTo>
                  <a:cubicBezTo>
                    <a:pt x="3690" y="95"/>
                    <a:pt x="2677" y="0"/>
                    <a:pt x="1970"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 name="Google Shape;2123;p47">
              <a:extLst>
                <a:ext uri="{FF2B5EF4-FFF2-40B4-BE49-F238E27FC236}">
                  <a16:creationId xmlns:a16="http://schemas.microsoft.com/office/drawing/2014/main" id="{8DDB0A30-AAD7-4259-934A-8C63ED621198}"/>
                </a:ext>
              </a:extLst>
            </p:cNvPr>
            <p:cNvSpPr/>
            <p:nvPr/>
          </p:nvSpPr>
          <p:spPr>
            <a:xfrm>
              <a:off x="2931589" y="1723641"/>
              <a:ext cx="190841" cy="347503"/>
            </a:xfrm>
            <a:custGeom>
              <a:avLst/>
              <a:gdLst/>
              <a:ahLst/>
              <a:cxnLst/>
              <a:rect l="l" t="t" r="r" b="b"/>
              <a:pathLst>
                <a:path w="5740" h="10452" extrusionOk="0">
                  <a:moveTo>
                    <a:pt x="3584" y="0"/>
                  </a:moveTo>
                  <a:cubicBezTo>
                    <a:pt x="2231" y="0"/>
                    <a:pt x="0" y="802"/>
                    <a:pt x="0" y="2556"/>
                  </a:cubicBezTo>
                  <a:cubicBezTo>
                    <a:pt x="0" y="2556"/>
                    <a:pt x="0" y="3509"/>
                    <a:pt x="401" y="4386"/>
                  </a:cubicBezTo>
                  <a:cubicBezTo>
                    <a:pt x="401" y="4386"/>
                    <a:pt x="552" y="5589"/>
                    <a:pt x="953" y="6216"/>
                  </a:cubicBezTo>
                  <a:cubicBezTo>
                    <a:pt x="1256" y="6709"/>
                    <a:pt x="1703" y="7058"/>
                    <a:pt x="2174" y="7058"/>
                  </a:cubicBezTo>
                  <a:cubicBezTo>
                    <a:pt x="2325" y="7058"/>
                    <a:pt x="2479" y="7022"/>
                    <a:pt x="2632" y="6942"/>
                  </a:cubicBezTo>
                  <a:cubicBezTo>
                    <a:pt x="2632" y="6942"/>
                    <a:pt x="2883" y="7093"/>
                    <a:pt x="2782" y="8070"/>
                  </a:cubicBezTo>
                  <a:cubicBezTo>
                    <a:pt x="2707" y="9023"/>
                    <a:pt x="2883" y="10451"/>
                    <a:pt x="2883" y="10451"/>
                  </a:cubicBezTo>
                  <a:lnTo>
                    <a:pt x="5740" y="7419"/>
                  </a:lnTo>
                  <a:lnTo>
                    <a:pt x="4712" y="5664"/>
                  </a:lnTo>
                  <a:cubicBezTo>
                    <a:pt x="4712" y="5664"/>
                    <a:pt x="5439" y="4712"/>
                    <a:pt x="5514" y="3509"/>
                  </a:cubicBezTo>
                  <a:cubicBezTo>
                    <a:pt x="5589" y="2306"/>
                    <a:pt x="4938" y="0"/>
                    <a:pt x="3584" y="0"/>
                  </a:cubicBezTo>
                  <a:close/>
                </a:path>
              </a:pathLst>
            </a:custGeom>
            <a:solidFill>
              <a:srgbClr val="FCCC8A"/>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 name="Google Shape;2124;p47">
              <a:extLst>
                <a:ext uri="{FF2B5EF4-FFF2-40B4-BE49-F238E27FC236}">
                  <a16:creationId xmlns:a16="http://schemas.microsoft.com/office/drawing/2014/main" id="{B8AFECED-D49B-4287-8667-A363EA76C261}"/>
                </a:ext>
              </a:extLst>
            </p:cNvPr>
            <p:cNvSpPr/>
            <p:nvPr/>
          </p:nvSpPr>
          <p:spPr>
            <a:xfrm>
              <a:off x="2899072" y="1707582"/>
              <a:ext cx="216707" cy="204406"/>
            </a:xfrm>
            <a:custGeom>
              <a:avLst/>
              <a:gdLst/>
              <a:ahLst/>
              <a:cxnLst/>
              <a:rect l="l" t="t" r="r" b="b"/>
              <a:pathLst>
                <a:path w="6518" h="6148" extrusionOk="0">
                  <a:moveTo>
                    <a:pt x="3941" y="0"/>
                  </a:moveTo>
                  <a:cubicBezTo>
                    <a:pt x="3040" y="0"/>
                    <a:pt x="1945" y="424"/>
                    <a:pt x="728" y="1410"/>
                  </a:cubicBezTo>
                  <a:cubicBezTo>
                    <a:pt x="728" y="1410"/>
                    <a:pt x="1" y="2112"/>
                    <a:pt x="828" y="2914"/>
                  </a:cubicBezTo>
                  <a:cubicBezTo>
                    <a:pt x="828" y="2914"/>
                    <a:pt x="1112" y="2830"/>
                    <a:pt x="1461" y="2830"/>
                  </a:cubicBezTo>
                  <a:cubicBezTo>
                    <a:pt x="1822" y="2830"/>
                    <a:pt x="2252" y="2920"/>
                    <a:pt x="2507" y="3290"/>
                  </a:cubicBezTo>
                  <a:cubicBezTo>
                    <a:pt x="2731" y="3620"/>
                    <a:pt x="3164" y="3778"/>
                    <a:pt x="3652" y="3778"/>
                  </a:cubicBezTo>
                  <a:cubicBezTo>
                    <a:pt x="4203" y="3778"/>
                    <a:pt x="4824" y="3576"/>
                    <a:pt x="5289" y="3190"/>
                  </a:cubicBezTo>
                  <a:cubicBezTo>
                    <a:pt x="5289" y="3190"/>
                    <a:pt x="6166" y="4543"/>
                    <a:pt x="5690" y="6147"/>
                  </a:cubicBezTo>
                  <a:cubicBezTo>
                    <a:pt x="5690" y="6147"/>
                    <a:pt x="6517" y="5872"/>
                    <a:pt x="6492" y="3039"/>
                  </a:cubicBezTo>
                  <a:cubicBezTo>
                    <a:pt x="6460" y="1250"/>
                    <a:pt x="5488" y="0"/>
                    <a:pt x="3941" y="0"/>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 name="Google Shape;2125;p47">
              <a:extLst>
                <a:ext uri="{FF2B5EF4-FFF2-40B4-BE49-F238E27FC236}">
                  <a16:creationId xmlns:a16="http://schemas.microsoft.com/office/drawing/2014/main" id="{332114C8-ED76-4AD8-9C54-08233B830A24}"/>
                </a:ext>
              </a:extLst>
            </p:cNvPr>
            <p:cNvSpPr/>
            <p:nvPr/>
          </p:nvSpPr>
          <p:spPr>
            <a:xfrm>
              <a:off x="3057401" y="1794460"/>
              <a:ext cx="46713" cy="117530"/>
            </a:xfrm>
            <a:custGeom>
              <a:avLst/>
              <a:gdLst/>
              <a:ahLst/>
              <a:cxnLst/>
              <a:rect l="l" t="t" r="r" b="b"/>
              <a:pathLst>
                <a:path w="1405" h="3535" extrusionOk="0">
                  <a:moveTo>
                    <a:pt x="953" y="0"/>
                  </a:moveTo>
                  <a:lnTo>
                    <a:pt x="1" y="577"/>
                  </a:lnTo>
                  <a:cubicBezTo>
                    <a:pt x="1" y="577"/>
                    <a:pt x="126" y="1630"/>
                    <a:pt x="126" y="1880"/>
                  </a:cubicBezTo>
                  <a:cubicBezTo>
                    <a:pt x="126" y="1880"/>
                    <a:pt x="201" y="1414"/>
                    <a:pt x="462" y="1414"/>
                  </a:cubicBezTo>
                  <a:cubicBezTo>
                    <a:pt x="504" y="1414"/>
                    <a:pt x="550" y="1426"/>
                    <a:pt x="602" y="1454"/>
                  </a:cubicBezTo>
                  <a:cubicBezTo>
                    <a:pt x="978" y="1655"/>
                    <a:pt x="903" y="2532"/>
                    <a:pt x="352" y="2632"/>
                  </a:cubicBezTo>
                  <a:lnTo>
                    <a:pt x="928" y="3534"/>
                  </a:lnTo>
                  <a:lnTo>
                    <a:pt x="1404" y="2156"/>
                  </a:lnTo>
                  <a:lnTo>
                    <a:pt x="1404" y="777"/>
                  </a:lnTo>
                  <a:lnTo>
                    <a:pt x="953" y="0"/>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 name="Google Shape;2126;p47">
              <a:extLst>
                <a:ext uri="{FF2B5EF4-FFF2-40B4-BE49-F238E27FC236}">
                  <a16:creationId xmlns:a16="http://schemas.microsoft.com/office/drawing/2014/main" id="{DE9FD184-1F59-4C4C-8CCD-F96D7613B087}"/>
                </a:ext>
              </a:extLst>
            </p:cNvPr>
            <p:cNvSpPr/>
            <p:nvPr/>
          </p:nvSpPr>
          <p:spPr>
            <a:xfrm>
              <a:off x="3145742" y="2086117"/>
              <a:ext cx="101704" cy="412502"/>
            </a:xfrm>
            <a:custGeom>
              <a:avLst/>
              <a:gdLst/>
              <a:ahLst/>
              <a:cxnLst/>
              <a:rect l="l" t="t" r="r" b="b"/>
              <a:pathLst>
                <a:path w="3059" h="12407" extrusionOk="0">
                  <a:moveTo>
                    <a:pt x="0" y="0"/>
                  </a:moveTo>
                  <a:lnTo>
                    <a:pt x="1304" y="12406"/>
                  </a:lnTo>
                  <a:cubicBezTo>
                    <a:pt x="2582" y="12005"/>
                    <a:pt x="3058" y="11304"/>
                    <a:pt x="3058" y="11304"/>
                  </a:cubicBezTo>
                  <a:cubicBezTo>
                    <a:pt x="3058" y="11304"/>
                    <a:pt x="2908" y="8121"/>
                    <a:pt x="2657" y="4838"/>
                  </a:cubicBezTo>
                  <a:cubicBezTo>
                    <a:pt x="2457" y="4061"/>
                    <a:pt x="2281" y="3484"/>
                    <a:pt x="2231" y="3434"/>
                  </a:cubicBezTo>
                  <a:cubicBezTo>
                    <a:pt x="2081" y="3309"/>
                    <a:pt x="1" y="1"/>
                    <a:pt x="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 name="Google Shape;2127;p47">
              <a:extLst>
                <a:ext uri="{FF2B5EF4-FFF2-40B4-BE49-F238E27FC236}">
                  <a16:creationId xmlns:a16="http://schemas.microsoft.com/office/drawing/2014/main" id="{0FAAFAD8-A7B6-4978-913A-7F4B489B8CA9}"/>
                </a:ext>
              </a:extLst>
            </p:cNvPr>
            <p:cNvSpPr/>
            <p:nvPr/>
          </p:nvSpPr>
          <p:spPr>
            <a:xfrm>
              <a:off x="3141519" y="2004126"/>
              <a:ext cx="185089" cy="612818"/>
            </a:xfrm>
            <a:custGeom>
              <a:avLst/>
              <a:gdLst/>
              <a:ahLst/>
              <a:cxnLst/>
              <a:rect l="l" t="t" r="r" b="b"/>
              <a:pathLst>
                <a:path w="5567" h="18432" extrusionOk="0">
                  <a:moveTo>
                    <a:pt x="1132" y="1"/>
                  </a:moveTo>
                  <a:cubicBezTo>
                    <a:pt x="92" y="1"/>
                    <a:pt x="1" y="1857"/>
                    <a:pt x="203" y="2867"/>
                  </a:cubicBezTo>
                  <a:cubicBezTo>
                    <a:pt x="428" y="4121"/>
                    <a:pt x="3060" y="18431"/>
                    <a:pt x="3060" y="18431"/>
                  </a:cubicBezTo>
                  <a:lnTo>
                    <a:pt x="5566" y="17429"/>
                  </a:lnTo>
                  <a:cubicBezTo>
                    <a:pt x="5566" y="17429"/>
                    <a:pt x="3711" y="6577"/>
                    <a:pt x="3486" y="5098"/>
                  </a:cubicBezTo>
                  <a:cubicBezTo>
                    <a:pt x="3235" y="3594"/>
                    <a:pt x="2057" y="361"/>
                    <a:pt x="2057" y="361"/>
                  </a:cubicBezTo>
                  <a:cubicBezTo>
                    <a:pt x="1688" y="108"/>
                    <a:pt x="1382" y="1"/>
                    <a:pt x="1132" y="1"/>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 name="Google Shape;2128;p47">
              <a:extLst>
                <a:ext uri="{FF2B5EF4-FFF2-40B4-BE49-F238E27FC236}">
                  <a16:creationId xmlns:a16="http://schemas.microsoft.com/office/drawing/2014/main" id="{8BC8F20D-74EF-413B-B5DD-54FAD160CEC9}"/>
                </a:ext>
              </a:extLst>
            </p:cNvPr>
            <p:cNvSpPr/>
            <p:nvPr/>
          </p:nvSpPr>
          <p:spPr>
            <a:xfrm>
              <a:off x="1265807" y="2418603"/>
              <a:ext cx="1834065" cy="1320757"/>
            </a:xfrm>
            <a:custGeom>
              <a:avLst/>
              <a:gdLst/>
              <a:ahLst/>
              <a:cxnLst/>
              <a:rect l="l" t="t" r="r" b="b"/>
              <a:pathLst>
                <a:path w="55164" h="39725" extrusionOk="0">
                  <a:moveTo>
                    <a:pt x="55139" y="0"/>
                  </a:moveTo>
                  <a:lnTo>
                    <a:pt x="1" y="31830"/>
                  </a:lnTo>
                  <a:lnTo>
                    <a:pt x="26" y="39725"/>
                  </a:lnTo>
                  <a:lnTo>
                    <a:pt x="55164" y="7895"/>
                  </a:lnTo>
                  <a:lnTo>
                    <a:pt x="55139"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 name="Google Shape;2129;p47">
              <a:extLst>
                <a:ext uri="{FF2B5EF4-FFF2-40B4-BE49-F238E27FC236}">
                  <a16:creationId xmlns:a16="http://schemas.microsoft.com/office/drawing/2014/main" id="{E033AB7D-426E-44B9-B5BE-B2163F37CBB1}"/>
                </a:ext>
              </a:extLst>
            </p:cNvPr>
            <p:cNvSpPr/>
            <p:nvPr/>
          </p:nvSpPr>
          <p:spPr>
            <a:xfrm>
              <a:off x="720000" y="3159415"/>
              <a:ext cx="546655" cy="579969"/>
            </a:xfrm>
            <a:custGeom>
              <a:avLst/>
              <a:gdLst/>
              <a:ahLst/>
              <a:cxnLst/>
              <a:rect l="l" t="t" r="r" b="b"/>
              <a:pathLst>
                <a:path w="16442" h="17444" extrusionOk="0">
                  <a:moveTo>
                    <a:pt x="1" y="0"/>
                  </a:moveTo>
                  <a:lnTo>
                    <a:pt x="26" y="7920"/>
                  </a:lnTo>
                  <a:lnTo>
                    <a:pt x="16442" y="17444"/>
                  </a:lnTo>
                  <a:lnTo>
                    <a:pt x="16442" y="17444"/>
                  </a:lnTo>
                  <a:lnTo>
                    <a:pt x="16417" y="9549"/>
                  </a:lnTo>
                  <a:lnTo>
                    <a:pt x="1"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 name="Google Shape;2130;p47">
              <a:extLst>
                <a:ext uri="{FF2B5EF4-FFF2-40B4-BE49-F238E27FC236}">
                  <a16:creationId xmlns:a16="http://schemas.microsoft.com/office/drawing/2014/main" id="{B0E86A1F-7E99-4EBF-889B-384189B5FF16}"/>
                </a:ext>
              </a:extLst>
            </p:cNvPr>
            <p:cNvSpPr/>
            <p:nvPr/>
          </p:nvSpPr>
          <p:spPr>
            <a:xfrm>
              <a:off x="720000" y="2101112"/>
              <a:ext cx="2379025" cy="1375782"/>
            </a:xfrm>
            <a:custGeom>
              <a:avLst/>
              <a:gdLst/>
              <a:ahLst/>
              <a:cxnLst/>
              <a:rect l="l" t="t" r="r" b="b"/>
              <a:pathLst>
                <a:path w="71555" h="41380" extrusionOk="0">
                  <a:moveTo>
                    <a:pt x="55139" y="1"/>
                  </a:moveTo>
                  <a:lnTo>
                    <a:pt x="1" y="31855"/>
                  </a:lnTo>
                  <a:lnTo>
                    <a:pt x="16417" y="41379"/>
                  </a:lnTo>
                  <a:lnTo>
                    <a:pt x="71555" y="9549"/>
                  </a:lnTo>
                  <a:lnTo>
                    <a:pt x="55139"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 name="Google Shape;2131;p47">
              <a:extLst>
                <a:ext uri="{FF2B5EF4-FFF2-40B4-BE49-F238E27FC236}">
                  <a16:creationId xmlns:a16="http://schemas.microsoft.com/office/drawing/2014/main" id="{361168F2-9122-4007-A0AE-7D3EEC97A3EE}"/>
                </a:ext>
              </a:extLst>
            </p:cNvPr>
            <p:cNvSpPr/>
            <p:nvPr/>
          </p:nvSpPr>
          <p:spPr>
            <a:xfrm>
              <a:off x="1483318" y="1404588"/>
              <a:ext cx="1321588" cy="1950631"/>
            </a:xfrm>
            <a:custGeom>
              <a:avLst/>
              <a:gdLst/>
              <a:ahLst/>
              <a:cxnLst/>
              <a:rect l="l" t="t" r="r" b="b"/>
              <a:pathLst>
                <a:path w="39750" h="58670" extrusionOk="0">
                  <a:moveTo>
                    <a:pt x="37010" y="0"/>
                  </a:moveTo>
                  <a:cubicBezTo>
                    <a:pt x="36357" y="0"/>
                    <a:pt x="35619" y="217"/>
                    <a:pt x="34837" y="674"/>
                  </a:cubicBezTo>
                  <a:lnTo>
                    <a:pt x="4812" y="17992"/>
                  </a:lnTo>
                  <a:cubicBezTo>
                    <a:pt x="2156" y="19521"/>
                    <a:pt x="0" y="23255"/>
                    <a:pt x="25" y="26313"/>
                  </a:cubicBezTo>
                  <a:lnTo>
                    <a:pt x="100" y="58669"/>
                  </a:lnTo>
                  <a:lnTo>
                    <a:pt x="39750" y="35787"/>
                  </a:lnTo>
                  <a:lnTo>
                    <a:pt x="39675" y="3406"/>
                  </a:lnTo>
                  <a:cubicBezTo>
                    <a:pt x="39657" y="1247"/>
                    <a:pt x="38578" y="0"/>
                    <a:pt x="3701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 name="Google Shape;2132;p47">
              <a:extLst>
                <a:ext uri="{FF2B5EF4-FFF2-40B4-BE49-F238E27FC236}">
                  <a16:creationId xmlns:a16="http://schemas.microsoft.com/office/drawing/2014/main" id="{ABB2C74B-406C-4F0B-877E-CA4DACD07E3B}"/>
                </a:ext>
              </a:extLst>
            </p:cNvPr>
            <p:cNvSpPr/>
            <p:nvPr/>
          </p:nvSpPr>
          <p:spPr>
            <a:xfrm>
              <a:off x="937512" y="1087463"/>
              <a:ext cx="1818239" cy="2267745"/>
            </a:xfrm>
            <a:custGeom>
              <a:avLst/>
              <a:gdLst/>
              <a:ahLst/>
              <a:cxnLst/>
              <a:rect l="l" t="t" r="r" b="b"/>
              <a:pathLst>
                <a:path w="54688" h="68208" extrusionOk="0">
                  <a:moveTo>
                    <a:pt x="36935" y="0"/>
                  </a:moveTo>
                  <a:cubicBezTo>
                    <a:pt x="36906" y="0"/>
                    <a:pt x="36876" y="3"/>
                    <a:pt x="36842" y="11"/>
                  </a:cubicBezTo>
                  <a:lnTo>
                    <a:pt x="36617" y="11"/>
                  </a:lnTo>
                  <a:cubicBezTo>
                    <a:pt x="36592" y="36"/>
                    <a:pt x="36542" y="36"/>
                    <a:pt x="36491" y="36"/>
                  </a:cubicBezTo>
                  <a:cubicBezTo>
                    <a:pt x="36466" y="36"/>
                    <a:pt x="36416" y="61"/>
                    <a:pt x="36366" y="61"/>
                  </a:cubicBezTo>
                  <a:cubicBezTo>
                    <a:pt x="36316" y="86"/>
                    <a:pt x="36241" y="86"/>
                    <a:pt x="36166" y="111"/>
                  </a:cubicBezTo>
                  <a:cubicBezTo>
                    <a:pt x="36141" y="111"/>
                    <a:pt x="36116" y="111"/>
                    <a:pt x="36065" y="136"/>
                  </a:cubicBezTo>
                  <a:cubicBezTo>
                    <a:pt x="35990" y="162"/>
                    <a:pt x="35915" y="187"/>
                    <a:pt x="35815" y="212"/>
                  </a:cubicBezTo>
                  <a:lnTo>
                    <a:pt x="35790" y="212"/>
                  </a:lnTo>
                  <a:cubicBezTo>
                    <a:pt x="35715" y="237"/>
                    <a:pt x="35614" y="287"/>
                    <a:pt x="35514" y="312"/>
                  </a:cubicBezTo>
                  <a:cubicBezTo>
                    <a:pt x="35464" y="337"/>
                    <a:pt x="35414" y="362"/>
                    <a:pt x="35389" y="387"/>
                  </a:cubicBezTo>
                  <a:cubicBezTo>
                    <a:pt x="35339" y="387"/>
                    <a:pt x="35313" y="412"/>
                    <a:pt x="35263" y="437"/>
                  </a:cubicBezTo>
                  <a:cubicBezTo>
                    <a:pt x="35138" y="487"/>
                    <a:pt x="34988" y="563"/>
                    <a:pt x="34837" y="663"/>
                  </a:cubicBezTo>
                  <a:lnTo>
                    <a:pt x="4812" y="17981"/>
                  </a:lnTo>
                  <a:cubicBezTo>
                    <a:pt x="4662" y="18081"/>
                    <a:pt x="4511" y="18182"/>
                    <a:pt x="4361" y="18282"/>
                  </a:cubicBezTo>
                  <a:cubicBezTo>
                    <a:pt x="4311" y="18307"/>
                    <a:pt x="4261" y="18357"/>
                    <a:pt x="4211" y="18382"/>
                  </a:cubicBezTo>
                  <a:cubicBezTo>
                    <a:pt x="4110" y="18457"/>
                    <a:pt x="4010" y="18533"/>
                    <a:pt x="3910" y="18608"/>
                  </a:cubicBezTo>
                  <a:cubicBezTo>
                    <a:pt x="3835" y="18658"/>
                    <a:pt x="3785" y="18708"/>
                    <a:pt x="3734" y="18758"/>
                  </a:cubicBezTo>
                  <a:cubicBezTo>
                    <a:pt x="3634" y="18833"/>
                    <a:pt x="3559" y="18909"/>
                    <a:pt x="3459" y="18984"/>
                  </a:cubicBezTo>
                  <a:cubicBezTo>
                    <a:pt x="3409" y="19034"/>
                    <a:pt x="3358" y="19084"/>
                    <a:pt x="3308" y="19134"/>
                  </a:cubicBezTo>
                  <a:cubicBezTo>
                    <a:pt x="3258" y="19184"/>
                    <a:pt x="3233" y="19209"/>
                    <a:pt x="3208" y="19234"/>
                  </a:cubicBezTo>
                  <a:cubicBezTo>
                    <a:pt x="3158" y="19259"/>
                    <a:pt x="3133" y="19310"/>
                    <a:pt x="3108" y="19335"/>
                  </a:cubicBezTo>
                  <a:cubicBezTo>
                    <a:pt x="2982" y="19460"/>
                    <a:pt x="2882" y="19560"/>
                    <a:pt x="2782" y="19685"/>
                  </a:cubicBezTo>
                  <a:cubicBezTo>
                    <a:pt x="2757" y="19736"/>
                    <a:pt x="2707" y="19761"/>
                    <a:pt x="2682" y="19786"/>
                  </a:cubicBezTo>
                  <a:cubicBezTo>
                    <a:pt x="2657" y="19836"/>
                    <a:pt x="2632" y="19861"/>
                    <a:pt x="2607" y="19886"/>
                  </a:cubicBezTo>
                  <a:cubicBezTo>
                    <a:pt x="2531" y="19961"/>
                    <a:pt x="2481" y="20036"/>
                    <a:pt x="2406" y="20112"/>
                  </a:cubicBezTo>
                  <a:cubicBezTo>
                    <a:pt x="2356" y="20162"/>
                    <a:pt x="2331" y="20212"/>
                    <a:pt x="2281" y="20262"/>
                  </a:cubicBezTo>
                  <a:cubicBezTo>
                    <a:pt x="2256" y="20312"/>
                    <a:pt x="2231" y="20362"/>
                    <a:pt x="2180" y="20387"/>
                  </a:cubicBezTo>
                  <a:cubicBezTo>
                    <a:pt x="2155" y="20462"/>
                    <a:pt x="2105" y="20513"/>
                    <a:pt x="2055" y="20588"/>
                  </a:cubicBezTo>
                  <a:cubicBezTo>
                    <a:pt x="2030" y="20613"/>
                    <a:pt x="2005" y="20663"/>
                    <a:pt x="1955" y="20713"/>
                  </a:cubicBezTo>
                  <a:cubicBezTo>
                    <a:pt x="1905" y="20788"/>
                    <a:pt x="1880" y="20863"/>
                    <a:pt x="1830" y="20914"/>
                  </a:cubicBezTo>
                  <a:cubicBezTo>
                    <a:pt x="1779" y="20964"/>
                    <a:pt x="1754" y="21014"/>
                    <a:pt x="1729" y="21064"/>
                  </a:cubicBezTo>
                  <a:cubicBezTo>
                    <a:pt x="1704" y="21089"/>
                    <a:pt x="1704" y="21114"/>
                    <a:pt x="1679" y="21114"/>
                  </a:cubicBezTo>
                  <a:cubicBezTo>
                    <a:pt x="1604" y="21264"/>
                    <a:pt x="1529" y="21390"/>
                    <a:pt x="1429" y="21540"/>
                  </a:cubicBezTo>
                  <a:cubicBezTo>
                    <a:pt x="1429" y="21540"/>
                    <a:pt x="1429" y="21540"/>
                    <a:pt x="1429" y="21565"/>
                  </a:cubicBezTo>
                  <a:cubicBezTo>
                    <a:pt x="1404" y="21590"/>
                    <a:pt x="1404" y="21615"/>
                    <a:pt x="1378" y="21640"/>
                  </a:cubicBezTo>
                  <a:cubicBezTo>
                    <a:pt x="1328" y="21741"/>
                    <a:pt x="1253" y="21841"/>
                    <a:pt x="1203" y="21941"/>
                  </a:cubicBezTo>
                  <a:cubicBezTo>
                    <a:pt x="1178" y="21991"/>
                    <a:pt x="1178" y="22016"/>
                    <a:pt x="1153" y="22066"/>
                  </a:cubicBezTo>
                  <a:cubicBezTo>
                    <a:pt x="1128" y="22117"/>
                    <a:pt x="1103" y="22167"/>
                    <a:pt x="1078" y="22217"/>
                  </a:cubicBezTo>
                  <a:cubicBezTo>
                    <a:pt x="1053" y="22267"/>
                    <a:pt x="1028" y="22292"/>
                    <a:pt x="1003" y="22342"/>
                  </a:cubicBezTo>
                  <a:cubicBezTo>
                    <a:pt x="952" y="22467"/>
                    <a:pt x="902" y="22568"/>
                    <a:pt x="852" y="22693"/>
                  </a:cubicBezTo>
                  <a:cubicBezTo>
                    <a:pt x="827" y="22693"/>
                    <a:pt x="827" y="22718"/>
                    <a:pt x="827" y="22743"/>
                  </a:cubicBezTo>
                  <a:cubicBezTo>
                    <a:pt x="827" y="22743"/>
                    <a:pt x="827" y="22743"/>
                    <a:pt x="802" y="22768"/>
                  </a:cubicBezTo>
                  <a:cubicBezTo>
                    <a:pt x="752" y="22894"/>
                    <a:pt x="702" y="23044"/>
                    <a:pt x="627" y="23194"/>
                  </a:cubicBezTo>
                  <a:cubicBezTo>
                    <a:pt x="627" y="23219"/>
                    <a:pt x="627" y="23244"/>
                    <a:pt x="602" y="23269"/>
                  </a:cubicBezTo>
                  <a:cubicBezTo>
                    <a:pt x="576" y="23320"/>
                    <a:pt x="576" y="23370"/>
                    <a:pt x="551" y="23420"/>
                  </a:cubicBezTo>
                  <a:cubicBezTo>
                    <a:pt x="526" y="23495"/>
                    <a:pt x="501" y="23570"/>
                    <a:pt x="476" y="23645"/>
                  </a:cubicBezTo>
                  <a:cubicBezTo>
                    <a:pt x="451" y="23696"/>
                    <a:pt x="451" y="23771"/>
                    <a:pt x="426" y="23821"/>
                  </a:cubicBezTo>
                  <a:cubicBezTo>
                    <a:pt x="401" y="23871"/>
                    <a:pt x="376" y="23946"/>
                    <a:pt x="351" y="24021"/>
                  </a:cubicBezTo>
                  <a:cubicBezTo>
                    <a:pt x="351" y="24046"/>
                    <a:pt x="326" y="24097"/>
                    <a:pt x="326" y="24147"/>
                  </a:cubicBezTo>
                  <a:cubicBezTo>
                    <a:pt x="301" y="24222"/>
                    <a:pt x="301" y="24297"/>
                    <a:pt x="276" y="24347"/>
                  </a:cubicBezTo>
                  <a:cubicBezTo>
                    <a:pt x="251" y="24447"/>
                    <a:pt x="226" y="24523"/>
                    <a:pt x="201" y="24598"/>
                  </a:cubicBezTo>
                  <a:cubicBezTo>
                    <a:pt x="201" y="24623"/>
                    <a:pt x="201" y="24673"/>
                    <a:pt x="201" y="24698"/>
                  </a:cubicBezTo>
                  <a:cubicBezTo>
                    <a:pt x="175" y="24748"/>
                    <a:pt x="175" y="24798"/>
                    <a:pt x="150" y="24873"/>
                  </a:cubicBezTo>
                  <a:cubicBezTo>
                    <a:pt x="125" y="24999"/>
                    <a:pt x="100" y="25124"/>
                    <a:pt x="100" y="25249"/>
                  </a:cubicBezTo>
                  <a:cubicBezTo>
                    <a:pt x="75" y="25274"/>
                    <a:pt x="75" y="25325"/>
                    <a:pt x="75" y="25350"/>
                  </a:cubicBezTo>
                  <a:cubicBezTo>
                    <a:pt x="75" y="25450"/>
                    <a:pt x="50" y="25525"/>
                    <a:pt x="50" y="25600"/>
                  </a:cubicBezTo>
                  <a:cubicBezTo>
                    <a:pt x="50" y="25650"/>
                    <a:pt x="50" y="25701"/>
                    <a:pt x="25" y="25776"/>
                  </a:cubicBezTo>
                  <a:cubicBezTo>
                    <a:pt x="25" y="25951"/>
                    <a:pt x="0" y="26127"/>
                    <a:pt x="25" y="26302"/>
                  </a:cubicBezTo>
                  <a:lnTo>
                    <a:pt x="100" y="58683"/>
                  </a:lnTo>
                  <a:lnTo>
                    <a:pt x="16516" y="68207"/>
                  </a:lnTo>
                  <a:lnTo>
                    <a:pt x="16441" y="35851"/>
                  </a:lnTo>
                  <a:cubicBezTo>
                    <a:pt x="16441" y="35676"/>
                    <a:pt x="16441" y="35500"/>
                    <a:pt x="16466" y="35300"/>
                  </a:cubicBezTo>
                  <a:cubicBezTo>
                    <a:pt x="16466" y="35249"/>
                    <a:pt x="16466" y="35199"/>
                    <a:pt x="16466" y="35149"/>
                  </a:cubicBezTo>
                  <a:cubicBezTo>
                    <a:pt x="16491" y="35024"/>
                    <a:pt x="16491" y="34899"/>
                    <a:pt x="16516" y="34798"/>
                  </a:cubicBezTo>
                  <a:cubicBezTo>
                    <a:pt x="16541" y="34673"/>
                    <a:pt x="16567" y="34548"/>
                    <a:pt x="16567" y="34397"/>
                  </a:cubicBezTo>
                  <a:cubicBezTo>
                    <a:pt x="16592" y="34322"/>
                    <a:pt x="16617" y="34222"/>
                    <a:pt x="16642" y="34147"/>
                  </a:cubicBezTo>
                  <a:cubicBezTo>
                    <a:pt x="16642" y="34072"/>
                    <a:pt x="16667" y="33971"/>
                    <a:pt x="16692" y="33896"/>
                  </a:cubicBezTo>
                  <a:cubicBezTo>
                    <a:pt x="16717" y="33796"/>
                    <a:pt x="16742" y="33671"/>
                    <a:pt x="16792" y="33545"/>
                  </a:cubicBezTo>
                  <a:cubicBezTo>
                    <a:pt x="16792" y="33495"/>
                    <a:pt x="16817" y="33420"/>
                    <a:pt x="16842" y="33370"/>
                  </a:cubicBezTo>
                  <a:cubicBezTo>
                    <a:pt x="16892" y="33219"/>
                    <a:pt x="16917" y="33094"/>
                    <a:pt x="16968" y="32969"/>
                  </a:cubicBezTo>
                  <a:cubicBezTo>
                    <a:pt x="16993" y="32919"/>
                    <a:pt x="17018" y="32868"/>
                    <a:pt x="17018" y="32818"/>
                  </a:cubicBezTo>
                  <a:cubicBezTo>
                    <a:pt x="17093" y="32643"/>
                    <a:pt x="17168" y="32467"/>
                    <a:pt x="17243" y="32292"/>
                  </a:cubicBezTo>
                  <a:cubicBezTo>
                    <a:pt x="17243" y="32267"/>
                    <a:pt x="17268" y="32242"/>
                    <a:pt x="17268" y="32217"/>
                  </a:cubicBezTo>
                  <a:cubicBezTo>
                    <a:pt x="17343" y="32066"/>
                    <a:pt x="17419" y="31916"/>
                    <a:pt x="17494" y="31766"/>
                  </a:cubicBezTo>
                  <a:cubicBezTo>
                    <a:pt x="17519" y="31716"/>
                    <a:pt x="17544" y="31665"/>
                    <a:pt x="17569" y="31615"/>
                  </a:cubicBezTo>
                  <a:cubicBezTo>
                    <a:pt x="17644" y="31465"/>
                    <a:pt x="17719" y="31315"/>
                    <a:pt x="17795" y="31189"/>
                  </a:cubicBezTo>
                  <a:cubicBezTo>
                    <a:pt x="17820" y="31164"/>
                    <a:pt x="17820" y="31139"/>
                    <a:pt x="17845" y="31089"/>
                  </a:cubicBezTo>
                  <a:cubicBezTo>
                    <a:pt x="17945" y="30939"/>
                    <a:pt x="18045" y="30763"/>
                    <a:pt x="18145" y="30613"/>
                  </a:cubicBezTo>
                  <a:cubicBezTo>
                    <a:pt x="18171" y="30563"/>
                    <a:pt x="18196" y="30513"/>
                    <a:pt x="18246" y="30462"/>
                  </a:cubicBezTo>
                  <a:cubicBezTo>
                    <a:pt x="18321" y="30362"/>
                    <a:pt x="18396" y="30237"/>
                    <a:pt x="18471" y="30112"/>
                  </a:cubicBezTo>
                  <a:cubicBezTo>
                    <a:pt x="18521" y="30061"/>
                    <a:pt x="18572" y="30011"/>
                    <a:pt x="18622" y="29936"/>
                  </a:cubicBezTo>
                  <a:cubicBezTo>
                    <a:pt x="18672" y="29836"/>
                    <a:pt x="18747" y="29761"/>
                    <a:pt x="18822" y="29660"/>
                  </a:cubicBezTo>
                  <a:cubicBezTo>
                    <a:pt x="18897" y="29585"/>
                    <a:pt x="18947" y="29510"/>
                    <a:pt x="19023" y="29435"/>
                  </a:cubicBezTo>
                  <a:cubicBezTo>
                    <a:pt x="19073" y="29360"/>
                    <a:pt x="19148" y="29310"/>
                    <a:pt x="19198" y="29234"/>
                  </a:cubicBezTo>
                  <a:cubicBezTo>
                    <a:pt x="19298" y="29109"/>
                    <a:pt x="19399" y="29009"/>
                    <a:pt x="19524" y="28884"/>
                  </a:cubicBezTo>
                  <a:cubicBezTo>
                    <a:pt x="19599" y="28808"/>
                    <a:pt x="19649" y="28758"/>
                    <a:pt x="19724" y="28683"/>
                  </a:cubicBezTo>
                  <a:cubicBezTo>
                    <a:pt x="19775" y="28633"/>
                    <a:pt x="19825" y="28583"/>
                    <a:pt x="19875" y="28533"/>
                  </a:cubicBezTo>
                  <a:cubicBezTo>
                    <a:pt x="19975" y="28457"/>
                    <a:pt x="20075" y="28382"/>
                    <a:pt x="20151" y="28307"/>
                  </a:cubicBezTo>
                  <a:cubicBezTo>
                    <a:pt x="20201" y="28257"/>
                    <a:pt x="20276" y="28207"/>
                    <a:pt x="20326" y="28157"/>
                  </a:cubicBezTo>
                  <a:cubicBezTo>
                    <a:pt x="20426" y="28082"/>
                    <a:pt x="20526" y="28006"/>
                    <a:pt x="20627" y="27931"/>
                  </a:cubicBezTo>
                  <a:cubicBezTo>
                    <a:pt x="20677" y="27906"/>
                    <a:pt x="20727" y="27856"/>
                    <a:pt x="20777" y="27831"/>
                  </a:cubicBezTo>
                  <a:cubicBezTo>
                    <a:pt x="20927" y="27731"/>
                    <a:pt x="21078" y="27630"/>
                    <a:pt x="21228" y="27530"/>
                  </a:cubicBezTo>
                  <a:lnTo>
                    <a:pt x="51253" y="10212"/>
                  </a:lnTo>
                  <a:cubicBezTo>
                    <a:pt x="51404" y="10111"/>
                    <a:pt x="51554" y="10036"/>
                    <a:pt x="51680" y="9961"/>
                  </a:cubicBezTo>
                  <a:cubicBezTo>
                    <a:pt x="51730" y="9961"/>
                    <a:pt x="51780" y="9936"/>
                    <a:pt x="51805" y="9911"/>
                  </a:cubicBezTo>
                  <a:cubicBezTo>
                    <a:pt x="51955" y="9861"/>
                    <a:pt x="52081" y="9811"/>
                    <a:pt x="52231" y="9761"/>
                  </a:cubicBezTo>
                  <a:cubicBezTo>
                    <a:pt x="52231" y="9761"/>
                    <a:pt x="52231" y="9761"/>
                    <a:pt x="52256" y="9736"/>
                  </a:cubicBezTo>
                  <a:cubicBezTo>
                    <a:pt x="52356" y="9710"/>
                    <a:pt x="52482" y="9685"/>
                    <a:pt x="52607" y="9635"/>
                  </a:cubicBezTo>
                  <a:cubicBezTo>
                    <a:pt x="52657" y="9635"/>
                    <a:pt x="52732" y="9610"/>
                    <a:pt x="52782" y="9610"/>
                  </a:cubicBezTo>
                  <a:cubicBezTo>
                    <a:pt x="52883" y="9585"/>
                    <a:pt x="52958" y="9585"/>
                    <a:pt x="53058" y="9560"/>
                  </a:cubicBezTo>
                  <a:lnTo>
                    <a:pt x="53183" y="9560"/>
                  </a:lnTo>
                  <a:cubicBezTo>
                    <a:pt x="53309" y="9535"/>
                    <a:pt x="53409" y="9535"/>
                    <a:pt x="53509" y="9535"/>
                  </a:cubicBezTo>
                  <a:lnTo>
                    <a:pt x="53584" y="9535"/>
                  </a:lnTo>
                  <a:cubicBezTo>
                    <a:pt x="53685" y="9560"/>
                    <a:pt x="53810" y="9560"/>
                    <a:pt x="53935" y="9585"/>
                  </a:cubicBezTo>
                  <a:cubicBezTo>
                    <a:pt x="53960" y="9585"/>
                    <a:pt x="53985" y="9610"/>
                    <a:pt x="54010" y="9610"/>
                  </a:cubicBezTo>
                  <a:cubicBezTo>
                    <a:pt x="54111" y="9635"/>
                    <a:pt x="54186" y="9660"/>
                    <a:pt x="54286" y="9685"/>
                  </a:cubicBezTo>
                  <a:cubicBezTo>
                    <a:pt x="54311" y="9685"/>
                    <a:pt x="54336" y="9710"/>
                    <a:pt x="54361" y="9710"/>
                  </a:cubicBezTo>
                  <a:cubicBezTo>
                    <a:pt x="54461" y="9761"/>
                    <a:pt x="54587" y="9811"/>
                    <a:pt x="54687" y="9861"/>
                  </a:cubicBezTo>
                  <a:lnTo>
                    <a:pt x="38246" y="312"/>
                  </a:lnTo>
                  <a:lnTo>
                    <a:pt x="38221" y="312"/>
                  </a:lnTo>
                  <a:cubicBezTo>
                    <a:pt x="38146" y="262"/>
                    <a:pt x="38070" y="237"/>
                    <a:pt x="37995" y="187"/>
                  </a:cubicBezTo>
                  <a:cubicBezTo>
                    <a:pt x="37970" y="187"/>
                    <a:pt x="37945" y="187"/>
                    <a:pt x="37945" y="162"/>
                  </a:cubicBezTo>
                  <a:cubicBezTo>
                    <a:pt x="37920" y="162"/>
                    <a:pt x="37895" y="162"/>
                    <a:pt x="37870" y="136"/>
                  </a:cubicBezTo>
                  <a:cubicBezTo>
                    <a:pt x="37820" y="136"/>
                    <a:pt x="37770" y="111"/>
                    <a:pt x="37745" y="111"/>
                  </a:cubicBezTo>
                  <a:cubicBezTo>
                    <a:pt x="37694" y="86"/>
                    <a:pt x="37644" y="86"/>
                    <a:pt x="37594" y="61"/>
                  </a:cubicBezTo>
                  <a:cubicBezTo>
                    <a:pt x="37569" y="61"/>
                    <a:pt x="37544" y="61"/>
                    <a:pt x="37519" y="36"/>
                  </a:cubicBezTo>
                  <a:lnTo>
                    <a:pt x="37469" y="36"/>
                  </a:lnTo>
                  <a:cubicBezTo>
                    <a:pt x="37369" y="11"/>
                    <a:pt x="37268" y="11"/>
                    <a:pt x="37168" y="11"/>
                  </a:cubicBezTo>
                  <a:lnTo>
                    <a:pt x="37093" y="11"/>
                  </a:lnTo>
                  <a:cubicBezTo>
                    <a:pt x="37043" y="11"/>
                    <a:pt x="36993" y="0"/>
                    <a:pt x="36935"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 name="Google Shape;2133;p47">
              <a:extLst>
                <a:ext uri="{FF2B5EF4-FFF2-40B4-BE49-F238E27FC236}">
                  <a16:creationId xmlns:a16="http://schemas.microsoft.com/office/drawing/2014/main" id="{077501FE-27C0-47D7-9D92-37CA1C46B3B8}"/>
                </a:ext>
              </a:extLst>
            </p:cNvPr>
            <p:cNvSpPr/>
            <p:nvPr/>
          </p:nvSpPr>
          <p:spPr>
            <a:xfrm>
              <a:off x="937512" y="1087462"/>
              <a:ext cx="1818239" cy="1983579"/>
            </a:xfrm>
            <a:custGeom>
              <a:avLst/>
              <a:gdLst/>
              <a:ahLst/>
              <a:cxnLst/>
              <a:rect l="l" t="t" r="r" b="b"/>
              <a:pathLst>
                <a:path w="54688" h="59661" extrusionOk="0">
                  <a:moveTo>
                    <a:pt x="36935" y="0"/>
                  </a:moveTo>
                  <a:cubicBezTo>
                    <a:pt x="36906" y="0"/>
                    <a:pt x="36876" y="3"/>
                    <a:pt x="36842" y="11"/>
                  </a:cubicBezTo>
                  <a:lnTo>
                    <a:pt x="36617" y="11"/>
                  </a:lnTo>
                  <a:cubicBezTo>
                    <a:pt x="36592" y="36"/>
                    <a:pt x="36542" y="36"/>
                    <a:pt x="36491" y="36"/>
                  </a:cubicBezTo>
                  <a:cubicBezTo>
                    <a:pt x="36466" y="36"/>
                    <a:pt x="36416" y="61"/>
                    <a:pt x="36366" y="61"/>
                  </a:cubicBezTo>
                  <a:cubicBezTo>
                    <a:pt x="36316" y="86"/>
                    <a:pt x="36241" y="86"/>
                    <a:pt x="36166" y="111"/>
                  </a:cubicBezTo>
                  <a:cubicBezTo>
                    <a:pt x="36141" y="111"/>
                    <a:pt x="36116" y="111"/>
                    <a:pt x="36065" y="136"/>
                  </a:cubicBezTo>
                  <a:cubicBezTo>
                    <a:pt x="35990" y="162"/>
                    <a:pt x="35915" y="187"/>
                    <a:pt x="35815" y="212"/>
                  </a:cubicBezTo>
                  <a:lnTo>
                    <a:pt x="35790" y="212"/>
                  </a:lnTo>
                  <a:cubicBezTo>
                    <a:pt x="35715" y="237"/>
                    <a:pt x="35614" y="287"/>
                    <a:pt x="35514" y="312"/>
                  </a:cubicBezTo>
                  <a:cubicBezTo>
                    <a:pt x="35464" y="337"/>
                    <a:pt x="35414" y="362"/>
                    <a:pt x="35389" y="387"/>
                  </a:cubicBezTo>
                  <a:cubicBezTo>
                    <a:pt x="35339" y="387"/>
                    <a:pt x="35313" y="412"/>
                    <a:pt x="35263" y="437"/>
                  </a:cubicBezTo>
                  <a:cubicBezTo>
                    <a:pt x="35138" y="487"/>
                    <a:pt x="34988" y="563"/>
                    <a:pt x="34837" y="663"/>
                  </a:cubicBezTo>
                  <a:lnTo>
                    <a:pt x="4812" y="17981"/>
                  </a:lnTo>
                  <a:cubicBezTo>
                    <a:pt x="4662" y="18081"/>
                    <a:pt x="4511" y="18182"/>
                    <a:pt x="4361" y="18282"/>
                  </a:cubicBezTo>
                  <a:cubicBezTo>
                    <a:pt x="4311" y="18307"/>
                    <a:pt x="4261" y="18357"/>
                    <a:pt x="4211" y="18382"/>
                  </a:cubicBezTo>
                  <a:cubicBezTo>
                    <a:pt x="4110" y="18457"/>
                    <a:pt x="4010" y="18533"/>
                    <a:pt x="3910" y="18608"/>
                  </a:cubicBezTo>
                  <a:cubicBezTo>
                    <a:pt x="3835" y="18658"/>
                    <a:pt x="3785" y="18708"/>
                    <a:pt x="3734" y="18758"/>
                  </a:cubicBezTo>
                  <a:cubicBezTo>
                    <a:pt x="3634" y="18833"/>
                    <a:pt x="3559" y="18909"/>
                    <a:pt x="3459" y="18984"/>
                  </a:cubicBezTo>
                  <a:cubicBezTo>
                    <a:pt x="3409" y="19034"/>
                    <a:pt x="3358" y="19084"/>
                    <a:pt x="3308" y="19134"/>
                  </a:cubicBezTo>
                  <a:cubicBezTo>
                    <a:pt x="3258" y="19184"/>
                    <a:pt x="3233" y="19209"/>
                    <a:pt x="3208" y="19234"/>
                  </a:cubicBezTo>
                  <a:cubicBezTo>
                    <a:pt x="3158" y="19259"/>
                    <a:pt x="3133" y="19310"/>
                    <a:pt x="3108" y="19335"/>
                  </a:cubicBezTo>
                  <a:cubicBezTo>
                    <a:pt x="2982" y="19460"/>
                    <a:pt x="2882" y="19560"/>
                    <a:pt x="2782" y="19685"/>
                  </a:cubicBezTo>
                  <a:cubicBezTo>
                    <a:pt x="2757" y="19736"/>
                    <a:pt x="2707" y="19761"/>
                    <a:pt x="2682" y="19786"/>
                  </a:cubicBezTo>
                  <a:cubicBezTo>
                    <a:pt x="2657" y="19836"/>
                    <a:pt x="2632" y="19861"/>
                    <a:pt x="2607" y="19886"/>
                  </a:cubicBezTo>
                  <a:cubicBezTo>
                    <a:pt x="2531" y="19961"/>
                    <a:pt x="2481" y="20036"/>
                    <a:pt x="2406" y="20112"/>
                  </a:cubicBezTo>
                  <a:cubicBezTo>
                    <a:pt x="2356" y="20162"/>
                    <a:pt x="2331" y="20212"/>
                    <a:pt x="2281" y="20262"/>
                  </a:cubicBezTo>
                  <a:cubicBezTo>
                    <a:pt x="2256" y="20312"/>
                    <a:pt x="2231" y="20362"/>
                    <a:pt x="2180" y="20387"/>
                  </a:cubicBezTo>
                  <a:cubicBezTo>
                    <a:pt x="2155" y="20462"/>
                    <a:pt x="2105" y="20513"/>
                    <a:pt x="2055" y="20588"/>
                  </a:cubicBezTo>
                  <a:cubicBezTo>
                    <a:pt x="2030" y="20613"/>
                    <a:pt x="2005" y="20663"/>
                    <a:pt x="1955" y="20713"/>
                  </a:cubicBezTo>
                  <a:cubicBezTo>
                    <a:pt x="1905" y="20788"/>
                    <a:pt x="1880" y="20863"/>
                    <a:pt x="1830" y="20914"/>
                  </a:cubicBezTo>
                  <a:cubicBezTo>
                    <a:pt x="1779" y="20964"/>
                    <a:pt x="1754" y="21014"/>
                    <a:pt x="1729" y="21064"/>
                  </a:cubicBezTo>
                  <a:cubicBezTo>
                    <a:pt x="1704" y="21089"/>
                    <a:pt x="1704" y="21089"/>
                    <a:pt x="1679" y="21114"/>
                  </a:cubicBezTo>
                  <a:cubicBezTo>
                    <a:pt x="1604" y="21264"/>
                    <a:pt x="1529" y="21390"/>
                    <a:pt x="1429" y="21540"/>
                  </a:cubicBezTo>
                  <a:cubicBezTo>
                    <a:pt x="1429" y="21540"/>
                    <a:pt x="1429" y="21540"/>
                    <a:pt x="1429" y="21565"/>
                  </a:cubicBezTo>
                  <a:cubicBezTo>
                    <a:pt x="1404" y="21590"/>
                    <a:pt x="1404" y="21615"/>
                    <a:pt x="1378" y="21640"/>
                  </a:cubicBezTo>
                  <a:cubicBezTo>
                    <a:pt x="1328" y="21741"/>
                    <a:pt x="1253" y="21841"/>
                    <a:pt x="1203" y="21941"/>
                  </a:cubicBezTo>
                  <a:cubicBezTo>
                    <a:pt x="1178" y="21991"/>
                    <a:pt x="1153" y="22016"/>
                    <a:pt x="1153" y="22066"/>
                  </a:cubicBezTo>
                  <a:cubicBezTo>
                    <a:pt x="1128" y="22117"/>
                    <a:pt x="1103" y="22167"/>
                    <a:pt x="1078" y="22217"/>
                  </a:cubicBezTo>
                  <a:cubicBezTo>
                    <a:pt x="1053" y="22267"/>
                    <a:pt x="1028" y="22292"/>
                    <a:pt x="1003" y="22342"/>
                  </a:cubicBezTo>
                  <a:cubicBezTo>
                    <a:pt x="952" y="22467"/>
                    <a:pt x="902" y="22568"/>
                    <a:pt x="852" y="22693"/>
                  </a:cubicBezTo>
                  <a:cubicBezTo>
                    <a:pt x="827" y="22693"/>
                    <a:pt x="827" y="22718"/>
                    <a:pt x="827" y="22743"/>
                  </a:cubicBezTo>
                  <a:cubicBezTo>
                    <a:pt x="827" y="22743"/>
                    <a:pt x="827" y="22743"/>
                    <a:pt x="802" y="22768"/>
                  </a:cubicBezTo>
                  <a:cubicBezTo>
                    <a:pt x="752" y="22894"/>
                    <a:pt x="702" y="23044"/>
                    <a:pt x="627" y="23194"/>
                  </a:cubicBezTo>
                  <a:cubicBezTo>
                    <a:pt x="627" y="23219"/>
                    <a:pt x="627" y="23244"/>
                    <a:pt x="602" y="23269"/>
                  </a:cubicBezTo>
                  <a:cubicBezTo>
                    <a:pt x="576" y="23320"/>
                    <a:pt x="576" y="23370"/>
                    <a:pt x="551" y="23420"/>
                  </a:cubicBezTo>
                  <a:cubicBezTo>
                    <a:pt x="526" y="23495"/>
                    <a:pt x="501" y="23570"/>
                    <a:pt x="476" y="23645"/>
                  </a:cubicBezTo>
                  <a:cubicBezTo>
                    <a:pt x="451" y="23696"/>
                    <a:pt x="451" y="23771"/>
                    <a:pt x="426" y="23821"/>
                  </a:cubicBezTo>
                  <a:cubicBezTo>
                    <a:pt x="401" y="23871"/>
                    <a:pt x="376" y="23946"/>
                    <a:pt x="351" y="24021"/>
                  </a:cubicBezTo>
                  <a:cubicBezTo>
                    <a:pt x="351" y="24046"/>
                    <a:pt x="326" y="24097"/>
                    <a:pt x="326" y="24147"/>
                  </a:cubicBezTo>
                  <a:cubicBezTo>
                    <a:pt x="301" y="24222"/>
                    <a:pt x="301" y="24272"/>
                    <a:pt x="276" y="24347"/>
                  </a:cubicBezTo>
                  <a:cubicBezTo>
                    <a:pt x="251" y="24447"/>
                    <a:pt x="226" y="24523"/>
                    <a:pt x="201" y="24598"/>
                  </a:cubicBezTo>
                  <a:cubicBezTo>
                    <a:pt x="201" y="24623"/>
                    <a:pt x="201" y="24673"/>
                    <a:pt x="201" y="24698"/>
                  </a:cubicBezTo>
                  <a:cubicBezTo>
                    <a:pt x="175" y="24748"/>
                    <a:pt x="175" y="24798"/>
                    <a:pt x="150" y="24873"/>
                  </a:cubicBezTo>
                  <a:cubicBezTo>
                    <a:pt x="125" y="24999"/>
                    <a:pt x="100" y="25124"/>
                    <a:pt x="100" y="25249"/>
                  </a:cubicBezTo>
                  <a:cubicBezTo>
                    <a:pt x="75" y="25274"/>
                    <a:pt x="75" y="25325"/>
                    <a:pt x="75" y="25350"/>
                  </a:cubicBezTo>
                  <a:cubicBezTo>
                    <a:pt x="75" y="25450"/>
                    <a:pt x="50" y="25525"/>
                    <a:pt x="50" y="25600"/>
                  </a:cubicBezTo>
                  <a:cubicBezTo>
                    <a:pt x="50" y="25650"/>
                    <a:pt x="50" y="25701"/>
                    <a:pt x="25" y="25776"/>
                  </a:cubicBezTo>
                  <a:cubicBezTo>
                    <a:pt x="25" y="25951"/>
                    <a:pt x="0" y="26127"/>
                    <a:pt x="25" y="26302"/>
                  </a:cubicBezTo>
                  <a:lnTo>
                    <a:pt x="100" y="58683"/>
                  </a:lnTo>
                  <a:lnTo>
                    <a:pt x="1779" y="59661"/>
                  </a:lnTo>
                  <a:lnTo>
                    <a:pt x="1704" y="27279"/>
                  </a:lnTo>
                  <a:cubicBezTo>
                    <a:pt x="1704" y="27104"/>
                    <a:pt x="1704" y="26929"/>
                    <a:pt x="1704" y="26753"/>
                  </a:cubicBezTo>
                  <a:cubicBezTo>
                    <a:pt x="1729" y="26703"/>
                    <a:pt x="1729" y="26653"/>
                    <a:pt x="1729" y="26578"/>
                  </a:cubicBezTo>
                  <a:cubicBezTo>
                    <a:pt x="1729" y="26503"/>
                    <a:pt x="1754" y="26427"/>
                    <a:pt x="1754" y="26352"/>
                  </a:cubicBezTo>
                  <a:cubicBezTo>
                    <a:pt x="1754" y="26302"/>
                    <a:pt x="1779" y="26277"/>
                    <a:pt x="1779" y="26227"/>
                  </a:cubicBezTo>
                  <a:cubicBezTo>
                    <a:pt x="1805" y="26102"/>
                    <a:pt x="1805" y="25976"/>
                    <a:pt x="1830" y="25851"/>
                  </a:cubicBezTo>
                  <a:cubicBezTo>
                    <a:pt x="1855" y="25801"/>
                    <a:pt x="1855" y="25726"/>
                    <a:pt x="1880" y="25675"/>
                  </a:cubicBezTo>
                  <a:cubicBezTo>
                    <a:pt x="1880" y="25650"/>
                    <a:pt x="1880" y="25625"/>
                    <a:pt x="1880" y="25600"/>
                  </a:cubicBezTo>
                  <a:cubicBezTo>
                    <a:pt x="1905" y="25500"/>
                    <a:pt x="1930" y="25425"/>
                    <a:pt x="1955" y="25350"/>
                  </a:cubicBezTo>
                  <a:cubicBezTo>
                    <a:pt x="1980" y="25274"/>
                    <a:pt x="1980" y="25199"/>
                    <a:pt x="2005" y="25124"/>
                  </a:cubicBezTo>
                  <a:cubicBezTo>
                    <a:pt x="2030" y="25074"/>
                    <a:pt x="2030" y="25049"/>
                    <a:pt x="2055" y="24999"/>
                  </a:cubicBezTo>
                  <a:cubicBezTo>
                    <a:pt x="2055" y="24924"/>
                    <a:pt x="2080" y="24873"/>
                    <a:pt x="2105" y="24798"/>
                  </a:cubicBezTo>
                  <a:cubicBezTo>
                    <a:pt x="2130" y="24748"/>
                    <a:pt x="2130" y="24698"/>
                    <a:pt x="2155" y="24623"/>
                  </a:cubicBezTo>
                  <a:cubicBezTo>
                    <a:pt x="2180" y="24573"/>
                    <a:pt x="2206" y="24498"/>
                    <a:pt x="2231" y="24422"/>
                  </a:cubicBezTo>
                  <a:cubicBezTo>
                    <a:pt x="2256" y="24372"/>
                    <a:pt x="2281" y="24322"/>
                    <a:pt x="2281" y="24247"/>
                  </a:cubicBezTo>
                  <a:cubicBezTo>
                    <a:pt x="2306" y="24222"/>
                    <a:pt x="2306" y="24197"/>
                    <a:pt x="2331" y="24172"/>
                  </a:cubicBezTo>
                  <a:cubicBezTo>
                    <a:pt x="2381" y="24046"/>
                    <a:pt x="2431" y="23896"/>
                    <a:pt x="2506" y="23746"/>
                  </a:cubicBezTo>
                  <a:cubicBezTo>
                    <a:pt x="2506" y="23746"/>
                    <a:pt x="2506" y="23746"/>
                    <a:pt x="2506" y="23721"/>
                  </a:cubicBezTo>
                  <a:cubicBezTo>
                    <a:pt x="2506" y="23721"/>
                    <a:pt x="2531" y="23696"/>
                    <a:pt x="2531" y="23670"/>
                  </a:cubicBezTo>
                  <a:cubicBezTo>
                    <a:pt x="2581" y="23545"/>
                    <a:pt x="2632" y="23445"/>
                    <a:pt x="2682" y="23320"/>
                  </a:cubicBezTo>
                  <a:cubicBezTo>
                    <a:pt x="2707" y="23295"/>
                    <a:pt x="2732" y="23244"/>
                    <a:pt x="2757" y="23194"/>
                  </a:cubicBezTo>
                  <a:cubicBezTo>
                    <a:pt x="2782" y="23144"/>
                    <a:pt x="2807" y="23119"/>
                    <a:pt x="2832" y="23069"/>
                  </a:cubicBezTo>
                  <a:cubicBezTo>
                    <a:pt x="2857" y="23019"/>
                    <a:pt x="2882" y="22969"/>
                    <a:pt x="2882" y="22919"/>
                  </a:cubicBezTo>
                  <a:cubicBezTo>
                    <a:pt x="2957" y="22818"/>
                    <a:pt x="3008" y="22718"/>
                    <a:pt x="3058" y="22618"/>
                  </a:cubicBezTo>
                  <a:cubicBezTo>
                    <a:pt x="3083" y="22593"/>
                    <a:pt x="3083" y="22568"/>
                    <a:pt x="3108" y="22543"/>
                  </a:cubicBezTo>
                  <a:cubicBezTo>
                    <a:pt x="3108" y="22543"/>
                    <a:pt x="3108" y="22518"/>
                    <a:pt x="3133" y="22518"/>
                  </a:cubicBezTo>
                  <a:cubicBezTo>
                    <a:pt x="3208" y="22367"/>
                    <a:pt x="3283" y="22242"/>
                    <a:pt x="3358" y="22117"/>
                  </a:cubicBezTo>
                  <a:cubicBezTo>
                    <a:pt x="3384" y="22091"/>
                    <a:pt x="3384" y="22066"/>
                    <a:pt x="3409" y="22041"/>
                  </a:cubicBezTo>
                  <a:cubicBezTo>
                    <a:pt x="3434" y="21991"/>
                    <a:pt x="3459" y="21966"/>
                    <a:pt x="3509" y="21916"/>
                  </a:cubicBezTo>
                  <a:cubicBezTo>
                    <a:pt x="3559" y="21841"/>
                    <a:pt x="3609" y="21766"/>
                    <a:pt x="3659" y="21690"/>
                  </a:cubicBezTo>
                  <a:cubicBezTo>
                    <a:pt x="3684" y="21640"/>
                    <a:pt x="3709" y="21615"/>
                    <a:pt x="3734" y="21565"/>
                  </a:cubicBezTo>
                  <a:cubicBezTo>
                    <a:pt x="3785" y="21515"/>
                    <a:pt x="3835" y="21440"/>
                    <a:pt x="3885" y="21390"/>
                  </a:cubicBezTo>
                  <a:cubicBezTo>
                    <a:pt x="3910" y="21340"/>
                    <a:pt x="3935" y="21289"/>
                    <a:pt x="3960" y="21264"/>
                  </a:cubicBezTo>
                  <a:cubicBezTo>
                    <a:pt x="4010" y="21214"/>
                    <a:pt x="4060" y="21164"/>
                    <a:pt x="4085" y="21114"/>
                  </a:cubicBezTo>
                  <a:cubicBezTo>
                    <a:pt x="4160" y="21039"/>
                    <a:pt x="4211" y="20964"/>
                    <a:pt x="4286" y="20888"/>
                  </a:cubicBezTo>
                  <a:cubicBezTo>
                    <a:pt x="4311" y="20838"/>
                    <a:pt x="4336" y="20813"/>
                    <a:pt x="4361" y="20788"/>
                  </a:cubicBezTo>
                  <a:cubicBezTo>
                    <a:pt x="4386" y="20738"/>
                    <a:pt x="4436" y="20713"/>
                    <a:pt x="4461" y="20663"/>
                  </a:cubicBezTo>
                  <a:cubicBezTo>
                    <a:pt x="4561" y="20563"/>
                    <a:pt x="4662" y="20437"/>
                    <a:pt x="4787" y="20337"/>
                  </a:cubicBezTo>
                  <a:cubicBezTo>
                    <a:pt x="4812" y="20287"/>
                    <a:pt x="4837" y="20262"/>
                    <a:pt x="4887" y="20212"/>
                  </a:cubicBezTo>
                  <a:cubicBezTo>
                    <a:pt x="4912" y="20187"/>
                    <a:pt x="4962" y="20162"/>
                    <a:pt x="4988" y="20137"/>
                  </a:cubicBezTo>
                  <a:cubicBezTo>
                    <a:pt x="5038" y="20086"/>
                    <a:pt x="5088" y="20036"/>
                    <a:pt x="5138" y="19986"/>
                  </a:cubicBezTo>
                  <a:cubicBezTo>
                    <a:pt x="5238" y="19886"/>
                    <a:pt x="5338" y="19811"/>
                    <a:pt x="5414" y="19736"/>
                  </a:cubicBezTo>
                  <a:cubicBezTo>
                    <a:pt x="5464" y="19685"/>
                    <a:pt x="5539" y="19635"/>
                    <a:pt x="5589" y="19610"/>
                  </a:cubicBezTo>
                  <a:cubicBezTo>
                    <a:pt x="5689" y="19535"/>
                    <a:pt x="5790" y="19460"/>
                    <a:pt x="5890" y="19385"/>
                  </a:cubicBezTo>
                  <a:cubicBezTo>
                    <a:pt x="5940" y="19335"/>
                    <a:pt x="5990" y="19310"/>
                    <a:pt x="6040" y="19259"/>
                  </a:cubicBezTo>
                  <a:cubicBezTo>
                    <a:pt x="6191" y="19159"/>
                    <a:pt x="6341" y="19059"/>
                    <a:pt x="6491" y="18984"/>
                  </a:cubicBezTo>
                  <a:lnTo>
                    <a:pt x="36517" y="1640"/>
                  </a:lnTo>
                  <a:cubicBezTo>
                    <a:pt x="36667" y="1565"/>
                    <a:pt x="36817" y="1490"/>
                    <a:pt x="36943" y="1415"/>
                  </a:cubicBezTo>
                  <a:cubicBezTo>
                    <a:pt x="36993" y="1390"/>
                    <a:pt x="37018" y="1390"/>
                    <a:pt x="37068" y="1365"/>
                  </a:cubicBezTo>
                  <a:cubicBezTo>
                    <a:pt x="37118" y="1340"/>
                    <a:pt x="37143" y="1314"/>
                    <a:pt x="37193" y="1314"/>
                  </a:cubicBezTo>
                  <a:cubicBezTo>
                    <a:pt x="37293" y="1264"/>
                    <a:pt x="37394" y="1239"/>
                    <a:pt x="37494" y="1189"/>
                  </a:cubicBezTo>
                  <a:lnTo>
                    <a:pt x="37519" y="1189"/>
                  </a:lnTo>
                  <a:cubicBezTo>
                    <a:pt x="37594" y="1164"/>
                    <a:pt x="37669" y="1139"/>
                    <a:pt x="37745" y="1114"/>
                  </a:cubicBezTo>
                  <a:cubicBezTo>
                    <a:pt x="37795" y="1114"/>
                    <a:pt x="37820" y="1089"/>
                    <a:pt x="37870" y="1089"/>
                  </a:cubicBezTo>
                  <a:cubicBezTo>
                    <a:pt x="37920" y="1064"/>
                    <a:pt x="37995" y="1064"/>
                    <a:pt x="38045" y="1039"/>
                  </a:cubicBezTo>
                  <a:cubicBezTo>
                    <a:pt x="38095" y="1039"/>
                    <a:pt x="38146" y="1039"/>
                    <a:pt x="38171" y="1014"/>
                  </a:cubicBezTo>
                  <a:lnTo>
                    <a:pt x="38321" y="1014"/>
                  </a:lnTo>
                  <a:cubicBezTo>
                    <a:pt x="38371" y="1014"/>
                    <a:pt x="38396" y="989"/>
                    <a:pt x="38446" y="989"/>
                  </a:cubicBezTo>
                  <a:lnTo>
                    <a:pt x="38847" y="989"/>
                  </a:lnTo>
                  <a:cubicBezTo>
                    <a:pt x="38948" y="989"/>
                    <a:pt x="39048" y="1014"/>
                    <a:pt x="39148" y="1014"/>
                  </a:cubicBezTo>
                  <a:cubicBezTo>
                    <a:pt x="39148" y="1039"/>
                    <a:pt x="39173" y="1039"/>
                    <a:pt x="39198" y="1039"/>
                  </a:cubicBezTo>
                  <a:cubicBezTo>
                    <a:pt x="39223" y="1039"/>
                    <a:pt x="39248" y="1039"/>
                    <a:pt x="39273" y="1064"/>
                  </a:cubicBezTo>
                  <a:cubicBezTo>
                    <a:pt x="39324" y="1064"/>
                    <a:pt x="39374" y="1064"/>
                    <a:pt x="39424" y="1089"/>
                  </a:cubicBezTo>
                  <a:cubicBezTo>
                    <a:pt x="39449" y="1089"/>
                    <a:pt x="39499" y="1114"/>
                    <a:pt x="39549" y="1139"/>
                  </a:cubicBezTo>
                  <a:cubicBezTo>
                    <a:pt x="39574" y="1139"/>
                    <a:pt x="39599" y="1139"/>
                    <a:pt x="39624" y="1164"/>
                  </a:cubicBezTo>
                  <a:lnTo>
                    <a:pt x="39674" y="1164"/>
                  </a:lnTo>
                  <a:cubicBezTo>
                    <a:pt x="39750" y="1214"/>
                    <a:pt x="39825" y="1239"/>
                    <a:pt x="39900" y="1289"/>
                  </a:cubicBezTo>
                  <a:cubicBezTo>
                    <a:pt x="39925" y="1289"/>
                    <a:pt x="39925" y="1314"/>
                    <a:pt x="39925" y="1314"/>
                  </a:cubicBezTo>
                  <a:lnTo>
                    <a:pt x="54587" y="9836"/>
                  </a:lnTo>
                  <a:cubicBezTo>
                    <a:pt x="54612" y="9836"/>
                    <a:pt x="54637" y="9861"/>
                    <a:pt x="54687" y="9861"/>
                  </a:cubicBezTo>
                  <a:lnTo>
                    <a:pt x="38246" y="312"/>
                  </a:lnTo>
                  <a:lnTo>
                    <a:pt x="38221" y="312"/>
                  </a:lnTo>
                  <a:cubicBezTo>
                    <a:pt x="38146" y="262"/>
                    <a:pt x="38070" y="212"/>
                    <a:pt x="37995" y="187"/>
                  </a:cubicBezTo>
                  <a:cubicBezTo>
                    <a:pt x="37970" y="187"/>
                    <a:pt x="37945" y="187"/>
                    <a:pt x="37945" y="162"/>
                  </a:cubicBezTo>
                  <a:cubicBezTo>
                    <a:pt x="37920" y="162"/>
                    <a:pt x="37895" y="162"/>
                    <a:pt x="37870" y="136"/>
                  </a:cubicBezTo>
                  <a:cubicBezTo>
                    <a:pt x="37820" y="136"/>
                    <a:pt x="37770" y="111"/>
                    <a:pt x="37745" y="111"/>
                  </a:cubicBezTo>
                  <a:cubicBezTo>
                    <a:pt x="37694" y="86"/>
                    <a:pt x="37644" y="86"/>
                    <a:pt x="37594" y="61"/>
                  </a:cubicBezTo>
                  <a:cubicBezTo>
                    <a:pt x="37569" y="61"/>
                    <a:pt x="37544" y="61"/>
                    <a:pt x="37519" y="36"/>
                  </a:cubicBezTo>
                  <a:lnTo>
                    <a:pt x="37469" y="36"/>
                  </a:lnTo>
                  <a:cubicBezTo>
                    <a:pt x="37369" y="11"/>
                    <a:pt x="37268" y="11"/>
                    <a:pt x="37168" y="11"/>
                  </a:cubicBezTo>
                  <a:lnTo>
                    <a:pt x="37093" y="11"/>
                  </a:lnTo>
                  <a:cubicBezTo>
                    <a:pt x="37043" y="11"/>
                    <a:pt x="36993" y="0"/>
                    <a:pt x="36935"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 name="Google Shape;2134;p47">
              <a:extLst>
                <a:ext uri="{FF2B5EF4-FFF2-40B4-BE49-F238E27FC236}">
                  <a16:creationId xmlns:a16="http://schemas.microsoft.com/office/drawing/2014/main" id="{3A509197-1349-489D-ADF9-4BEE0E11F3DE}"/>
                </a:ext>
              </a:extLst>
            </p:cNvPr>
            <p:cNvSpPr/>
            <p:nvPr/>
          </p:nvSpPr>
          <p:spPr>
            <a:xfrm>
              <a:off x="1414128" y="1330310"/>
              <a:ext cx="1341636" cy="2027399"/>
            </a:xfrm>
            <a:custGeom>
              <a:avLst/>
              <a:gdLst/>
              <a:ahLst/>
              <a:cxnLst/>
              <a:rect l="l" t="t" r="r" b="b"/>
              <a:pathLst>
                <a:path w="40353" h="60979" extrusionOk="0">
                  <a:moveTo>
                    <a:pt x="35941" y="0"/>
                  </a:moveTo>
                  <a:cubicBezTo>
                    <a:pt x="35891" y="26"/>
                    <a:pt x="35841" y="51"/>
                    <a:pt x="35791" y="51"/>
                  </a:cubicBezTo>
                  <a:lnTo>
                    <a:pt x="35766" y="51"/>
                  </a:lnTo>
                  <a:cubicBezTo>
                    <a:pt x="35690" y="101"/>
                    <a:pt x="35590" y="126"/>
                    <a:pt x="35490" y="176"/>
                  </a:cubicBezTo>
                  <a:cubicBezTo>
                    <a:pt x="35440" y="201"/>
                    <a:pt x="35390" y="201"/>
                    <a:pt x="35365" y="226"/>
                  </a:cubicBezTo>
                  <a:cubicBezTo>
                    <a:pt x="35314" y="251"/>
                    <a:pt x="35289" y="251"/>
                    <a:pt x="35239" y="276"/>
                  </a:cubicBezTo>
                  <a:cubicBezTo>
                    <a:pt x="35114" y="351"/>
                    <a:pt x="34964" y="427"/>
                    <a:pt x="34813" y="502"/>
                  </a:cubicBezTo>
                  <a:lnTo>
                    <a:pt x="4788" y="17845"/>
                  </a:lnTo>
                  <a:cubicBezTo>
                    <a:pt x="4638" y="17920"/>
                    <a:pt x="4487" y="18021"/>
                    <a:pt x="4337" y="18146"/>
                  </a:cubicBezTo>
                  <a:cubicBezTo>
                    <a:pt x="4287" y="18171"/>
                    <a:pt x="4237" y="18196"/>
                    <a:pt x="4186" y="18246"/>
                  </a:cubicBezTo>
                  <a:cubicBezTo>
                    <a:pt x="4086" y="18321"/>
                    <a:pt x="3986" y="18397"/>
                    <a:pt x="3886" y="18472"/>
                  </a:cubicBezTo>
                  <a:cubicBezTo>
                    <a:pt x="3836" y="18522"/>
                    <a:pt x="3760" y="18547"/>
                    <a:pt x="3710" y="18597"/>
                  </a:cubicBezTo>
                  <a:cubicBezTo>
                    <a:pt x="3610" y="18672"/>
                    <a:pt x="3535" y="18772"/>
                    <a:pt x="3435" y="18848"/>
                  </a:cubicBezTo>
                  <a:cubicBezTo>
                    <a:pt x="3384" y="18898"/>
                    <a:pt x="3334" y="18948"/>
                    <a:pt x="3284" y="18998"/>
                  </a:cubicBezTo>
                  <a:cubicBezTo>
                    <a:pt x="3234" y="19023"/>
                    <a:pt x="3209" y="19048"/>
                    <a:pt x="3184" y="19098"/>
                  </a:cubicBezTo>
                  <a:cubicBezTo>
                    <a:pt x="3134" y="19123"/>
                    <a:pt x="3109" y="19173"/>
                    <a:pt x="3084" y="19199"/>
                  </a:cubicBezTo>
                  <a:cubicBezTo>
                    <a:pt x="2958" y="19299"/>
                    <a:pt x="2858" y="19424"/>
                    <a:pt x="2758" y="19549"/>
                  </a:cubicBezTo>
                  <a:cubicBezTo>
                    <a:pt x="2733" y="19574"/>
                    <a:pt x="2683" y="19600"/>
                    <a:pt x="2658" y="19650"/>
                  </a:cubicBezTo>
                  <a:cubicBezTo>
                    <a:pt x="2633" y="19675"/>
                    <a:pt x="2607" y="19725"/>
                    <a:pt x="2582" y="19750"/>
                  </a:cubicBezTo>
                  <a:cubicBezTo>
                    <a:pt x="2507" y="19825"/>
                    <a:pt x="2457" y="19900"/>
                    <a:pt x="2382" y="19975"/>
                  </a:cubicBezTo>
                  <a:cubicBezTo>
                    <a:pt x="2357" y="20026"/>
                    <a:pt x="2307" y="20076"/>
                    <a:pt x="2257" y="20126"/>
                  </a:cubicBezTo>
                  <a:cubicBezTo>
                    <a:pt x="2232" y="20176"/>
                    <a:pt x="2206" y="20201"/>
                    <a:pt x="2156" y="20251"/>
                  </a:cubicBezTo>
                  <a:cubicBezTo>
                    <a:pt x="2131" y="20301"/>
                    <a:pt x="2081" y="20376"/>
                    <a:pt x="2031" y="20427"/>
                  </a:cubicBezTo>
                  <a:cubicBezTo>
                    <a:pt x="2006" y="20477"/>
                    <a:pt x="1981" y="20527"/>
                    <a:pt x="1931" y="20552"/>
                  </a:cubicBezTo>
                  <a:cubicBezTo>
                    <a:pt x="1881" y="20627"/>
                    <a:pt x="1856" y="20702"/>
                    <a:pt x="1805" y="20778"/>
                  </a:cubicBezTo>
                  <a:cubicBezTo>
                    <a:pt x="1755" y="20828"/>
                    <a:pt x="1730" y="20878"/>
                    <a:pt x="1705" y="20928"/>
                  </a:cubicBezTo>
                  <a:cubicBezTo>
                    <a:pt x="1680" y="20928"/>
                    <a:pt x="1680" y="20953"/>
                    <a:pt x="1655" y="20978"/>
                  </a:cubicBezTo>
                  <a:cubicBezTo>
                    <a:pt x="1580" y="21103"/>
                    <a:pt x="1505" y="21254"/>
                    <a:pt x="1404" y="21379"/>
                  </a:cubicBezTo>
                  <a:cubicBezTo>
                    <a:pt x="1404" y="21379"/>
                    <a:pt x="1404" y="21404"/>
                    <a:pt x="1404" y="21404"/>
                  </a:cubicBezTo>
                  <a:cubicBezTo>
                    <a:pt x="1379" y="21429"/>
                    <a:pt x="1379" y="21454"/>
                    <a:pt x="1354" y="21504"/>
                  </a:cubicBezTo>
                  <a:cubicBezTo>
                    <a:pt x="1304" y="21580"/>
                    <a:pt x="1254" y="21680"/>
                    <a:pt x="1179" y="21780"/>
                  </a:cubicBezTo>
                  <a:cubicBezTo>
                    <a:pt x="1154" y="21830"/>
                    <a:pt x="1154" y="21880"/>
                    <a:pt x="1129" y="21930"/>
                  </a:cubicBezTo>
                  <a:cubicBezTo>
                    <a:pt x="1104" y="21981"/>
                    <a:pt x="1079" y="22031"/>
                    <a:pt x="1054" y="22081"/>
                  </a:cubicBezTo>
                  <a:cubicBezTo>
                    <a:pt x="1029" y="22106"/>
                    <a:pt x="1003" y="22156"/>
                    <a:pt x="978" y="22206"/>
                  </a:cubicBezTo>
                  <a:cubicBezTo>
                    <a:pt x="928" y="22306"/>
                    <a:pt x="878" y="22432"/>
                    <a:pt x="828" y="22532"/>
                  </a:cubicBezTo>
                  <a:cubicBezTo>
                    <a:pt x="828" y="22557"/>
                    <a:pt x="803" y="22582"/>
                    <a:pt x="803" y="22607"/>
                  </a:cubicBezTo>
                  <a:cubicBezTo>
                    <a:pt x="728" y="22757"/>
                    <a:pt x="678" y="22908"/>
                    <a:pt x="602" y="23033"/>
                  </a:cubicBezTo>
                  <a:cubicBezTo>
                    <a:pt x="602" y="23083"/>
                    <a:pt x="602" y="23108"/>
                    <a:pt x="577" y="23133"/>
                  </a:cubicBezTo>
                  <a:cubicBezTo>
                    <a:pt x="577" y="23184"/>
                    <a:pt x="552" y="23234"/>
                    <a:pt x="527" y="23284"/>
                  </a:cubicBezTo>
                  <a:cubicBezTo>
                    <a:pt x="502" y="23359"/>
                    <a:pt x="477" y="23434"/>
                    <a:pt x="452" y="23509"/>
                  </a:cubicBezTo>
                  <a:cubicBezTo>
                    <a:pt x="427" y="23559"/>
                    <a:pt x="427" y="23610"/>
                    <a:pt x="402" y="23660"/>
                  </a:cubicBezTo>
                  <a:cubicBezTo>
                    <a:pt x="377" y="23735"/>
                    <a:pt x="352" y="23810"/>
                    <a:pt x="327" y="23860"/>
                  </a:cubicBezTo>
                  <a:cubicBezTo>
                    <a:pt x="327" y="23910"/>
                    <a:pt x="302" y="23960"/>
                    <a:pt x="302" y="23986"/>
                  </a:cubicBezTo>
                  <a:cubicBezTo>
                    <a:pt x="277" y="24061"/>
                    <a:pt x="277" y="24136"/>
                    <a:pt x="252" y="24211"/>
                  </a:cubicBezTo>
                  <a:cubicBezTo>
                    <a:pt x="227" y="24286"/>
                    <a:pt x="201" y="24387"/>
                    <a:pt x="176" y="24462"/>
                  </a:cubicBezTo>
                  <a:cubicBezTo>
                    <a:pt x="176" y="24487"/>
                    <a:pt x="176" y="24512"/>
                    <a:pt x="176" y="24537"/>
                  </a:cubicBezTo>
                  <a:cubicBezTo>
                    <a:pt x="151" y="24612"/>
                    <a:pt x="151" y="24662"/>
                    <a:pt x="126" y="24712"/>
                  </a:cubicBezTo>
                  <a:cubicBezTo>
                    <a:pt x="101" y="24838"/>
                    <a:pt x="76" y="24988"/>
                    <a:pt x="76" y="25113"/>
                  </a:cubicBezTo>
                  <a:cubicBezTo>
                    <a:pt x="76" y="25138"/>
                    <a:pt x="51" y="25163"/>
                    <a:pt x="51" y="25214"/>
                  </a:cubicBezTo>
                  <a:cubicBezTo>
                    <a:pt x="51" y="25289"/>
                    <a:pt x="26" y="25364"/>
                    <a:pt x="26" y="25439"/>
                  </a:cubicBezTo>
                  <a:cubicBezTo>
                    <a:pt x="26" y="25514"/>
                    <a:pt x="26" y="25564"/>
                    <a:pt x="1" y="25615"/>
                  </a:cubicBezTo>
                  <a:cubicBezTo>
                    <a:pt x="1" y="25790"/>
                    <a:pt x="1" y="25966"/>
                    <a:pt x="1" y="26141"/>
                  </a:cubicBezTo>
                  <a:lnTo>
                    <a:pt x="76" y="59750"/>
                  </a:lnTo>
                  <a:lnTo>
                    <a:pt x="2181" y="60978"/>
                  </a:lnTo>
                  <a:lnTo>
                    <a:pt x="2106" y="28547"/>
                  </a:lnTo>
                  <a:cubicBezTo>
                    <a:pt x="2106" y="28372"/>
                    <a:pt x="2106" y="28196"/>
                    <a:pt x="2131" y="27996"/>
                  </a:cubicBezTo>
                  <a:cubicBezTo>
                    <a:pt x="2131" y="27945"/>
                    <a:pt x="2131" y="27895"/>
                    <a:pt x="2131" y="27845"/>
                  </a:cubicBezTo>
                  <a:cubicBezTo>
                    <a:pt x="2156" y="27720"/>
                    <a:pt x="2156" y="27595"/>
                    <a:pt x="2181" y="27494"/>
                  </a:cubicBezTo>
                  <a:cubicBezTo>
                    <a:pt x="2206" y="27369"/>
                    <a:pt x="2232" y="27244"/>
                    <a:pt x="2257" y="27093"/>
                  </a:cubicBezTo>
                  <a:cubicBezTo>
                    <a:pt x="2257" y="27018"/>
                    <a:pt x="2282" y="26918"/>
                    <a:pt x="2307" y="26843"/>
                  </a:cubicBezTo>
                  <a:cubicBezTo>
                    <a:pt x="2307" y="26768"/>
                    <a:pt x="2332" y="26667"/>
                    <a:pt x="2357" y="26592"/>
                  </a:cubicBezTo>
                  <a:cubicBezTo>
                    <a:pt x="2382" y="26492"/>
                    <a:pt x="2407" y="26367"/>
                    <a:pt x="2457" y="26241"/>
                  </a:cubicBezTo>
                  <a:cubicBezTo>
                    <a:pt x="2457" y="26191"/>
                    <a:pt x="2482" y="26116"/>
                    <a:pt x="2507" y="26066"/>
                  </a:cubicBezTo>
                  <a:cubicBezTo>
                    <a:pt x="2557" y="25915"/>
                    <a:pt x="2582" y="25790"/>
                    <a:pt x="2633" y="25665"/>
                  </a:cubicBezTo>
                  <a:cubicBezTo>
                    <a:pt x="2658" y="25615"/>
                    <a:pt x="2683" y="25564"/>
                    <a:pt x="2683" y="25514"/>
                  </a:cubicBezTo>
                  <a:cubicBezTo>
                    <a:pt x="2758" y="25339"/>
                    <a:pt x="2833" y="25163"/>
                    <a:pt x="2908" y="24988"/>
                  </a:cubicBezTo>
                  <a:cubicBezTo>
                    <a:pt x="2908" y="24963"/>
                    <a:pt x="2933" y="24938"/>
                    <a:pt x="2933" y="24913"/>
                  </a:cubicBezTo>
                  <a:cubicBezTo>
                    <a:pt x="3008" y="24762"/>
                    <a:pt x="3084" y="24612"/>
                    <a:pt x="3159" y="24462"/>
                  </a:cubicBezTo>
                  <a:cubicBezTo>
                    <a:pt x="3184" y="24412"/>
                    <a:pt x="3209" y="24361"/>
                    <a:pt x="3234" y="24311"/>
                  </a:cubicBezTo>
                  <a:cubicBezTo>
                    <a:pt x="3309" y="24161"/>
                    <a:pt x="3384" y="24011"/>
                    <a:pt x="3460" y="23885"/>
                  </a:cubicBezTo>
                  <a:cubicBezTo>
                    <a:pt x="3485" y="23860"/>
                    <a:pt x="3485" y="23810"/>
                    <a:pt x="3510" y="23785"/>
                  </a:cubicBezTo>
                  <a:cubicBezTo>
                    <a:pt x="3610" y="23635"/>
                    <a:pt x="3710" y="23459"/>
                    <a:pt x="3810" y="23309"/>
                  </a:cubicBezTo>
                  <a:cubicBezTo>
                    <a:pt x="3836" y="23259"/>
                    <a:pt x="3861" y="23209"/>
                    <a:pt x="3911" y="23158"/>
                  </a:cubicBezTo>
                  <a:cubicBezTo>
                    <a:pt x="3986" y="23058"/>
                    <a:pt x="4061" y="22933"/>
                    <a:pt x="4136" y="22808"/>
                  </a:cubicBezTo>
                  <a:cubicBezTo>
                    <a:pt x="4186" y="22757"/>
                    <a:pt x="4237" y="22707"/>
                    <a:pt x="4287" y="22632"/>
                  </a:cubicBezTo>
                  <a:cubicBezTo>
                    <a:pt x="4337" y="22532"/>
                    <a:pt x="4412" y="22457"/>
                    <a:pt x="4487" y="22356"/>
                  </a:cubicBezTo>
                  <a:cubicBezTo>
                    <a:pt x="4562" y="22281"/>
                    <a:pt x="4612" y="22206"/>
                    <a:pt x="4688" y="22131"/>
                  </a:cubicBezTo>
                  <a:cubicBezTo>
                    <a:pt x="4738" y="22056"/>
                    <a:pt x="4813" y="22006"/>
                    <a:pt x="4863" y="21930"/>
                  </a:cubicBezTo>
                  <a:cubicBezTo>
                    <a:pt x="4963" y="21805"/>
                    <a:pt x="5064" y="21705"/>
                    <a:pt x="5189" y="21580"/>
                  </a:cubicBezTo>
                  <a:cubicBezTo>
                    <a:pt x="5264" y="21504"/>
                    <a:pt x="5314" y="21454"/>
                    <a:pt x="5389" y="21379"/>
                  </a:cubicBezTo>
                  <a:cubicBezTo>
                    <a:pt x="5440" y="21329"/>
                    <a:pt x="5490" y="21279"/>
                    <a:pt x="5540" y="21229"/>
                  </a:cubicBezTo>
                  <a:cubicBezTo>
                    <a:pt x="5640" y="21153"/>
                    <a:pt x="5740" y="21078"/>
                    <a:pt x="5816" y="20978"/>
                  </a:cubicBezTo>
                  <a:cubicBezTo>
                    <a:pt x="5866" y="20953"/>
                    <a:pt x="5941" y="20903"/>
                    <a:pt x="5991" y="20853"/>
                  </a:cubicBezTo>
                  <a:cubicBezTo>
                    <a:pt x="6091" y="20778"/>
                    <a:pt x="6191" y="20702"/>
                    <a:pt x="6292" y="20627"/>
                  </a:cubicBezTo>
                  <a:cubicBezTo>
                    <a:pt x="6342" y="20602"/>
                    <a:pt x="6392" y="20552"/>
                    <a:pt x="6442" y="20527"/>
                  </a:cubicBezTo>
                  <a:cubicBezTo>
                    <a:pt x="6592" y="20427"/>
                    <a:pt x="6743" y="20326"/>
                    <a:pt x="6893" y="20226"/>
                  </a:cubicBezTo>
                  <a:lnTo>
                    <a:pt x="36918" y="2908"/>
                  </a:lnTo>
                  <a:cubicBezTo>
                    <a:pt x="37069" y="2807"/>
                    <a:pt x="37219" y="2732"/>
                    <a:pt x="37345" y="2657"/>
                  </a:cubicBezTo>
                  <a:cubicBezTo>
                    <a:pt x="37395" y="2657"/>
                    <a:pt x="37445" y="2632"/>
                    <a:pt x="37470" y="2607"/>
                  </a:cubicBezTo>
                  <a:cubicBezTo>
                    <a:pt x="37620" y="2557"/>
                    <a:pt x="37746" y="2507"/>
                    <a:pt x="37896" y="2457"/>
                  </a:cubicBezTo>
                  <a:cubicBezTo>
                    <a:pt x="37896" y="2457"/>
                    <a:pt x="37896" y="2432"/>
                    <a:pt x="37921" y="2432"/>
                  </a:cubicBezTo>
                  <a:cubicBezTo>
                    <a:pt x="38021" y="2406"/>
                    <a:pt x="38147" y="2381"/>
                    <a:pt x="38272" y="2331"/>
                  </a:cubicBezTo>
                  <a:cubicBezTo>
                    <a:pt x="38322" y="2331"/>
                    <a:pt x="38397" y="2306"/>
                    <a:pt x="38472" y="2306"/>
                  </a:cubicBezTo>
                  <a:cubicBezTo>
                    <a:pt x="38548" y="2281"/>
                    <a:pt x="38623" y="2281"/>
                    <a:pt x="38723" y="2256"/>
                  </a:cubicBezTo>
                  <a:lnTo>
                    <a:pt x="38848" y="2256"/>
                  </a:lnTo>
                  <a:cubicBezTo>
                    <a:pt x="38974" y="2231"/>
                    <a:pt x="39074" y="2231"/>
                    <a:pt x="39174" y="2231"/>
                  </a:cubicBezTo>
                  <a:lnTo>
                    <a:pt x="39249" y="2231"/>
                  </a:lnTo>
                  <a:cubicBezTo>
                    <a:pt x="39350" y="2256"/>
                    <a:pt x="39475" y="2256"/>
                    <a:pt x="39600" y="2281"/>
                  </a:cubicBezTo>
                  <a:cubicBezTo>
                    <a:pt x="39625" y="2281"/>
                    <a:pt x="39650" y="2306"/>
                    <a:pt x="39675" y="2306"/>
                  </a:cubicBezTo>
                  <a:cubicBezTo>
                    <a:pt x="39776" y="2331"/>
                    <a:pt x="39851" y="2356"/>
                    <a:pt x="39951" y="2381"/>
                  </a:cubicBezTo>
                  <a:cubicBezTo>
                    <a:pt x="39976" y="2381"/>
                    <a:pt x="40001" y="2406"/>
                    <a:pt x="40026" y="2406"/>
                  </a:cubicBezTo>
                  <a:cubicBezTo>
                    <a:pt x="40126" y="2457"/>
                    <a:pt x="40252" y="2507"/>
                    <a:pt x="40352" y="2557"/>
                  </a:cubicBezTo>
                  <a:lnTo>
                    <a:pt x="35941"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 name="Google Shape;2135;p47">
              <a:extLst>
                <a:ext uri="{FF2B5EF4-FFF2-40B4-BE49-F238E27FC236}">
                  <a16:creationId xmlns:a16="http://schemas.microsoft.com/office/drawing/2014/main" id="{73E29C6A-8176-4EE7-90D3-29FFCFC93687}"/>
                </a:ext>
              </a:extLst>
            </p:cNvPr>
            <p:cNvSpPr/>
            <p:nvPr/>
          </p:nvSpPr>
          <p:spPr>
            <a:xfrm>
              <a:off x="938343" y="1706119"/>
              <a:ext cx="689985" cy="573320"/>
            </a:xfrm>
            <a:custGeom>
              <a:avLst/>
              <a:gdLst/>
              <a:ahLst/>
              <a:cxnLst/>
              <a:rect l="l" t="t" r="r" b="b"/>
              <a:pathLst>
                <a:path w="20753" h="17244" extrusionOk="0">
                  <a:moveTo>
                    <a:pt x="3885" y="1"/>
                  </a:moveTo>
                  <a:cubicBezTo>
                    <a:pt x="3810" y="51"/>
                    <a:pt x="3760" y="101"/>
                    <a:pt x="3709" y="151"/>
                  </a:cubicBezTo>
                  <a:cubicBezTo>
                    <a:pt x="3609" y="226"/>
                    <a:pt x="3534" y="302"/>
                    <a:pt x="3434" y="377"/>
                  </a:cubicBezTo>
                  <a:cubicBezTo>
                    <a:pt x="3384" y="427"/>
                    <a:pt x="3333" y="477"/>
                    <a:pt x="3283" y="527"/>
                  </a:cubicBezTo>
                  <a:cubicBezTo>
                    <a:pt x="3233" y="577"/>
                    <a:pt x="3208" y="602"/>
                    <a:pt x="3183" y="627"/>
                  </a:cubicBezTo>
                  <a:cubicBezTo>
                    <a:pt x="3133" y="652"/>
                    <a:pt x="3108" y="703"/>
                    <a:pt x="3083" y="728"/>
                  </a:cubicBezTo>
                  <a:cubicBezTo>
                    <a:pt x="2957" y="853"/>
                    <a:pt x="2857" y="953"/>
                    <a:pt x="2757" y="1078"/>
                  </a:cubicBezTo>
                  <a:cubicBezTo>
                    <a:pt x="2732" y="1129"/>
                    <a:pt x="2682" y="1154"/>
                    <a:pt x="2657" y="1179"/>
                  </a:cubicBezTo>
                  <a:cubicBezTo>
                    <a:pt x="2632" y="1229"/>
                    <a:pt x="2607" y="1254"/>
                    <a:pt x="2582" y="1279"/>
                  </a:cubicBezTo>
                  <a:cubicBezTo>
                    <a:pt x="2506" y="1354"/>
                    <a:pt x="2456" y="1429"/>
                    <a:pt x="2381" y="1505"/>
                  </a:cubicBezTo>
                  <a:cubicBezTo>
                    <a:pt x="2331" y="1555"/>
                    <a:pt x="2306" y="1605"/>
                    <a:pt x="2256" y="1655"/>
                  </a:cubicBezTo>
                  <a:cubicBezTo>
                    <a:pt x="2231" y="1705"/>
                    <a:pt x="2206" y="1755"/>
                    <a:pt x="2155" y="1780"/>
                  </a:cubicBezTo>
                  <a:cubicBezTo>
                    <a:pt x="2130" y="1855"/>
                    <a:pt x="2080" y="1906"/>
                    <a:pt x="2030" y="1981"/>
                  </a:cubicBezTo>
                  <a:cubicBezTo>
                    <a:pt x="2005" y="2006"/>
                    <a:pt x="1980" y="2056"/>
                    <a:pt x="1930" y="2106"/>
                  </a:cubicBezTo>
                  <a:cubicBezTo>
                    <a:pt x="1880" y="2181"/>
                    <a:pt x="1855" y="2256"/>
                    <a:pt x="1805" y="2307"/>
                  </a:cubicBezTo>
                  <a:cubicBezTo>
                    <a:pt x="1754" y="2357"/>
                    <a:pt x="1729" y="2407"/>
                    <a:pt x="1704" y="2457"/>
                  </a:cubicBezTo>
                  <a:cubicBezTo>
                    <a:pt x="1679" y="2482"/>
                    <a:pt x="1679" y="2482"/>
                    <a:pt x="1654" y="2507"/>
                  </a:cubicBezTo>
                  <a:cubicBezTo>
                    <a:pt x="1579" y="2657"/>
                    <a:pt x="1504" y="2783"/>
                    <a:pt x="1404" y="2933"/>
                  </a:cubicBezTo>
                  <a:cubicBezTo>
                    <a:pt x="1404" y="2933"/>
                    <a:pt x="1404" y="2933"/>
                    <a:pt x="1404" y="2958"/>
                  </a:cubicBezTo>
                  <a:cubicBezTo>
                    <a:pt x="1379" y="2983"/>
                    <a:pt x="1379" y="3008"/>
                    <a:pt x="1353" y="3033"/>
                  </a:cubicBezTo>
                  <a:cubicBezTo>
                    <a:pt x="1303" y="3134"/>
                    <a:pt x="1228" y="3234"/>
                    <a:pt x="1178" y="3334"/>
                  </a:cubicBezTo>
                  <a:cubicBezTo>
                    <a:pt x="1153" y="3384"/>
                    <a:pt x="1153" y="3409"/>
                    <a:pt x="1128" y="3459"/>
                  </a:cubicBezTo>
                  <a:cubicBezTo>
                    <a:pt x="1103" y="3510"/>
                    <a:pt x="1078" y="3560"/>
                    <a:pt x="1053" y="3610"/>
                  </a:cubicBezTo>
                  <a:cubicBezTo>
                    <a:pt x="1028" y="3660"/>
                    <a:pt x="1003" y="3685"/>
                    <a:pt x="978" y="3735"/>
                  </a:cubicBezTo>
                  <a:cubicBezTo>
                    <a:pt x="927" y="3860"/>
                    <a:pt x="877" y="3961"/>
                    <a:pt x="827" y="4086"/>
                  </a:cubicBezTo>
                  <a:cubicBezTo>
                    <a:pt x="827" y="4086"/>
                    <a:pt x="802" y="4111"/>
                    <a:pt x="802" y="4136"/>
                  </a:cubicBezTo>
                  <a:cubicBezTo>
                    <a:pt x="802" y="4136"/>
                    <a:pt x="802" y="4136"/>
                    <a:pt x="777" y="4161"/>
                  </a:cubicBezTo>
                  <a:cubicBezTo>
                    <a:pt x="727" y="4287"/>
                    <a:pt x="677" y="4437"/>
                    <a:pt x="602" y="4587"/>
                  </a:cubicBezTo>
                  <a:cubicBezTo>
                    <a:pt x="602" y="4612"/>
                    <a:pt x="602" y="4637"/>
                    <a:pt x="577" y="4662"/>
                  </a:cubicBezTo>
                  <a:cubicBezTo>
                    <a:pt x="551" y="4713"/>
                    <a:pt x="551" y="4763"/>
                    <a:pt x="526" y="4813"/>
                  </a:cubicBezTo>
                  <a:cubicBezTo>
                    <a:pt x="501" y="4888"/>
                    <a:pt x="476" y="4963"/>
                    <a:pt x="451" y="5038"/>
                  </a:cubicBezTo>
                  <a:cubicBezTo>
                    <a:pt x="426" y="5089"/>
                    <a:pt x="426" y="5164"/>
                    <a:pt x="401" y="5214"/>
                  </a:cubicBezTo>
                  <a:cubicBezTo>
                    <a:pt x="376" y="5264"/>
                    <a:pt x="351" y="5339"/>
                    <a:pt x="326" y="5414"/>
                  </a:cubicBezTo>
                  <a:cubicBezTo>
                    <a:pt x="326" y="5439"/>
                    <a:pt x="301" y="5490"/>
                    <a:pt x="301" y="5540"/>
                  </a:cubicBezTo>
                  <a:cubicBezTo>
                    <a:pt x="276" y="5615"/>
                    <a:pt x="276" y="5690"/>
                    <a:pt x="251" y="5740"/>
                  </a:cubicBezTo>
                  <a:cubicBezTo>
                    <a:pt x="226" y="5840"/>
                    <a:pt x="201" y="5916"/>
                    <a:pt x="176" y="5991"/>
                  </a:cubicBezTo>
                  <a:cubicBezTo>
                    <a:pt x="176" y="6016"/>
                    <a:pt x="176" y="6066"/>
                    <a:pt x="176" y="6091"/>
                  </a:cubicBezTo>
                  <a:cubicBezTo>
                    <a:pt x="150" y="6141"/>
                    <a:pt x="150" y="6191"/>
                    <a:pt x="125" y="6266"/>
                  </a:cubicBezTo>
                  <a:cubicBezTo>
                    <a:pt x="100" y="6392"/>
                    <a:pt x="75" y="6517"/>
                    <a:pt x="75" y="6642"/>
                  </a:cubicBezTo>
                  <a:cubicBezTo>
                    <a:pt x="75" y="6667"/>
                    <a:pt x="50" y="6718"/>
                    <a:pt x="50" y="6743"/>
                  </a:cubicBezTo>
                  <a:cubicBezTo>
                    <a:pt x="50" y="6843"/>
                    <a:pt x="25" y="6918"/>
                    <a:pt x="25" y="6993"/>
                  </a:cubicBezTo>
                  <a:cubicBezTo>
                    <a:pt x="25" y="7043"/>
                    <a:pt x="25" y="7094"/>
                    <a:pt x="0" y="7169"/>
                  </a:cubicBezTo>
                  <a:cubicBezTo>
                    <a:pt x="0" y="7344"/>
                    <a:pt x="0" y="7520"/>
                    <a:pt x="0" y="7695"/>
                  </a:cubicBezTo>
                  <a:lnTo>
                    <a:pt x="0" y="8622"/>
                  </a:lnTo>
                  <a:lnTo>
                    <a:pt x="16416" y="17244"/>
                  </a:lnTo>
                  <a:cubicBezTo>
                    <a:pt x="16416" y="17069"/>
                    <a:pt x="16416" y="16893"/>
                    <a:pt x="16441" y="16693"/>
                  </a:cubicBezTo>
                  <a:cubicBezTo>
                    <a:pt x="16441" y="16642"/>
                    <a:pt x="16441" y="16592"/>
                    <a:pt x="16441" y="16542"/>
                  </a:cubicBezTo>
                  <a:cubicBezTo>
                    <a:pt x="16466" y="16417"/>
                    <a:pt x="16466" y="16292"/>
                    <a:pt x="16491" y="16191"/>
                  </a:cubicBezTo>
                  <a:cubicBezTo>
                    <a:pt x="16516" y="16066"/>
                    <a:pt x="16542" y="15941"/>
                    <a:pt x="16567" y="15790"/>
                  </a:cubicBezTo>
                  <a:cubicBezTo>
                    <a:pt x="16567" y="15715"/>
                    <a:pt x="16592" y="15615"/>
                    <a:pt x="16617" y="15540"/>
                  </a:cubicBezTo>
                  <a:cubicBezTo>
                    <a:pt x="16617" y="15465"/>
                    <a:pt x="16642" y="15364"/>
                    <a:pt x="16667" y="15289"/>
                  </a:cubicBezTo>
                  <a:cubicBezTo>
                    <a:pt x="16692" y="15189"/>
                    <a:pt x="16717" y="15064"/>
                    <a:pt x="16767" y="14938"/>
                  </a:cubicBezTo>
                  <a:cubicBezTo>
                    <a:pt x="16767" y="14888"/>
                    <a:pt x="16792" y="14813"/>
                    <a:pt x="16817" y="14763"/>
                  </a:cubicBezTo>
                  <a:cubicBezTo>
                    <a:pt x="16867" y="14612"/>
                    <a:pt x="16892" y="14487"/>
                    <a:pt x="16943" y="14362"/>
                  </a:cubicBezTo>
                  <a:cubicBezTo>
                    <a:pt x="16968" y="14312"/>
                    <a:pt x="16993" y="14261"/>
                    <a:pt x="16993" y="14211"/>
                  </a:cubicBezTo>
                  <a:cubicBezTo>
                    <a:pt x="17068" y="14036"/>
                    <a:pt x="17143" y="13860"/>
                    <a:pt x="17218" y="13685"/>
                  </a:cubicBezTo>
                  <a:cubicBezTo>
                    <a:pt x="17218" y="13660"/>
                    <a:pt x="17243" y="13635"/>
                    <a:pt x="17243" y="13610"/>
                  </a:cubicBezTo>
                  <a:cubicBezTo>
                    <a:pt x="17318" y="13459"/>
                    <a:pt x="17394" y="13309"/>
                    <a:pt x="17469" y="13159"/>
                  </a:cubicBezTo>
                  <a:cubicBezTo>
                    <a:pt x="17494" y="13109"/>
                    <a:pt x="17519" y="13058"/>
                    <a:pt x="17544" y="13008"/>
                  </a:cubicBezTo>
                  <a:cubicBezTo>
                    <a:pt x="17619" y="12858"/>
                    <a:pt x="17694" y="12708"/>
                    <a:pt x="17770" y="12582"/>
                  </a:cubicBezTo>
                  <a:cubicBezTo>
                    <a:pt x="17795" y="12557"/>
                    <a:pt x="17795" y="12507"/>
                    <a:pt x="17820" y="12482"/>
                  </a:cubicBezTo>
                  <a:cubicBezTo>
                    <a:pt x="17920" y="12332"/>
                    <a:pt x="18020" y="12156"/>
                    <a:pt x="18120" y="12006"/>
                  </a:cubicBezTo>
                  <a:cubicBezTo>
                    <a:pt x="18146" y="11956"/>
                    <a:pt x="18171" y="11906"/>
                    <a:pt x="18221" y="11855"/>
                  </a:cubicBezTo>
                  <a:cubicBezTo>
                    <a:pt x="18296" y="11755"/>
                    <a:pt x="18371" y="11630"/>
                    <a:pt x="18446" y="11505"/>
                  </a:cubicBezTo>
                  <a:cubicBezTo>
                    <a:pt x="18496" y="11454"/>
                    <a:pt x="18547" y="11404"/>
                    <a:pt x="18597" y="11329"/>
                  </a:cubicBezTo>
                  <a:cubicBezTo>
                    <a:pt x="18647" y="11229"/>
                    <a:pt x="18722" y="11154"/>
                    <a:pt x="18797" y="11053"/>
                  </a:cubicBezTo>
                  <a:cubicBezTo>
                    <a:pt x="18872" y="10978"/>
                    <a:pt x="18922" y="10903"/>
                    <a:pt x="18998" y="10828"/>
                  </a:cubicBezTo>
                  <a:cubicBezTo>
                    <a:pt x="19048" y="10753"/>
                    <a:pt x="19123" y="10703"/>
                    <a:pt x="19173" y="10627"/>
                  </a:cubicBezTo>
                  <a:cubicBezTo>
                    <a:pt x="19273" y="10502"/>
                    <a:pt x="19374" y="10402"/>
                    <a:pt x="19499" y="10277"/>
                  </a:cubicBezTo>
                  <a:cubicBezTo>
                    <a:pt x="19574" y="10201"/>
                    <a:pt x="19624" y="10151"/>
                    <a:pt x="19699" y="10076"/>
                  </a:cubicBezTo>
                  <a:cubicBezTo>
                    <a:pt x="19750" y="10026"/>
                    <a:pt x="19800" y="9976"/>
                    <a:pt x="19850" y="9926"/>
                  </a:cubicBezTo>
                  <a:cubicBezTo>
                    <a:pt x="19950" y="9850"/>
                    <a:pt x="20050" y="9775"/>
                    <a:pt x="20126" y="9675"/>
                  </a:cubicBezTo>
                  <a:cubicBezTo>
                    <a:pt x="20176" y="9650"/>
                    <a:pt x="20251" y="9600"/>
                    <a:pt x="20301" y="9550"/>
                  </a:cubicBezTo>
                  <a:cubicBezTo>
                    <a:pt x="20401" y="9475"/>
                    <a:pt x="20501" y="9399"/>
                    <a:pt x="20602" y="9324"/>
                  </a:cubicBezTo>
                  <a:cubicBezTo>
                    <a:pt x="20652" y="9299"/>
                    <a:pt x="20702" y="9249"/>
                    <a:pt x="20752" y="9224"/>
                  </a:cubicBezTo>
                  <a:lnTo>
                    <a:pt x="3885"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 name="Google Shape;2136;p47">
              <a:extLst>
                <a:ext uri="{FF2B5EF4-FFF2-40B4-BE49-F238E27FC236}">
                  <a16:creationId xmlns:a16="http://schemas.microsoft.com/office/drawing/2014/main" id="{69BA5385-0944-408D-BE12-5DC23BEB0948}"/>
                </a:ext>
              </a:extLst>
            </p:cNvPr>
            <p:cNvSpPr/>
            <p:nvPr/>
          </p:nvSpPr>
          <p:spPr>
            <a:xfrm>
              <a:off x="1849949" y="1845298"/>
              <a:ext cx="790825" cy="1061626"/>
            </a:xfrm>
            <a:custGeom>
              <a:avLst/>
              <a:gdLst/>
              <a:ahLst/>
              <a:cxnLst/>
              <a:rect l="l" t="t" r="r" b="b"/>
              <a:pathLst>
                <a:path w="23786" h="31931" extrusionOk="0">
                  <a:moveTo>
                    <a:pt x="16993" y="0"/>
                  </a:moveTo>
                  <a:cubicBezTo>
                    <a:pt x="19124" y="1253"/>
                    <a:pt x="20477" y="3910"/>
                    <a:pt x="20477" y="7695"/>
                  </a:cubicBezTo>
                  <a:cubicBezTo>
                    <a:pt x="20477" y="8020"/>
                    <a:pt x="20477" y="8371"/>
                    <a:pt x="20452" y="8722"/>
                  </a:cubicBezTo>
                  <a:cubicBezTo>
                    <a:pt x="20452" y="8797"/>
                    <a:pt x="20452" y="8872"/>
                    <a:pt x="20427" y="8948"/>
                  </a:cubicBezTo>
                  <a:cubicBezTo>
                    <a:pt x="20402" y="9273"/>
                    <a:pt x="20377" y="9624"/>
                    <a:pt x="20327" y="9975"/>
                  </a:cubicBezTo>
                  <a:cubicBezTo>
                    <a:pt x="20327" y="10050"/>
                    <a:pt x="20302" y="10151"/>
                    <a:pt x="20302" y="10251"/>
                  </a:cubicBezTo>
                  <a:cubicBezTo>
                    <a:pt x="20277" y="10401"/>
                    <a:pt x="20252" y="10577"/>
                    <a:pt x="20226" y="10727"/>
                  </a:cubicBezTo>
                  <a:cubicBezTo>
                    <a:pt x="20201" y="10852"/>
                    <a:pt x="20176" y="10953"/>
                    <a:pt x="20176" y="11053"/>
                  </a:cubicBezTo>
                  <a:cubicBezTo>
                    <a:pt x="20126" y="11203"/>
                    <a:pt x="20101" y="11379"/>
                    <a:pt x="20076" y="11529"/>
                  </a:cubicBezTo>
                  <a:cubicBezTo>
                    <a:pt x="20051" y="11654"/>
                    <a:pt x="20026" y="11780"/>
                    <a:pt x="20001" y="11905"/>
                  </a:cubicBezTo>
                  <a:cubicBezTo>
                    <a:pt x="19976" y="12005"/>
                    <a:pt x="19951" y="12106"/>
                    <a:pt x="19926" y="12231"/>
                  </a:cubicBezTo>
                  <a:cubicBezTo>
                    <a:pt x="19901" y="12356"/>
                    <a:pt x="19851" y="12507"/>
                    <a:pt x="19825" y="12632"/>
                  </a:cubicBezTo>
                  <a:cubicBezTo>
                    <a:pt x="19800" y="12732"/>
                    <a:pt x="19775" y="12832"/>
                    <a:pt x="19750" y="12933"/>
                  </a:cubicBezTo>
                  <a:cubicBezTo>
                    <a:pt x="19725" y="13008"/>
                    <a:pt x="19700" y="13108"/>
                    <a:pt x="19675" y="13183"/>
                  </a:cubicBezTo>
                  <a:cubicBezTo>
                    <a:pt x="19575" y="13534"/>
                    <a:pt x="19475" y="13860"/>
                    <a:pt x="19349" y="14211"/>
                  </a:cubicBezTo>
                  <a:cubicBezTo>
                    <a:pt x="19349" y="14236"/>
                    <a:pt x="19349" y="14261"/>
                    <a:pt x="19324" y="14311"/>
                  </a:cubicBezTo>
                  <a:cubicBezTo>
                    <a:pt x="19224" y="14637"/>
                    <a:pt x="19099" y="14963"/>
                    <a:pt x="18973" y="15289"/>
                  </a:cubicBezTo>
                  <a:cubicBezTo>
                    <a:pt x="18948" y="15389"/>
                    <a:pt x="18898" y="15464"/>
                    <a:pt x="18873" y="15539"/>
                  </a:cubicBezTo>
                  <a:cubicBezTo>
                    <a:pt x="18773" y="15815"/>
                    <a:pt x="18647" y="16116"/>
                    <a:pt x="18522" y="16391"/>
                  </a:cubicBezTo>
                  <a:cubicBezTo>
                    <a:pt x="18522" y="16416"/>
                    <a:pt x="18497" y="16467"/>
                    <a:pt x="18472" y="16517"/>
                  </a:cubicBezTo>
                  <a:cubicBezTo>
                    <a:pt x="18347" y="16817"/>
                    <a:pt x="18196" y="17143"/>
                    <a:pt x="18046" y="17444"/>
                  </a:cubicBezTo>
                  <a:cubicBezTo>
                    <a:pt x="18021" y="17519"/>
                    <a:pt x="17971" y="17594"/>
                    <a:pt x="17946" y="17670"/>
                  </a:cubicBezTo>
                  <a:cubicBezTo>
                    <a:pt x="17820" y="17920"/>
                    <a:pt x="17695" y="18171"/>
                    <a:pt x="17570" y="18396"/>
                  </a:cubicBezTo>
                  <a:cubicBezTo>
                    <a:pt x="17520" y="18472"/>
                    <a:pt x="17495" y="18547"/>
                    <a:pt x="17444" y="18622"/>
                  </a:cubicBezTo>
                  <a:cubicBezTo>
                    <a:pt x="17294" y="18923"/>
                    <a:pt x="17119" y="19223"/>
                    <a:pt x="16943" y="19524"/>
                  </a:cubicBezTo>
                  <a:cubicBezTo>
                    <a:pt x="16918" y="19574"/>
                    <a:pt x="16893" y="19624"/>
                    <a:pt x="16868" y="19675"/>
                  </a:cubicBezTo>
                  <a:cubicBezTo>
                    <a:pt x="16693" y="19950"/>
                    <a:pt x="16542" y="20201"/>
                    <a:pt x="16392" y="20451"/>
                  </a:cubicBezTo>
                  <a:cubicBezTo>
                    <a:pt x="16342" y="20527"/>
                    <a:pt x="16292" y="20602"/>
                    <a:pt x="16241" y="20677"/>
                  </a:cubicBezTo>
                  <a:cubicBezTo>
                    <a:pt x="16041" y="20978"/>
                    <a:pt x="15840" y="21279"/>
                    <a:pt x="15640" y="21579"/>
                  </a:cubicBezTo>
                  <a:cubicBezTo>
                    <a:pt x="15615" y="21629"/>
                    <a:pt x="15590" y="21655"/>
                    <a:pt x="15540" y="21705"/>
                  </a:cubicBezTo>
                  <a:cubicBezTo>
                    <a:pt x="15339" y="22030"/>
                    <a:pt x="15114" y="22331"/>
                    <a:pt x="14863" y="22607"/>
                  </a:cubicBezTo>
                  <a:cubicBezTo>
                    <a:pt x="14838" y="22657"/>
                    <a:pt x="14813" y="22707"/>
                    <a:pt x="14788" y="22732"/>
                  </a:cubicBezTo>
                  <a:cubicBezTo>
                    <a:pt x="14512" y="23108"/>
                    <a:pt x="14211" y="23459"/>
                    <a:pt x="13911" y="23810"/>
                  </a:cubicBezTo>
                  <a:cubicBezTo>
                    <a:pt x="13861" y="23860"/>
                    <a:pt x="13835" y="23910"/>
                    <a:pt x="13785" y="23935"/>
                  </a:cubicBezTo>
                  <a:cubicBezTo>
                    <a:pt x="13585" y="24161"/>
                    <a:pt x="13409" y="24386"/>
                    <a:pt x="13209" y="24587"/>
                  </a:cubicBezTo>
                  <a:cubicBezTo>
                    <a:pt x="13184" y="24612"/>
                    <a:pt x="13184" y="24612"/>
                    <a:pt x="13184" y="24612"/>
                  </a:cubicBezTo>
                  <a:cubicBezTo>
                    <a:pt x="12983" y="24812"/>
                    <a:pt x="12783" y="25038"/>
                    <a:pt x="12582" y="25238"/>
                  </a:cubicBezTo>
                  <a:cubicBezTo>
                    <a:pt x="12457" y="25364"/>
                    <a:pt x="12332" y="25489"/>
                    <a:pt x="12206" y="25614"/>
                  </a:cubicBezTo>
                  <a:cubicBezTo>
                    <a:pt x="12156" y="25639"/>
                    <a:pt x="12106" y="25690"/>
                    <a:pt x="12081" y="25715"/>
                  </a:cubicBezTo>
                  <a:cubicBezTo>
                    <a:pt x="11906" y="25890"/>
                    <a:pt x="11730" y="26040"/>
                    <a:pt x="11555" y="26191"/>
                  </a:cubicBezTo>
                  <a:cubicBezTo>
                    <a:pt x="11505" y="26241"/>
                    <a:pt x="11454" y="26266"/>
                    <a:pt x="11404" y="26316"/>
                  </a:cubicBezTo>
                  <a:cubicBezTo>
                    <a:pt x="11279" y="26442"/>
                    <a:pt x="11154" y="26542"/>
                    <a:pt x="11003" y="26642"/>
                  </a:cubicBezTo>
                  <a:cubicBezTo>
                    <a:pt x="10953" y="26717"/>
                    <a:pt x="10878" y="26767"/>
                    <a:pt x="10803" y="26817"/>
                  </a:cubicBezTo>
                  <a:cubicBezTo>
                    <a:pt x="10703" y="26918"/>
                    <a:pt x="10577" y="26993"/>
                    <a:pt x="10452" y="27093"/>
                  </a:cubicBezTo>
                  <a:cubicBezTo>
                    <a:pt x="10377" y="27143"/>
                    <a:pt x="10327" y="27193"/>
                    <a:pt x="10251" y="27244"/>
                  </a:cubicBezTo>
                  <a:cubicBezTo>
                    <a:pt x="10126" y="27344"/>
                    <a:pt x="10001" y="27419"/>
                    <a:pt x="9901" y="27494"/>
                  </a:cubicBezTo>
                  <a:cubicBezTo>
                    <a:pt x="9825" y="27544"/>
                    <a:pt x="9750" y="27594"/>
                    <a:pt x="9675" y="27645"/>
                  </a:cubicBezTo>
                  <a:cubicBezTo>
                    <a:pt x="9550" y="27745"/>
                    <a:pt x="9424" y="27820"/>
                    <a:pt x="9299" y="27920"/>
                  </a:cubicBezTo>
                  <a:cubicBezTo>
                    <a:pt x="9224" y="27945"/>
                    <a:pt x="9174" y="27995"/>
                    <a:pt x="9099" y="28020"/>
                  </a:cubicBezTo>
                  <a:cubicBezTo>
                    <a:pt x="8923" y="28146"/>
                    <a:pt x="8723" y="28271"/>
                    <a:pt x="8547" y="28371"/>
                  </a:cubicBezTo>
                  <a:cubicBezTo>
                    <a:pt x="8272" y="28522"/>
                    <a:pt x="8021" y="28647"/>
                    <a:pt x="7770" y="28772"/>
                  </a:cubicBezTo>
                  <a:cubicBezTo>
                    <a:pt x="7695" y="28822"/>
                    <a:pt x="7645" y="28848"/>
                    <a:pt x="7570" y="28898"/>
                  </a:cubicBezTo>
                  <a:cubicBezTo>
                    <a:pt x="7369" y="28973"/>
                    <a:pt x="7194" y="29073"/>
                    <a:pt x="6993" y="29148"/>
                  </a:cubicBezTo>
                  <a:cubicBezTo>
                    <a:pt x="6918" y="29173"/>
                    <a:pt x="6868" y="29198"/>
                    <a:pt x="6793" y="29249"/>
                  </a:cubicBezTo>
                  <a:cubicBezTo>
                    <a:pt x="6617" y="29299"/>
                    <a:pt x="6442" y="29374"/>
                    <a:pt x="6266" y="29424"/>
                  </a:cubicBezTo>
                  <a:cubicBezTo>
                    <a:pt x="6216" y="29449"/>
                    <a:pt x="6191" y="29474"/>
                    <a:pt x="6141" y="29474"/>
                  </a:cubicBezTo>
                  <a:cubicBezTo>
                    <a:pt x="5916" y="29549"/>
                    <a:pt x="5690" y="29624"/>
                    <a:pt x="5490" y="29675"/>
                  </a:cubicBezTo>
                  <a:cubicBezTo>
                    <a:pt x="5364" y="29725"/>
                    <a:pt x="5239" y="29750"/>
                    <a:pt x="5089" y="29775"/>
                  </a:cubicBezTo>
                  <a:cubicBezTo>
                    <a:pt x="5038" y="29800"/>
                    <a:pt x="4988" y="29800"/>
                    <a:pt x="4938" y="29825"/>
                  </a:cubicBezTo>
                  <a:cubicBezTo>
                    <a:pt x="4763" y="29850"/>
                    <a:pt x="4587" y="29900"/>
                    <a:pt x="4387" y="29925"/>
                  </a:cubicBezTo>
                  <a:lnTo>
                    <a:pt x="4362" y="29925"/>
                  </a:lnTo>
                  <a:cubicBezTo>
                    <a:pt x="4186" y="29950"/>
                    <a:pt x="4036" y="29975"/>
                    <a:pt x="3886" y="29975"/>
                  </a:cubicBezTo>
                  <a:cubicBezTo>
                    <a:pt x="3835" y="29975"/>
                    <a:pt x="3785" y="30000"/>
                    <a:pt x="3735" y="30000"/>
                  </a:cubicBezTo>
                  <a:lnTo>
                    <a:pt x="3434" y="30000"/>
                  </a:lnTo>
                  <a:cubicBezTo>
                    <a:pt x="3322" y="30013"/>
                    <a:pt x="3209" y="30019"/>
                    <a:pt x="3093" y="30019"/>
                  </a:cubicBezTo>
                  <a:cubicBezTo>
                    <a:pt x="2977" y="30019"/>
                    <a:pt x="2858" y="30013"/>
                    <a:pt x="2733" y="30000"/>
                  </a:cubicBezTo>
                  <a:lnTo>
                    <a:pt x="2632" y="30000"/>
                  </a:lnTo>
                  <a:cubicBezTo>
                    <a:pt x="2457" y="29975"/>
                    <a:pt x="2256" y="29950"/>
                    <a:pt x="2081" y="29925"/>
                  </a:cubicBezTo>
                  <a:cubicBezTo>
                    <a:pt x="2031" y="29925"/>
                    <a:pt x="1981" y="29900"/>
                    <a:pt x="1931" y="29900"/>
                  </a:cubicBezTo>
                  <a:cubicBezTo>
                    <a:pt x="1705" y="29875"/>
                    <a:pt x="1505" y="29825"/>
                    <a:pt x="1329" y="29775"/>
                  </a:cubicBezTo>
                  <a:cubicBezTo>
                    <a:pt x="1304" y="29750"/>
                    <a:pt x="1304" y="29750"/>
                    <a:pt x="1304" y="29750"/>
                  </a:cubicBezTo>
                  <a:cubicBezTo>
                    <a:pt x="1104" y="29700"/>
                    <a:pt x="928" y="29624"/>
                    <a:pt x="753" y="29574"/>
                  </a:cubicBezTo>
                  <a:cubicBezTo>
                    <a:pt x="703" y="29549"/>
                    <a:pt x="652" y="29524"/>
                    <a:pt x="602" y="29499"/>
                  </a:cubicBezTo>
                  <a:cubicBezTo>
                    <a:pt x="452" y="29424"/>
                    <a:pt x="302" y="29349"/>
                    <a:pt x="151" y="29274"/>
                  </a:cubicBezTo>
                  <a:cubicBezTo>
                    <a:pt x="101" y="29249"/>
                    <a:pt x="51" y="29223"/>
                    <a:pt x="1" y="29198"/>
                  </a:cubicBezTo>
                  <a:lnTo>
                    <a:pt x="1" y="29198"/>
                  </a:lnTo>
                  <a:lnTo>
                    <a:pt x="3309" y="31128"/>
                  </a:lnTo>
                  <a:cubicBezTo>
                    <a:pt x="3334" y="31128"/>
                    <a:pt x="3359" y="31153"/>
                    <a:pt x="3384" y="31153"/>
                  </a:cubicBezTo>
                  <a:cubicBezTo>
                    <a:pt x="3409" y="31178"/>
                    <a:pt x="3434" y="31178"/>
                    <a:pt x="3459" y="31203"/>
                  </a:cubicBezTo>
                  <a:cubicBezTo>
                    <a:pt x="3610" y="31279"/>
                    <a:pt x="3735" y="31354"/>
                    <a:pt x="3911" y="31429"/>
                  </a:cubicBezTo>
                  <a:cubicBezTo>
                    <a:pt x="3936" y="31429"/>
                    <a:pt x="3961" y="31454"/>
                    <a:pt x="3986" y="31454"/>
                  </a:cubicBezTo>
                  <a:cubicBezTo>
                    <a:pt x="4011" y="31454"/>
                    <a:pt x="4036" y="31479"/>
                    <a:pt x="4061" y="31479"/>
                  </a:cubicBezTo>
                  <a:cubicBezTo>
                    <a:pt x="4236" y="31554"/>
                    <a:pt x="4412" y="31629"/>
                    <a:pt x="4587" y="31680"/>
                  </a:cubicBezTo>
                  <a:lnTo>
                    <a:pt x="4612" y="31680"/>
                  </a:lnTo>
                  <a:cubicBezTo>
                    <a:pt x="4813" y="31730"/>
                    <a:pt x="5013" y="31780"/>
                    <a:pt x="5214" y="31830"/>
                  </a:cubicBezTo>
                  <a:lnTo>
                    <a:pt x="5289" y="31830"/>
                  </a:lnTo>
                  <a:cubicBezTo>
                    <a:pt x="5314" y="31830"/>
                    <a:pt x="5364" y="31830"/>
                    <a:pt x="5389" y="31855"/>
                  </a:cubicBezTo>
                  <a:cubicBezTo>
                    <a:pt x="5565" y="31880"/>
                    <a:pt x="5740" y="31905"/>
                    <a:pt x="5941" y="31905"/>
                  </a:cubicBezTo>
                  <a:cubicBezTo>
                    <a:pt x="5966" y="31905"/>
                    <a:pt x="5991" y="31930"/>
                    <a:pt x="6016" y="31930"/>
                  </a:cubicBezTo>
                  <a:lnTo>
                    <a:pt x="6818" y="31930"/>
                  </a:lnTo>
                  <a:cubicBezTo>
                    <a:pt x="6893" y="31930"/>
                    <a:pt x="6943" y="31905"/>
                    <a:pt x="7018" y="31905"/>
                  </a:cubicBezTo>
                  <a:lnTo>
                    <a:pt x="7194" y="31905"/>
                  </a:lnTo>
                  <a:cubicBezTo>
                    <a:pt x="7344" y="31880"/>
                    <a:pt x="7495" y="31855"/>
                    <a:pt x="7645" y="31855"/>
                  </a:cubicBezTo>
                  <a:cubicBezTo>
                    <a:pt x="7670" y="31830"/>
                    <a:pt x="7670" y="31830"/>
                    <a:pt x="7695" y="31830"/>
                  </a:cubicBezTo>
                  <a:cubicBezTo>
                    <a:pt x="7870" y="31805"/>
                    <a:pt x="8071" y="31780"/>
                    <a:pt x="8246" y="31730"/>
                  </a:cubicBezTo>
                  <a:cubicBezTo>
                    <a:pt x="8297" y="31730"/>
                    <a:pt x="8347" y="31705"/>
                    <a:pt x="8397" y="31705"/>
                  </a:cubicBezTo>
                  <a:cubicBezTo>
                    <a:pt x="8522" y="31680"/>
                    <a:pt x="8647" y="31655"/>
                    <a:pt x="8748" y="31604"/>
                  </a:cubicBezTo>
                  <a:lnTo>
                    <a:pt x="8798" y="31604"/>
                  </a:lnTo>
                  <a:cubicBezTo>
                    <a:pt x="8998" y="31554"/>
                    <a:pt x="9224" y="31479"/>
                    <a:pt x="9424" y="31404"/>
                  </a:cubicBezTo>
                  <a:cubicBezTo>
                    <a:pt x="9475" y="31379"/>
                    <a:pt x="9525" y="31379"/>
                    <a:pt x="9575" y="31354"/>
                  </a:cubicBezTo>
                  <a:cubicBezTo>
                    <a:pt x="9750" y="31279"/>
                    <a:pt x="9926" y="31228"/>
                    <a:pt x="10101" y="31153"/>
                  </a:cubicBezTo>
                  <a:cubicBezTo>
                    <a:pt x="10126" y="31153"/>
                    <a:pt x="10151" y="31128"/>
                    <a:pt x="10176" y="31128"/>
                  </a:cubicBezTo>
                  <a:cubicBezTo>
                    <a:pt x="10201" y="31103"/>
                    <a:pt x="10251" y="31078"/>
                    <a:pt x="10302" y="31078"/>
                  </a:cubicBezTo>
                  <a:cubicBezTo>
                    <a:pt x="10477" y="30978"/>
                    <a:pt x="10678" y="30903"/>
                    <a:pt x="10853" y="30802"/>
                  </a:cubicBezTo>
                  <a:cubicBezTo>
                    <a:pt x="10928" y="30777"/>
                    <a:pt x="11003" y="30727"/>
                    <a:pt x="11079" y="30702"/>
                  </a:cubicBezTo>
                  <a:cubicBezTo>
                    <a:pt x="11329" y="30577"/>
                    <a:pt x="11580" y="30452"/>
                    <a:pt x="11830" y="30301"/>
                  </a:cubicBezTo>
                  <a:cubicBezTo>
                    <a:pt x="12031" y="30176"/>
                    <a:pt x="12231" y="30076"/>
                    <a:pt x="12407" y="29950"/>
                  </a:cubicBezTo>
                  <a:cubicBezTo>
                    <a:pt x="12482" y="29900"/>
                    <a:pt x="12532" y="29875"/>
                    <a:pt x="12582" y="29825"/>
                  </a:cubicBezTo>
                  <a:cubicBezTo>
                    <a:pt x="12733" y="29750"/>
                    <a:pt x="12858" y="29650"/>
                    <a:pt x="12983" y="29574"/>
                  </a:cubicBezTo>
                  <a:cubicBezTo>
                    <a:pt x="13058" y="29524"/>
                    <a:pt x="13109" y="29474"/>
                    <a:pt x="13184" y="29424"/>
                  </a:cubicBezTo>
                  <a:cubicBezTo>
                    <a:pt x="13309" y="29349"/>
                    <a:pt x="13434" y="29249"/>
                    <a:pt x="13535" y="29173"/>
                  </a:cubicBezTo>
                  <a:cubicBezTo>
                    <a:pt x="13610" y="29123"/>
                    <a:pt x="13685" y="29073"/>
                    <a:pt x="13760" y="28998"/>
                  </a:cubicBezTo>
                  <a:cubicBezTo>
                    <a:pt x="13886" y="28923"/>
                    <a:pt x="13986" y="28822"/>
                    <a:pt x="14111" y="28722"/>
                  </a:cubicBezTo>
                  <a:cubicBezTo>
                    <a:pt x="14186" y="28672"/>
                    <a:pt x="14236" y="28622"/>
                    <a:pt x="14312" y="28572"/>
                  </a:cubicBezTo>
                  <a:cubicBezTo>
                    <a:pt x="14437" y="28472"/>
                    <a:pt x="14587" y="28346"/>
                    <a:pt x="14713" y="28221"/>
                  </a:cubicBezTo>
                  <a:cubicBezTo>
                    <a:pt x="14763" y="28196"/>
                    <a:pt x="14813" y="28146"/>
                    <a:pt x="14838" y="28121"/>
                  </a:cubicBezTo>
                  <a:cubicBezTo>
                    <a:pt x="15038" y="27970"/>
                    <a:pt x="15214" y="27795"/>
                    <a:pt x="15389" y="27645"/>
                  </a:cubicBezTo>
                  <a:cubicBezTo>
                    <a:pt x="15414" y="27594"/>
                    <a:pt x="15465" y="27569"/>
                    <a:pt x="15490" y="27519"/>
                  </a:cubicBezTo>
                  <a:cubicBezTo>
                    <a:pt x="15615" y="27419"/>
                    <a:pt x="15715" y="27319"/>
                    <a:pt x="15840" y="27193"/>
                  </a:cubicBezTo>
                  <a:cubicBezTo>
                    <a:pt x="15840" y="27193"/>
                    <a:pt x="15866" y="27168"/>
                    <a:pt x="15891" y="27143"/>
                  </a:cubicBezTo>
                  <a:cubicBezTo>
                    <a:pt x="16091" y="26943"/>
                    <a:pt x="16292" y="26742"/>
                    <a:pt x="16492" y="26517"/>
                  </a:cubicBezTo>
                  <a:cubicBezTo>
                    <a:pt x="16693" y="26291"/>
                    <a:pt x="16893" y="26091"/>
                    <a:pt x="17094" y="25865"/>
                  </a:cubicBezTo>
                  <a:cubicBezTo>
                    <a:pt x="17094" y="25840"/>
                    <a:pt x="17119" y="25815"/>
                    <a:pt x="17144" y="25815"/>
                  </a:cubicBezTo>
                  <a:cubicBezTo>
                    <a:pt x="17169" y="25790"/>
                    <a:pt x="17169" y="25765"/>
                    <a:pt x="17194" y="25740"/>
                  </a:cubicBezTo>
                  <a:cubicBezTo>
                    <a:pt x="17495" y="25389"/>
                    <a:pt x="17795" y="25013"/>
                    <a:pt x="18096" y="24662"/>
                  </a:cubicBezTo>
                  <a:cubicBezTo>
                    <a:pt x="18096" y="24637"/>
                    <a:pt x="18096" y="24637"/>
                    <a:pt x="18121" y="24612"/>
                  </a:cubicBezTo>
                  <a:cubicBezTo>
                    <a:pt x="18146" y="24587"/>
                    <a:pt x="18146" y="24562"/>
                    <a:pt x="18171" y="24537"/>
                  </a:cubicBezTo>
                  <a:cubicBezTo>
                    <a:pt x="18397" y="24236"/>
                    <a:pt x="18622" y="23935"/>
                    <a:pt x="18848" y="23634"/>
                  </a:cubicBezTo>
                  <a:cubicBezTo>
                    <a:pt x="18873" y="23584"/>
                    <a:pt x="18898" y="23559"/>
                    <a:pt x="18923" y="23534"/>
                  </a:cubicBezTo>
                  <a:cubicBezTo>
                    <a:pt x="18923" y="23534"/>
                    <a:pt x="18923" y="23509"/>
                    <a:pt x="18948" y="23484"/>
                  </a:cubicBezTo>
                  <a:cubicBezTo>
                    <a:pt x="19149" y="23183"/>
                    <a:pt x="19349" y="22883"/>
                    <a:pt x="19550" y="22582"/>
                  </a:cubicBezTo>
                  <a:cubicBezTo>
                    <a:pt x="19575" y="22557"/>
                    <a:pt x="19600" y="22532"/>
                    <a:pt x="19600" y="22507"/>
                  </a:cubicBezTo>
                  <a:cubicBezTo>
                    <a:pt x="19625" y="22457"/>
                    <a:pt x="19650" y="22406"/>
                    <a:pt x="19700" y="22356"/>
                  </a:cubicBezTo>
                  <a:cubicBezTo>
                    <a:pt x="19851" y="22106"/>
                    <a:pt x="20001" y="21855"/>
                    <a:pt x="20151" y="21604"/>
                  </a:cubicBezTo>
                  <a:cubicBezTo>
                    <a:pt x="20176" y="21554"/>
                    <a:pt x="20201" y="21529"/>
                    <a:pt x="20226" y="21479"/>
                  </a:cubicBezTo>
                  <a:cubicBezTo>
                    <a:pt x="20226" y="21454"/>
                    <a:pt x="20252" y="21454"/>
                    <a:pt x="20252" y="21429"/>
                  </a:cubicBezTo>
                  <a:cubicBezTo>
                    <a:pt x="20427" y="21128"/>
                    <a:pt x="20602" y="20852"/>
                    <a:pt x="20753" y="20552"/>
                  </a:cubicBezTo>
                  <a:cubicBezTo>
                    <a:pt x="20778" y="20527"/>
                    <a:pt x="20778" y="20502"/>
                    <a:pt x="20803" y="20477"/>
                  </a:cubicBezTo>
                  <a:cubicBezTo>
                    <a:pt x="20828" y="20426"/>
                    <a:pt x="20853" y="20376"/>
                    <a:pt x="20878" y="20326"/>
                  </a:cubicBezTo>
                  <a:cubicBezTo>
                    <a:pt x="21003" y="20076"/>
                    <a:pt x="21129" y="19850"/>
                    <a:pt x="21229" y="19599"/>
                  </a:cubicBezTo>
                  <a:cubicBezTo>
                    <a:pt x="21254" y="19549"/>
                    <a:pt x="21279" y="19499"/>
                    <a:pt x="21304" y="19449"/>
                  </a:cubicBezTo>
                  <a:cubicBezTo>
                    <a:pt x="21329" y="19424"/>
                    <a:pt x="21329" y="19399"/>
                    <a:pt x="21354" y="19349"/>
                  </a:cubicBezTo>
                  <a:cubicBezTo>
                    <a:pt x="21505" y="19048"/>
                    <a:pt x="21630" y="18747"/>
                    <a:pt x="21780" y="18446"/>
                  </a:cubicBezTo>
                  <a:cubicBezTo>
                    <a:pt x="21780" y="18421"/>
                    <a:pt x="21780" y="18421"/>
                    <a:pt x="21780" y="18396"/>
                  </a:cubicBezTo>
                  <a:cubicBezTo>
                    <a:pt x="21805" y="18371"/>
                    <a:pt x="21805" y="18321"/>
                    <a:pt x="21830" y="18296"/>
                  </a:cubicBezTo>
                  <a:cubicBezTo>
                    <a:pt x="21956" y="18020"/>
                    <a:pt x="22056" y="17745"/>
                    <a:pt x="22181" y="17469"/>
                  </a:cubicBezTo>
                  <a:cubicBezTo>
                    <a:pt x="22181" y="17419"/>
                    <a:pt x="22206" y="17369"/>
                    <a:pt x="22231" y="17319"/>
                  </a:cubicBezTo>
                  <a:cubicBezTo>
                    <a:pt x="22231" y="17294"/>
                    <a:pt x="22257" y="17243"/>
                    <a:pt x="22282" y="17218"/>
                  </a:cubicBezTo>
                  <a:cubicBezTo>
                    <a:pt x="22407" y="16893"/>
                    <a:pt x="22507" y="16542"/>
                    <a:pt x="22632" y="16216"/>
                  </a:cubicBezTo>
                  <a:cubicBezTo>
                    <a:pt x="22632" y="16216"/>
                    <a:pt x="22632" y="16191"/>
                    <a:pt x="22632" y="16191"/>
                  </a:cubicBezTo>
                  <a:cubicBezTo>
                    <a:pt x="22632" y="16166"/>
                    <a:pt x="22658" y="16141"/>
                    <a:pt x="22658" y="16116"/>
                  </a:cubicBezTo>
                  <a:cubicBezTo>
                    <a:pt x="22758" y="15790"/>
                    <a:pt x="22883" y="15439"/>
                    <a:pt x="22958" y="15088"/>
                  </a:cubicBezTo>
                  <a:cubicBezTo>
                    <a:pt x="22983" y="15063"/>
                    <a:pt x="23008" y="15013"/>
                    <a:pt x="23008" y="14963"/>
                  </a:cubicBezTo>
                  <a:cubicBezTo>
                    <a:pt x="23008" y="14938"/>
                    <a:pt x="23033" y="14888"/>
                    <a:pt x="23033" y="14862"/>
                  </a:cubicBezTo>
                  <a:cubicBezTo>
                    <a:pt x="23059" y="14762"/>
                    <a:pt x="23084" y="14662"/>
                    <a:pt x="23109" y="14562"/>
                  </a:cubicBezTo>
                  <a:cubicBezTo>
                    <a:pt x="23159" y="14411"/>
                    <a:pt x="23184" y="14286"/>
                    <a:pt x="23234" y="14136"/>
                  </a:cubicBezTo>
                  <a:cubicBezTo>
                    <a:pt x="23259" y="14035"/>
                    <a:pt x="23259" y="13935"/>
                    <a:pt x="23284" y="13835"/>
                  </a:cubicBezTo>
                  <a:cubicBezTo>
                    <a:pt x="23309" y="13760"/>
                    <a:pt x="23334" y="13685"/>
                    <a:pt x="23334" y="13609"/>
                  </a:cubicBezTo>
                  <a:cubicBezTo>
                    <a:pt x="23359" y="13559"/>
                    <a:pt x="23359" y="13484"/>
                    <a:pt x="23384" y="13434"/>
                  </a:cubicBezTo>
                  <a:cubicBezTo>
                    <a:pt x="23409" y="13284"/>
                    <a:pt x="23434" y="13133"/>
                    <a:pt x="23460" y="12983"/>
                  </a:cubicBezTo>
                  <a:cubicBezTo>
                    <a:pt x="23485" y="12857"/>
                    <a:pt x="23510" y="12757"/>
                    <a:pt x="23535" y="12657"/>
                  </a:cubicBezTo>
                  <a:cubicBezTo>
                    <a:pt x="23560" y="12482"/>
                    <a:pt x="23585" y="12331"/>
                    <a:pt x="23585" y="12181"/>
                  </a:cubicBezTo>
                  <a:cubicBezTo>
                    <a:pt x="23610" y="12106"/>
                    <a:pt x="23610" y="12005"/>
                    <a:pt x="23635" y="11930"/>
                  </a:cubicBezTo>
                  <a:cubicBezTo>
                    <a:pt x="23635" y="11930"/>
                    <a:pt x="23635" y="11905"/>
                    <a:pt x="23635" y="11880"/>
                  </a:cubicBezTo>
                  <a:cubicBezTo>
                    <a:pt x="23685" y="11529"/>
                    <a:pt x="23710" y="11203"/>
                    <a:pt x="23735" y="10852"/>
                  </a:cubicBezTo>
                  <a:cubicBezTo>
                    <a:pt x="23735" y="10777"/>
                    <a:pt x="23735" y="10702"/>
                    <a:pt x="23760" y="10627"/>
                  </a:cubicBezTo>
                  <a:cubicBezTo>
                    <a:pt x="23760" y="10301"/>
                    <a:pt x="23785" y="9950"/>
                    <a:pt x="23785" y="9599"/>
                  </a:cubicBezTo>
                  <a:cubicBezTo>
                    <a:pt x="23760" y="5840"/>
                    <a:pt x="22432" y="3183"/>
                    <a:pt x="20277" y="1930"/>
                  </a:cubicBezTo>
                  <a:lnTo>
                    <a:pt x="16993" y="0"/>
                  </a:lnTo>
                  <a:close/>
                </a:path>
              </a:pathLst>
            </a:custGeom>
            <a:solidFill>
              <a:srgbClr val="DAEAF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 name="Google Shape;2137;p47">
              <a:extLst>
                <a:ext uri="{FF2B5EF4-FFF2-40B4-BE49-F238E27FC236}">
                  <a16:creationId xmlns:a16="http://schemas.microsoft.com/office/drawing/2014/main" id="{FCDFFD20-9216-40DF-B590-278ED5B2C493}"/>
                </a:ext>
              </a:extLst>
            </p:cNvPr>
            <p:cNvSpPr/>
            <p:nvPr/>
          </p:nvSpPr>
          <p:spPr>
            <a:xfrm>
              <a:off x="1908300" y="1952790"/>
              <a:ext cx="681640" cy="935784"/>
            </a:xfrm>
            <a:custGeom>
              <a:avLst/>
              <a:gdLst/>
              <a:ahLst/>
              <a:cxnLst/>
              <a:rect l="l" t="t" r="r" b="b"/>
              <a:pathLst>
                <a:path w="20502" h="28146" extrusionOk="0">
                  <a:moveTo>
                    <a:pt x="10226" y="1404"/>
                  </a:moveTo>
                  <a:cubicBezTo>
                    <a:pt x="4587" y="4662"/>
                    <a:pt x="0" y="12582"/>
                    <a:pt x="25" y="19048"/>
                  </a:cubicBezTo>
                  <a:lnTo>
                    <a:pt x="25" y="19048"/>
                  </a:lnTo>
                  <a:cubicBezTo>
                    <a:pt x="50" y="25539"/>
                    <a:pt x="4637" y="28146"/>
                    <a:pt x="10276" y="24888"/>
                  </a:cubicBezTo>
                  <a:lnTo>
                    <a:pt x="10276" y="24888"/>
                  </a:lnTo>
                  <a:cubicBezTo>
                    <a:pt x="15915" y="21655"/>
                    <a:pt x="20502" y="13735"/>
                    <a:pt x="20476" y="7244"/>
                  </a:cubicBezTo>
                  <a:lnTo>
                    <a:pt x="20476" y="7244"/>
                  </a:lnTo>
                  <a:cubicBezTo>
                    <a:pt x="20451" y="2657"/>
                    <a:pt x="18146" y="0"/>
                    <a:pt x="14787" y="0"/>
                  </a:cubicBezTo>
                  <a:lnTo>
                    <a:pt x="14787" y="0"/>
                  </a:lnTo>
                  <a:cubicBezTo>
                    <a:pt x="13409" y="0"/>
                    <a:pt x="11855" y="451"/>
                    <a:pt x="10226" y="1404"/>
                  </a:cubicBezTo>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 name="Google Shape;2138;p47">
              <a:extLst>
                <a:ext uri="{FF2B5EF4-FFF2-40B4-BE49-F238E27FC236}">
                  <a16:creationId xmlns:a16="http://schemas.microsoft.com/office/drawing/2014/main" id="{497EFAC4-40F9-4EE2-B386-6439FA6CC723}"/>
                </a:ext>
              </a:extLst>
            </p:cNvPr>
            <p:cNvSpPr/>
            <p:nvPr/>
          </p:nvSpPr>
          <p:spPr>
            <a:xfrm>
              <a:off x="1899955" y="1921969"/>
              <a:ext cx="674160" cy="904964"/>
            </a:xfrm>
            <a:custGeom>
              <a:avLst/>
              <a:gdLst/>
              <a:ahLst/>
              <a:cxnLst/>
              <a:rect l="l" t="t" r="r" b="b"/>
              <a:pathLst>
                <a:path w="20277" h="27219" extrusionOk="0">
                  <a:moveTo>
                    <a:pt x="14462" y="0"/>
                  </a:moveTo>
                  <a:lnTo>
                    <a:pt x="14510" y="28"/>
                  </a:lnTo>
                  <a:lnTo>
                    <a:pt x="14510" y="28"/>
                  </a:lnTo>
                  <a:cubicBezTo>
                    <a:pt x="14494" y="18"/>
                    <a:pt x="14478" y="9"/>
                    <a:pt x="14462" y="0"/>
                  </a:cubicBezTo>
                  <a:close/>
                  <a:moveTo>
                    <a:pt x="1" y="24887"/>
                  </a:moveTo>
                  <a:cubicBezTo>
                    <a:pt x="26" y="24912"/>
                    <a:pt x="76" y="24938"/>
                    <a:pt x="126" y="24963"/>
                  </a:cubicBezTo>
                  <a:cubicBezTo>
                    <a:pt x="147" y="24975"/>
                    <a:pt x="168" y="24987"/>
                    <a:pt x="189" y="24999"/>
                  </a:cubicBezTo>
                  <a:lnTo>
                    <a:pt x="189" y="24999"/>
                  </a:lnTo>
                  <a:lnTo>
                    <a:pt x="1" y="24887"/>
                  </a:lnTo>
                  <a:close/>
                  <a:moveTo>
                    <a:pt x="14510" y="28"/>
                  </a:moveTo>
                  <a:lnTo>
                    <a:pt x="14510" y="28"/>
                  </a:lnTo>
                  <a:cubicBezTo>
                    <a:pt x="16336" y="1092"/>
                    <a:pt x="17444" y="3361"/>
                    <a:pt x="17469" y="6541"/>
                  </a:cubicBezTo>
                  <a:cubicBezTo>
                    <a:pt x="17469" y="6817"/>
                    <a:pt x="17444" y="7118"/>
                    <a:pt x="17419" y="7419"/>
                  </a:cubicBezTo>
                  <a:cubicBezTo>
                    <a:pt x="17419" y="7494"/>
                    <a:pt x="17419" y="7544"/>
                    <a:pt x="17419" y="7619"/>
                  </a:cubicBezTo>
                  <a:cubicBezTo>
                    <a:pt x="17394" y="7895"/>
                    <a:pt x="17369" y="8196"/>
                    <a:pt x="17344" y="8471"/>
                  </a:cubicBezTo>
                  <a:cubicBezTo>
                    <a:pt x="17319" y="8572"/>
                    <a:pt x="17319" y="8647"/>
                    <a:pt x="17294" y="8722"/>
                  </a:cubicBezTo>
                  <a:cubicBezTo>
                    <a:pt x="17269" y="8872"/>
                    <a:pt x="17269" y="8998"/>
                    <a:pt x="17244" y="9148"/>
                  </a:cubicBezTo>
                  <a:cubicBezTo>
                    <a:pt x="17219" y="9223"/>
                    <a:pt x="17194" y="9323"/>
                    <a:pt x="17194" y="9424"/>
                  </a:cubicBezTo>
                  <a:cubicBezTo>
                    <a:pt x="17169" y="9549"/>
                    <a:pt x="17143" y="9674"/>
                    <a:pt x="17118" y="9825"/>
                  </a:cubicBezTo>
                  <a:cubicBezTo>
                    <a:pt x="17093" y="9925"/>
                    <a:pt x="17068" y="10025"/>
                    <a:pt x="17043" y="10125"/>
                  </a:cubicBezTo>
                  <a:cubicBezTo>
                    <a:pt x="17018" y="10226"/>
                    <a:pt x="16993" y="10326"/>
                    <a:pt x="16993" y="10401"/>
                  </a:cubicBezTo>
                  <a:cubicBezTo>
                    <a:pt x="16943" y="10526"/>
                    <a:pt x="16918" y="10652"/>
                    <a:pt x="16893" y="10752"/>
                  </a:cubicBezTo>
                  <a:cubicBezTo>
                    <a:pt x="16868" y="10852"/>
                    <a:pt x="16843" y="10927"/>
                    <a:pt x="16818" y="11028"/>
                  </a:cubicBezTo>
                  <a:cubicBezTo>
                    <a:pt x="16818" y="11078"/>
                    <a:pt x="16793" y="11153"/>
                    <a:pt x="16768" y="11228"/>
                  </a:cubicBezTo>
                  <a:cubicBezTo>
                    <a:pt x="16692" y="11529"/>
                    <a:pt x="16592" y="11805"/>
                    <a:pt x="16492" y="12105"/>
                  </a:cubicBezTo>
                  <a:cubicBezTo>
                    <a:pt x="16492" y="12130"/>
                    <a:pt x="16492" y="12155"/>
                    <a:pt x="16467" y="12181"/>
                  </a:cubicBezTo>
                  <a:cubicBezTo>
                    <a:pt x="16367" y="12456"/>
                    <a:pt x="16266" y="12757"/>
                    <a:pt x="16166" y="13033"/>
                  </a:cubicBezTo>
                  <a:cubicBezTo>
                    <a:pt x="16141" y="13108"/>
                    <a:pt x="16116" y="13183"/>
                    <a:pt x="16091" y="13233"/>
                  </a:cubicBezTo>
                  <a:cubicBezTo>
                    <a:pt x="15991" y="13484"/>
                    <a:pt x="15890" y="13709"/>
                    <a:pt x="15790" y="13960"/>
                  </a:cubicBezTo>
                  <a:cubicBezTo>
                    <a:pt x="15790" y="13985"/>
                    <a:pt x="15765" y="14035"/>
                    <a:pt x="15740" y="14060"/>
                  </a:cubicBezTo>
                  <a:cubicBezTo>
                    <a:pt x="15640" y="14336"/>
                    <a:pt x="15514" y="14587"/>
                    <a:pt x="15389" y="14862"/>
                  </a:cubicBezTo>
                  <a:cubicBezTo>
                    <a:pt x="15364" y="14937"/>
                    <a:pt x="15314" y="14988"/>
                    <a:pt x="15289" y="15063"/>
                  </a:cubicBezTo>
                  <a:cubicBezTo>
                    <a:pt x="15189" y="15263"/>
                    <a:pt x="15088" y="15464"/>
                    <a:pt x="14963" y="15689"/>
                  </a:cubicBezTo>
                  <a:cubicBezTo>
                    <a:pt x="14938" y="15739"/>
                    <a:pt x="14913" y="15815"/>
                    <a:pt x="14863" y="15865"/>
                  </a:cubicBezTo>
                  <a:cubicBezTo>
                    <a:pt x="14737" y="16115"/>
                    <a:pt x="14587" y="16366"/>
                    <a:pt x="14462" y="16642"/>
                  </a:cubicBezTo>
                  <a:cubicBezTo>
                    <a:pt x="14412" y="16667"/>
                    <a:pt x="14387" y="16717"/>
                    <a:pt x="14362" y="16767"/>
                  </a:cubicBezTo>
                  <a:cubicBezTo>
                    <a:pt x="14236" y="16993"/>
                    <a:pt x="14111" y="17218"/>
                    <a:pt x="13961" y="17419"/>
                  </a:cubicBezTo>
                  <a:cubicBezTo>
                    <a:pt x="13935" y="17494"/>
                    <a:pt x="13885" y="17544"/>
                    <a:pt x="13860" y="17619"/>
                  </a:cubicBezTo>
                  <a:cubicBezTo>
                    <a:pt x="13685" y="17870"/>
                    <a:pt x="13509" y="18120"/>
                    <a:pt x="13334" y="18396"/>
                  </a:cubicBezTo>
                  <a:cubicBezTo>
                    <a:pt x="13309" y="18421"/>
                    <a:pt x="13284" y="18471"/>
                    <a:pt x="13259" y="18496"/>
                  </a:cubicBezTo>
                  <a:cubicBezTo>
                    <a:pt x="13058" y="18772"/>
                    <a:pt x="12883" y="19023"/>
                    <a:pt x="12682" y="19273"/>
                  </a:cubicBezTo>
                  <a:cubicBezTo>
                    <a:pt x="12657" y="19298"/>
                    <a:pt x="12632" y="19349"/>
                    <a:pt x="12607" y="19374"/>
                  </a:cubicBezTo>
                  <a:cubicBezTo>
                    <a:pt x="12357" y="19699"/>
                    <a:pt x="12106" y="20000"/>
                    <a:pt x="11855" y="20301"/>
                  </a:cubicBezTo>
                  <a:cubicBezTo>
                    <a:pt x="11805" y="20326"/>
                    <a:pt x="11780" y="20376"/>
                    <a:pt x="11755" y="20401"/>
                  </a:cubicBezTo>
                  <a:cubicBezTo>
                    <a:pt x="11580" y="20602"/>
                    <a:pt x="11404" y="20777"/>
                    <a:pt x="11254" y="20953"/>
                  </a:cubicBezTo>
                  <a:cubicBezTo>
                    <a:pt x="11254" y="20978"/>
                    <a:pt x="11254" y="20978"/>
                    <a:pt x="11254" y="20978"/>
                  </a:cubicBezTo>
                  <a:cubicBezTo>
                    <a:pt x="11078" y="21153"/>
                    <a:pt x="10903" y="21328"/>
                    <a:pt x="10727" y="21504"/>
                  </a:cubicBezTo>
                  <a:cubicBezTo>
                    <a:pt x="10602" y="21604"/>
                    <a:pt x="10502" y="21704"/>
                    <a:pt x="10402" y="21830"/>
                  </a:cubicBezTo>
                  <a:cubicBezTo>
                    <a:pt x="10351" y="21855"/>
                    <a:pt x="10326" y="21880"/>
                    <a:pt x="10276" y="21930"/>
                  </a:cubicBezTo>
                  <a:cubicBezTo>
                    <a:pt x="10151" y="22055"/>
                    <a:pt x="10001" y="22206"/>
                    <a:pt x="9850" y="22331"/>
                  </a:cubicBezTo>
                  <a:cubicBezTo>
                    <a:pt x="9800" y="22356"/>
                    <a:pt x="9750" y="22406"/>
                    <a:pt x="9725" y="22431"/>
                  </a:cubicBezTo>
                  <a:cubicBezTo>
                    <a:pt x="9600" y="22531"/>
                    <a:pt x="9499" y="22632"/>
                    <a:pt x="9374" y="22707"/>
                  </a:cubicBezTo>
                  <a:cubicBezTo>
                    <a:pt x="9324" y="22757"/>
                    <a:pt x="9274" y="22807"/>
                    <a:pt x="9199" y="22857"/>
                  </a:cubicBezTo>
                  <a:cubicBezTo>
                    <a:pt x="9098" y="22932"/>
                    <a:pt x="8998" y="23008"/>
                    <a:pt x="8898" y="23083"/>
                  </a:cubicBezTo>
                  <a:cubicBezTo>
                    <a:pt x="8848" y="23133"/>
                    <a:pt x="8798" y="23183"/>
                    <a:pt x="8722" y="23233"/>
                  </a:cubicBezTo>
                  <a:cubicBezTo>
                    <a:pt x="8622" y="23308"/>
                    <a:pt x="8522" y="23384"/>
                    <a:pt x="8422" y="23434"/>
                  </a:cubicBezTo>
                  <a:cubicBezTo>
                    <a:pt x="8372" y="23484"/>
                    <a:pt x="8296" y="23534"/>
                    <a:pt x="8246" y="23559"/>
                  </a:cubicBezTo>
                  <a:cubicBezTo>
                    <a:pt x="8146" y="23634"/>
                    <a:pt x="8021" y="23709"/>
                    <a:pt x="7920" y="23785"/>
                  </a:cubicBezTo>
                  <a:cubicBezTo>
                    <a:pt x="7870" y="23835"/>
                    <a:pt x="7820" y="23860"/>
                    <a:pt x="7770" y="23885"/>
                  </a:cubicBezTo>
                  <a:cubicBezTo>
                    <a:pt x="7595" y="23985"/>
                    <a:pt x="7444" y="24085"/>
                    <a:pt x="7269" y="24186"/>
                  </a:cubicBezTo>
                  <a:cubicBezTo>
                    <a:pt x="7043" y="24311"/>
                    <a:pt x="6843" y="24436"/>
                    <a:pt x="6617" y="24537"/>
                  </a:cubicBezTo>
                  <a:cubicBezTo>
                    <a:pt x="6567" y="24562"/>
                    <a:pt x="6492" y="24587"/>
                    <a:pt x="6442" y="24637"/>
                  </a:cubicBezTo>
                  <a:cubicBezTo>
                    <a:pt x="6266" y="24712"/>
                    <a:pt x="6116" y="24787"/>
                    <a:pt x="5965" y="24837"/>
                  </a:cubicBezTo>
                  <a:cubicBezTo>
                    <a:pt x="5890" y="24862"/>
                    <a:pt x="5840" y="24887"/>
                    <a:pt x="5790" y="24912"/>
                  </a:cubicBezTo>
                  <a:cubicBezTo>
                    <a:pt x="5640" y="24988"/>
                    <a:pt x="5489" y="25038"/>
                    <a:pt x="5339" y="25088"/>
                  </a:cubicBezTo>
                  <a:cubicBezTo>
                    <a:pt x="5289" y="25113"/>
                    <a:pt x="5264" y="25113"/>
                    <a:pt x="5214" y="25138"/>
                  </a:cubicBezTo>
                  <a:cubicBezTo>
                    <a:pt x="5038" y="25188"/>
                    <a:pt x="4838" y="25263"/>
                    <a:pt x="4662" y="25313"/>
                  </a:cubicBezTo>
                  <a:cubicBezTo>
                    <a:pt x="4562" y="25339"/>
                    <a:pt x="4437" y="25364"/>
                    <a:pt x="4336" y="25389"/>
                  </a:cubicBezTo>
                  <a:cubicBezTo>
                    <a:pt x="4286" y="25389"/>
                    <a:pt x="4236" y="25414"/>
                    <a:pt x="4211" y="25414"/>
                  </a:cubicBezTo>
                  <a:cubicBezTo>
                    <a:pt x="4036" y="25464"/>
                    <a:pt x="3885" y="25489"/>
                    <a:pt x="3735" y="25514"/>
                  </a:cubicBezTo>
                  <a:lnTo>
                    <a:pt x="3710" y="25514"/>
                  </a:lnTo>
                  <a:cubicBezTo>
                    <a:pt x="3559" y="25539"/>
                    <a:pt x="3434" y="25539"/>
                    <a:pt x="3309" y="25564"/>
                  </a:cubicBezTo>
                  <a:lnTo>
                    <a:pt x="3158" y="25564"/>
                  </a:lnTo>
                  <a:cubicBezTo>
                    <a:pt x="3083" y="25564"/>
                    <a:pt x="3008" y="25564"/>
                    <a:pt x="2933" y="25589"/>
                  </a:cubicBezTo>
                  <a:cubicBezTo>
                    <a:pt x="2732" y="25589"/>
                    <a:pt x="2532" y="25589"/>
                    <a:pt x="2331" y="25564"/>
                  </a:cubicBezTo>
                  <a:lnTo>
                    <a:pt x="2231" y="25564"/>
                  </a:lnTo>
                  <a:cubicBezTo>
                    <a:pt x="2081" y="25564"/>
                    <a:pt x="1930" y="25539"/>
                    <a:pt x="1755" y="25514"/>
                  </a:cubicBezTo>
                  <a:cubicBezTo>
                    <a:pt x="1730" y="25514"/>
                    <a:pt x="1680" y="25489"/>
                    <a:pt x="1630" y="25489"/>
                  </a:cubicBezTo>
                  <a:cubicBezTo>
                    <a:pt x="1454" y="25464"/>
                    <a:pt x="1279" y="25414"/>
                    <a:pt x="1103" y="25364"/>
                  </a:cubicBezTo>
                  <a:cubicBezTo>
                    <a:pt x="928" y="25313"/>
                    <a:pt x="777" y="25263"/>
                    <a:pt x="627" y="25188"/>
                  </a:cubicBezTo>
                  <a:cubicBezTo>
                    <a:pt x="577" y="25188"/>
                    <a:pt x="552" y="25163"/>
                    <a:pt x="502" y="25138"/>
                  </a:cubicBezTo>
                  <a:cubicBezTo>
                    <a:pt x="398" y="25096"/>
                    <a:pt x="293" y="25055"/>
                    <a:pt x="189" y="24999"/>
                  </a:cubicBezTo>
                  <a:lnTo>
                    <a:pt x="189" y="24999"/>
                  </a:lnTo>
                  <a:lnTo>
                    <a:pt x="2808" y="26542"/>
                  </a:lnTo>
                  <a:cubicBezTo>
                    <a:pt x="2833" y="26542"/>
                    <a:pt x="2858" y="26542"/>
                    <a:pt x="2858" y="26567"/>
                  </a:cubicBezTo>
                  <a:cubicBezTo>
                    <a:pt x="2883" y="26567"/>
                    <a:pt x="2908" y="26592"/>
                    <a:pt x="2933" y="26592"/>
                  </a:cubicBezTo>
                  <a:cubicBezTo>
                    <a:pt x="3058" y="26667"/>
                    <a:pt x="3184" y="26717"/>
                    <a:pt x="3309" y="26792"/>
                  </a:cubicBezTo>
                  <a:cubicBezTo>
                    <a:pt x="3334" y="26792"/>
                    <a:pt x="3359" y="26792"/>
                    <a:pt x="3384" y="26817"/>
                  </a:cubicBezTo>
                  <a:cubicBezTo>
                    <a:pt x="3409" y="26817"/>
                    <a:pt x="3434" y="26817"/>
                    <a:pt x="3434" y="26842"/>
                  </a:cubicBezTo>
                  <a:cubicBezTo>
                    <a:pt x="3585" y="26892"/>
                    <a:pt x="3760" y="26943"/>
                    <a:pt x="3910" y="26993"/>
                  </a:cubicBezTo>
                  <a:lnTo>
                    <a:pt x="3935" y="26993"/>
                  </a:lnTo>
                  <a:cubicBezTo>
                    <a:pt x="3935" y="27018"/>
                    <a:pt x="3935" y="27018"/>
                    <a:pt x="3935" y="27018"/>
                  </a:cubicBezTo>
                  <a:cubicBezTo>
                    <a:pt x="4086" y="27043"/>
                    <a:pt x="4261" y="27093"/>
                    <a:pt x="4437" y="27118"/>
                  </a:cubicBezTo>
                  <a:cubicBezTo>
                    <a:pt x="4462" y="27118"/>
                    <a:pt x="4487" y="27143"/>
                    <a:pt x="4512" y="27143"/>
                  </a:cubicBezTo>
                  <a:lnTo>
                    <a:pt x="4587" y="27143"/>
                  </a:lnTo>
                  <a:cubicBezTo>
                    <a:pt x="4737" y="27168"/>
                    <a:pt x="4888" y="27193"/>
                    <a:pt x="5038" y="27193"/>
                  </a:cubicBezTo>
                  <a:cubicBezTo>
                    <a:pt x="5063" y="27193"/>
                    <a:pt x="5088" y="27218"/>
                    <a:pt x="5113" y="27218"/>
                  </a:cubicBezTo>
                  <a:lnTo>
                    <a:pt x="5790" y="27218"/>
                  </a:lnTo>
                  <a:cubicBezTo>
                    <a:pt x="5865" y="27218"/>
                    <a:pt x="5915" y="27218"/>
                    <a:pt x="5991" y="27193"/>
                  </a:cubicBezTo>
                  <a:lnTo>
                    <a:pt x="6116" y="27193"/>
                  </a:lnTo>
                  <a:cubicBezTo>
                    <a:pt x="6241" y="27168"/>
                    <a:pt x="6392" y="27168"/>
                    <a:pt x="6517" y="27143"/>
                  </a:cubicBezTo>
                  <a:lnTo>
                    <a:pt x="6567" y="27143"/>
                  </a:lnTo>
                  <a:cubicBezTo>
                    <a:pt x="6717" y="27118"/>
                    <a:pt x="6868" y="27093"/>
                    <a:pt x="7018" y="27043"/>
                  </a:cubicBezTo>
                  <a:cubicBezTo>
                    <a:pt x="7068" y="27043"/>
                    <a:pt x="7118" y="27043"/>
                    <a:pt x="7143" y="27018"/>
                  </a:cubicBezTo>
                  <a:cubicBezTo>
                    <a:pt x="7244" y="26993"/>
                    <a:pt x="7344" y="26968"/>
                    <a:pt x="7469" y="26943"/>
                  </a:cubicBezTo>
                  <a:lnTo>
                    <a:pt x="7494" y="26943"/>
                  </a:lnTo>
                  <a:cubicBezTo>
                    <a:pt x="7670" y="26892"/>
                    <a:pt x="7845" y="26842"/>
                    <a:pt x="8046" y="26767"/>
                  </a:cubicBezTo>
                  <a:cubicBezTo>
                    <a:pt x="8071" y="26767"/>
                    <a:pt x="8121" y="26742"/>
                    <a:pt x="8146" y="26717"/>
                  </a:cubicBezTo>
                  <a:cubicBezTo>
                    <a:pt x="8296" y="26667"/>
                    <a:pt x="8447" y="26617"/>
                    <a:pt x="8597" y="26567"/>
                  </a:cubicBezTo>
                  <a:cubicBezTo>
                    <a:pt x="8622" y="26542"/>
                    <a:pt x="8647" y="26542"/>
                    <a:pt x="8647" y="26542"/>
                  </a:cubicBezTo>
                  <a:cubicBezTo>
                    <a:pt x="8697" y="26516"/>
                    <a:pt x="8722" y="26491"/>
                    <a:pt x="8773" y="26491"/>
                  </a:cubicBezTo>
                  <a:cubicBezTo>
                    <a:pt x="8923" y="26416"/>
                    <a:pt x="9098" y="26341"/>
                    <a:pt x="9249" y="26266"/>
                  </a:cubicBezTo>
                  <a:cubicBezTo>
                    <a:pt x="9324" y="26241"/>
                    <a:pt x="9374" y="26191"/>
                    <a:pt x="9449" y="26166"/>
                  </a:cubicBezTo>
                  <a:cubicBezTo>
                    <a:pt x="9650" y="26065"/>
                    <a:pt x="9875" y="25940"/>
                    <a:pt x="10076" y="25815"/>
                  </a:cubicBezTo>
                  <a:cubicBezTo>
                    <a:pt x="10251" y="25740"/>
                    <a:pt x="10402" y="25639"/>
                    <a:pt x="10577" y="25539"/>
                  </a:cubicBezTo>
                  <a:cubicBezTo>
                    <a:pt x="10627" y="25489"/>
                    <a:pt x="10677" y="25464"/>
                    <a:pt x="10727" y="25414"/>
                  </a:cubicBezTo>
                  <a:cubicBezTo>
                    <a:pt x="10828" y="25364"/>
                    <a:pt x="10953" y="25288"/>
                    <a:pt x="11053" y="25213"/>
                  </a:cubicBezTo>
                  <a:cubicBezTo>
                    <a:pt x="11128" y="25163"/>
                    <a:pt x="11179" y="25113"/>
                    <a:pt x="11229" y="25088"/>
                  </a:cubicBezTo>
                  <a:cubicBezTo>
                    <a:pt x="11329" y="25013"/>
                    <a:pt x="11429" y="24938"/>
                    <a:pt x="11529" y="24862"/>
                  </a:cubicBezTo>
                  <a:cubicBezTo>
                    <a:pt x="11605" y="24812"/>
                    <a:pt x="11655" y="24762"/>
                    <a:pt x="11730" y="24712"/>
                  </a:cubicBezTo>
                  <a:cubicBezTo>
                    <a:pt x="11830" y="24637"/>
                    <a:pt x="11930" y="24562"/>
                    <a:pt x="12031" y="24486"/>
                  </a:cubicBezTo>
                  <a:cubicBezTo>
                    <a:pt x="12081" y="24436"/>
                    <a:pt x="12131" y="24386"/>
                    <a:pt x="12181" y="24361"/>
                  </a:cubicBezTo>
                  <a:cubicBezTo>
                    <a:pt x="12306" y="24261"/>
                    <a:pt x="12432" y="24161"/>
                    <a:pt x="12532" y="24060"/>
                  </a:cubicBezTo>
                  <a:cubicBezTo>
                    <a:pt x="12582" y="24035"/>
                    <a:pt x="12607" y="23985"/>
                    <a:pt x="12657" y="23960"/>
                  </a:cubicBezTo>
                  <a:cubicBezTo>
                    <a:pt x="12808" y="23835"/>
                    <a:pt x="12958" y="23684"/>
                    <a:pt x="13108" y="23559"/>
                  </a:cubicBezTo>
                  <a:cubicBezTo>
                    <a:pt x="13133" y="23534"/>
                    <a:pt x="13184" y="23484"/>
                    <a:pt x="13209" y="23459"/>
                  </a:cubicBezTo>
                  <a:cubicBezTo>
                    <a:pt x="13309" y="23359"/>
                    <a:pt x="13384" y="23283"/>
                    <a:pt x="13484" y="23183"/>
                  </a:cubicBezTo>
                  <a:cubicBezTo>
                    <a:pt x="13509" y="23158"/>
                    <a:pt x="13509" y="23158"/>
                    <a:pt x="13534" y="23133"/>
                  </a:cubicBezTo>
                  <a:cubicBezTo>
                    <a:pt x="13710" y="22958"/>
                    <a:pt x="13885" y="22782"/>
                    <a:pt x="14061" y="22607"/>
                  </a:cubicBezTo>
                  <a:cubicBezTo>
                    <a:pt x="14236" y="22406"/>
                    <a:pt x="14387" y="22231"/>
                    <a:pt x="14562" y="22055"/>
                  </a:cubicBezTo>
                  <a:cubicBezTo>
                    <a:pt x="14587" y="22030"/>
                    <a:pt x="14587" y="22005"/>
                    <a:pt x="14612" y="22005"/>
                  </a:cubicBezTo>
                  <a:cubicBezTo>
                    <a:pt x="14637" y="21980"/>
                    <a:pt x="14637" y="21955"/>
                    <a:pt x="14662" y="21930"/>
                  </a:cubicBezTo>
                  <a:cubicBezTo>
                    <a:pt x="14913" y="21629"/>
                    <a:pt x="15164" y="21328"/>
                    <a:pt x="15414" y="21003"/>
                  </a:cubicBezTo>
                  <a:cubicBezTo>
                    <a:pt x="15414" y="21003"/>
                    <a:pt x="15439" y="21003"/>
                    <a:pt x="15439" y="20978"/>
                  </a:cubicBezTo>
                  <a:cubicBezTo>
                    <a:pt x="15464" y="20953"/>
                    <a:pt x="15464" y="20927"/>
                    <a:pt x="15489" y="20902"/>
                  </a:cubicBezTo>
                  <a:cubicBezTo>
                    <a:pt x="15690" y="20652"/>
                    <a:pt x="15865" y="20401"/>
                    <a:pt x="16066" y="20125"/>
                  </a:cubicBezTo>
                  <a:cubicBezTo>
                    <a:pt x="16091" y="20100"/>
                    <a:pt x="16091" y="20075"/>
                    <a:pt x="16116" y="20050"/>
                  </a:cubicBezTo>
                  <a:cubicBezTo>
                    <a:pt x="16141" y="20050"/>
                    <a:pt x="16141" y="20025"/>
                    <a:pt x="16141" y="20025"/>
                  </a:cubicBezTo>
                  <a:cubicBezTo>
                    <a:pt x="16316" y="19775"/>
                    <a:pt x="16492" y="19499"/>
                    <a:pt x="16667" y="19248"/>
                  </a:cubicBezTo>
                  <a:cubicBezTo>
                    <a:pt x="16692" y="19223"/>
                    <a:pt x="16692" y="19198"/>
                    <a:pt x="16717" y="19173"/>
                  </a:cubicBezTo>
                  <a:cubicBezTo>
                    <a:pt x="16742" y="19123"/>
                    <a:pt x="16768" y="19098"/>
                    <a:pt x="16793" y="19048"/>
                  </a:cubicBezTo>
                  <a:cubicBezTo>
                    <a:pt x="16918" y="18847"/>
                    <a:pt x="17043" y="18622"/>
                    <a:pt x="17169" y="18396"/>
                  </a:cubicBezTo>
                  <a:cubicBezTo>
                    <a:pt x="17194" y="18371"/>
                    <a:pt x="17219" y="18346"/>
                    <a:pt x="17244" y="18296"/>
                  </a:cubicBezTo>
                  <a:cubicBezTo>
                    <a:pt x="17244" y="18296"/>
                    <a:pt x="17269" y="18271"/>
                    <a:pt x="17269" y="18271"/>
                  </a:cubicBezTo>
                  <a:cubicBezTo>
                    <a:pt x="17419" y="18020"/>
                    <a:pt x="17545" y="17770"/>
                    <a:pt x="17695" y="17494"/>
                  </a:cubicBezTo>
                  <a:cubicBezTo>
                    <a:pt x="17695" y="17494"/>
                    <a:pt x="17720" y="17469"/>
                    <a:pt x="17720" y="17444"/>
                  </a:cubicBezTo>
                  <a:cubicBezTo>
                    <a:pt x="17745" y="17394"/>
                    <a:pt x="17770" y="17369"/>
                    <a:pt x="17795" y="17318"/>
                  </a:cubicBezTo>
                  <a:cubicBezTo>
                    <a:pt x="17895" y="17118"/>
                    <a:pt x="17996" y="16892"/>
                    <a:pt x="18096" y="16692"/>
                  </a:cubicBezTo>
                  <a:cubicBezTo>
                    <a:pt x="18121" y="16667"/>
                    <a:pt x="18146" y="16617"/>
                    <a:pt x="18171" y="16567"/>
                  </a:cubicBezTo>
                  <a:cubicBezTo>
                    <a:pt x="18171" y="16541"/>
                    <a:pt x="18196" y="16516"/>
                    <a:pt x="18196" y="16491"/>
                  </a:cubicBezTo>
                  <a:cubicBezTo>
                    <a:pt x="18321" y="16241"/>
                    <a:pt x="18447" y="15965"/>
                    <a:pt x="18572" y="15714"/>
                  </a:cubicBezTo>
                  <a:cubicBezTo>
                    <a:pt x="18572" y="15689"/>
                    <a:pt x="18572" y="15689"/>
                    <a:pt x="18572" y="15689"/>
                  </a:cubicBezTo>
                  <a:cubicBezTo>
                    <a:pt x="18597" y="15639"/>
                    <a:pt x="18597" y="15614"/>
                    <a:pt x="18622" y="15589"/>
                  </a:cubicBezTo>
                  <a:cubicBezTo>
                    <a:pt x="18722" y="15364"/>
                    <a:pt x="18798" y="15113"/>
                    <a:pt x="18898" y="14887"/>
                  </a:cubicBezTo>
                  <a:cubicBezTo>
                    <a:pt x="18923" y="14837"/>
                    <a:pt x="18923" y="14812"/>
                    <a:pt x="18948" y="14762"/>
                  </a:cubicBezTo>
                  <a:cubicBezTo>
                    <a:pt x="18973" y="14737"/>
                    <a:pt x="18973" y="14687"/>
                    <a:pt x="18973" y="14662"/>
                  </a:cubicBezTo>
                  <a:cubicBezTo>
                    <a:pt x="19098" y="14386"/>
                    <a:pt x="19199" y="14110"/>
                    <a:pt x="19299" y="13810"/>
                  </a:cubicBezTo>
                  <a:cubicBezTo>
                    <a:pt x="19299" y="13810"/>
                    <a:pt x="19299" y="13810"/>
                    <a:pt x="19299" y="13785"/>
                  </a:cubicBezTo>
                  <a:cubicBezTo>
                    <a:pt x="19299" y="13785"/>
                    <a:pt x="19299" y="13760"/>
                    <a:pt x="19324" y="13734"/>
                  </a:cubicBezTo>
                  <a:cubicBezTo>
                    <a:pt x="19399" y="13434"/>
                    <a:pt x="19499" y="13158"/>
                    <a:pt x="19575" y="12857"/>
                  </a:cubicBezTo>
                  <a:cubicBezTo>
                    <a:pt x="19600" y="12832"/>
                    <a:pt x="19600" y="12782"/>
                    <a:pt x="19625" y="12757"/>
                  </a:cubicBezTo>
                  <a:cubicBezTo>
                    <a:pt x="19625" y="12732"/>
                    <a:pt x="19625" y="12682"/>
                    <a:pt x="19650" y="12657"/>
                  </a:cubicBezTo>
                  <a:cubicBezTo>
                    <a:pt x="19675" y="12556"/>
                    <a:pt x="19675" y="12481"/>
                    <a:pt x="19700" y="12406"/>
                  </a:cubicBezTo>
                  <a:cubicBezTo>
                    <a:pt x="19750" y="12281"/>
                    <a:pt x="19775" y="12155"/>
                    <a:pt x="19800" y="12030"/>
                  </a:cubicBezTo>
                  <a:cubicBezTo>
                    <a:pt x="19825" y="11955"/>
                    <a:pt x="19825" y="11855"/>
                    <a:pt x="19850" y="11780"/>
                  </a:cubicBezTo>
                  <a:cubicBezTo>
                    <a:pt x="19875" y="11704"/>
                    <a:pt x="19875" y="11654"/>
                    <a:pt x="19900" y="11579"/>
                  </a:cubicBezTo>
                  <a:cubicBezTo>
                    <a:pt x="19900" y="11529"/>
                    <a:pt x="19925" y="11504"/>
                    <a:pt x="19925" y="11454"/>
                  </a:cubicBezTo>
                  <a:cubicBezTo>
                    <a:pt x="19951" y="11328"/>
                    <a:pt x="19976" y="11178"/>
                    <a:pt x="20001" y="11053"/>
                  </a:cubicBezTo>
                  <a:cubicBezTo>
                    <a:pt x="20026" y="10952"/>
                    <a:pt x="20026" y="10877"/>
                    <a:pt x="20051" y="10777"/>
                  </a:cubicBezTo>
                  <a:cubicBezTo>
                    <a:pt x="20076" y="10627"/>
                    <a:pt x="20101" y="10501"/>
                    <a:pt x="20126" y="10376"/>
                  </a:cubicBezTo>
                  <a:cubicBezTo>
                    <a:pt x="20126" y="10301"/>
                    <a:pt x="20126" y="10226"/>
                    <a:pt x="20151" y="10176"/>
                  </a:cubicBezTo>
                  <a:cubicBezTo>
                    <a:pt x="20151" y="10150"/>
                    <a:pt x="20151" y="10125"/>
                    <a:pt x="20151" y="10125"/>
                  </a:cubicBezTo>
                  <a:cubicBezTo>
                    <a:pt x="20176" y="9825"/>
                    <a:pt x="20226" y="9524"/>
                    <a:pt x="20226" y="9248"/>
                  </a:cubicBezTo>
                  <a:cubicBezTo>
                    <a:pt x="20251" y="9173"/>
                    <a:pt x="20251" y="9123"/>
                    <a:pt x="20251" y="9048"/>
                  </a:cubicBezTo>
                  <a:cubicBezTo>
                    <a:pt x="20251" y="8772"/>
                    <a:pt x="20276" y="8471"/>
                    <a:pt x="20276" y="8171"/>
                  </a:cubicBezTo>
                  <a:cubicBezTo>
                    <a:pt x="20276" y="4962"/>
                    <a:pt x="19123" y="2682"/>
                    <a:pt x="17294" y="1629"/>
                  </a:cubicBezTo>
                  <a:lnTo>
                    <a:pt x="14510" y="28"/>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 name="Google Shape;2139;p47">
              <a:extLst>
                <a:ext uri="{FF2B5EF4-FFF2-40B4-BE49-F238E27FC236}">
                  <a16:creationId xmlns:a16="http://schemas.microsoft.com/office/drawing/2014/main" id="{5A2A75A7-C37E-40E5-951A-406DF1362DD0}"/>
                </a:ext>
              </a:extLst>
            </p:cNvPr>
            <p:cNvSpPr/>
            <p:nvPr/>
          </p:nvSpPr>
          <p:spPr>
            <a:xfrm>
              <a:off x="1722475" y="1797785"/>
              <a:ext cx="807482" cy="1101623"/>
            </a:xfrm>
            <a:custGeom>
              <a:avLst/>
              <a:gdLst/>
              <a:ahLst/>
              <a:cxnLst/>
              <a:rect l="l" t="t" r="r" b="b"/>
              <a:pathLst>
                <a:path w="24287" h="33134" extrusionOk="0">
                  <a:moveTo>
                    <a:pt x="24225" y="2446"/>
                  </a:moveTo>
                  <a:lnTo>
                    <a:pt x="24286" y="2482"/>
                  </a:lnTo>
                  <a:cubicBezTo>
                    <a:pt x="24274" y="2470"/>
                    <a:pt x="24251" y="2458"/>
                    <a:pt x="24225" y="2446"/>
                  </a:cubicBezTo>
                  <a:close/>
                  <a:moveTo>
                    <a:pt x="17820" y="1"/>
                  </a:moveTo>
                  <a:cubicBezTo>
                    <a:pt x="17745" y="1"/>
                    <a:pt x="17644" y="26"/>
                    <a:pt x="17569" y="26"/>
                  </a:cubicBezTo>
                  <a:lnTo>
                    <a:pt x="17419" y="26"/>
                  </a:lnTo>
                  <a:cubicBezTo>
                    <a:pt x="17243" y="51"/>
                    <a:pt x="17093" y="76"/>
                    <a:pt x="16918" y="101"/>
                  </a:cubicBezTo>
                  <a:lnTo>
                    <a:pt x="16867" y="101"/>
                  </a:lnTo>
                  <a:cubicBezTo>
                    <a:pt x="16692" y="126"/>
                    <a:pt x="16491" y="151"/>
                    <a:pt x="16316" y="201"/>
                  </a:cubicBezTo>
                  <a:cubicBezTo>
                    <a:pt x="16266" y="201"/>
                    <a:pt x="16191" y="226"/>
                    <a:pt x="16141" y="251"/>
                  </a:cubicBezTo>
                  <a:cubicBezTo>
                    <a:pt x="16015" y="276"/>
                    <a:pt x="15890" y="301"/>
                    <a:pt x="15765" y="326"/>
                  </a:cubicBezTo>
                  <a:cubicBezTo>
                    <a:pt x="15765" y="326"/>
                    <a:pt x="15740" y="352"/>
                    <a:pt x="15740" y="352"/>
                  </a:cubicBezTo>
                  <a:cubicBezTo>
                    <a:pt x="15514" y="402"/>
                    <a:pt x="15288" y="477"/>
                    <a:pt x="15063" y="552"/>
                  </a:cubicBezTo>
                  <a:cubicBezTo>
                    <a:pt x="15013" y="577"/>
                    <a:pt x="14963" y="577"/>
                    <a:pt x="14913" y="602"/>
                  </a:cubicBezTo>
                  <a:cubicBezTo>
                    <a:pt x="14737" y="677"/>
                    <a:pt x="14537" y="727"/>
                    <a:pt x="14361" y="803"/>
                  </a:cubicBezTo>
                  <a:cubicBezTo>
                    <a:pt x="14336" y="828"/>
                    <a:pt x="14311" y="828"/>
                    <a:pt x="14286" y="853"/>
                  </a:cubicBezTo>
                  <a:cubicBezTo>
                    <a:pt x="14136" y="903"/>
                    <a:pt x="13985" y="978"/>
                    <a:pt x="13835" y="1028"/>
                  </a:cubicBezTo>
                  <a:cubicBezTo>
                    <a:pt x="13810" y="1053"/>
                    <a:pt x="13810" y="1053"/>
                    <a:pt x="13785" y="1078"/>
                  </a:cubicBezTo>
                  <a:cubicBezTo>
                    <a:pt x="13609" y="1154"/>
                    <a:pt x="13434" y="1229"/>
                    <a:pt x="13258" y="1329"/>
                  </a:cubicBezTo>
                  <a:cubicBezTo>
                    <a:pt x="13208" y="1354"/>
                    <a:pt x="13158" y="1379"/>
                    <a:pt x="13108" y="1404"/>
                  </a:cubicBezTo>
                  <a:cubicBezTo>
                    <a:pt x="12933" y="1504"/>
                    <a:pt x="12732" y="1605"/>
                    <a:pt x="12532" y="1705"/>
                  </a:cubicBezTo>
                  <a:cubicBezTo>
                    <a:pt x="12331" y="1830"/>
                    <a:pt x="12131" y="1956"/>
                    <a:pt x="11930" y="2081"/>
                  </a:cubicBezTo>
                  <a:cubicBezTo>
                    <a:pt x="11855" y="2131"/>
                    <a:pt x="11805" y="2156"/>
                    <a:pt x="11730" y="2206"/>
                  </a:cubicBezTo>
                  <a:cubicBezTo>
                    <a:pt x="11604" y="2306"/>
                    <a:pt x="11479" y="2382"/>
                    <a:pt x="11329" y="2482"/>
                  </a:cubicBezTo>
                  <a:cubicBezTo>
                    <a:pt x="11253" y="2532"/>
                    <a:pt x="11178" y="2582"/>
                    <a:pt x="11103" y="2632"/>
                  </a:cubicBezTo>
                  <a:cubicBezTo>
                    <a:pt x="10978" y="2707"/>
                    <a:pt x="10852" y="2808"/>
                    <a:pt x="10727" y="2908"/>
                  </a:cubicBezTo>
                  <a:cubicBezTo>
                    <a:pt x="10677" y="2958"/>
                    <a:pt x="10602" y="3008"/>
                    <a:pt x="10527" y="3058"/>
                  </a:cubicBezTo>
                  <a:cubicBezTo>
                    <a:pt x="10401" y="3159"/>
                    <a:pt x="10276" y="3259"/>
                    <a:pt x="10151" y="3359"/>
                  </a:cubicBezTo>
                  <a:cubicBezTo>
                    <a:pt x="10075" y="3409"/>
                    <a:pt x="10000" y="3459"/>
                    <a:pt x="9925" y="3535"/>
                  </a:cubicBezTo>
                  <a:cubicBezTo>
                    <a:pt x="9800" y="3635"/>
                    <a:pt x="9649" y="3760"/>
                    <a:pt x="9524" y="3885"/>
                  </a:cubicBezTo>
                  <a:cubicBezTo>
                    <a:pt x="9474" y="3936"/>
                    <a:pt x="9424" y="3961"/>
                    <a:pt x="9374" y="4011"/>
                  </a:cubicBezTo>
                  <a:cubicBezTo>
                    <a:pt x="9173" y="4161"/>
                    <a:pt x="8998" y="4337"/>
                    <a:pt x="8822" y="4512"/>
                  </a:cubicBezTo>
                  <a:cubicBezTo>
                    <a:pt x="8772" y="4537"/>
                    <a:pt x="8722" y="4587"/>
                    <a:pt x="8697" y="4637"/>
                  </a:cubicBezTo>
                  <a:cubicBezTo>
                    <a:pt x="8572" y="4738"/>
                    <a:pt x="8446" y="4838"/>
                    <a:pt x="8346" y="4963"/>
                  </a:cubicBezTo>
                  <a:cubicBezTo>
                    <a:pt x="8321" y="4988"/>
                    <a:pt x="8296" y="5013"/>
                    <a:pt x="8296" y="5013"/>
                  </a:cubicBezTo>
                  <a:cubicBezTo>
                    <a:pt x="8070" y="5239"/>
                    <a:pt x="7845" y="5464"/>
                    <a:pt x="7644" y="5690"/>
                  </a:cubicBezTo>
                  <a:cubicBezTo>
                    <a:pt x="7419" y="5915"/>
                    <a:pt x="7218" y="6141"/>
                    <a:pt x="7018" y="6367"/>
                  </a:cubicBezTo>
                  <a:cubicBezTo>
                    <a:pt x="6993" y="6392"/>
                    <a:pt x="6993" y="6417"/>
                    <a:pt x="6968" y="6417"/>
                  </a:cubicBezTo>
                  <a:cubicBezTo>
                    <a:pt x="6892" y="6517"/>
                    <a:pt x="6817" y="6617"/>
                    <a:pt x="6742" y="6692"/>
                  </a:cubicBezTo>
                  <a:cubicBezTo>
                    <a:pt x="6667" y="6793"/>
                    <a:pt x="6567" y="6893"/>
                    <a:pt x="6491" y="6993"/>
                  </a:cubicBezTo>
                  <a:cubicBezTo>
                    <a:pt x="6391" y="7093"/>
                    <a:pt x="6316" y="7219"/>
                    <a:pt x="6216" y="7344"/>
                  </a:cubicBezTo>
                  <a:cubicBezTo>
                    <a:pt x="6141" y="7444"/>
                    <a:pt x="6065" y="7520"/>
                    <a:pt x="5990" y="7620"/>
                  </a:cubicBezTo>
                  <a:cubicBezTo>
                    <a:pt x="5965" y="7645"/>
                    <a:pt x="5965" y="7645"/>
                    <a:pt x="5940" y="7670"/>
                  </a:cubicBezTo>
                  <a:cubicBezTo>
                    <a:pt x="5915" y="7695"/>
                    <a:pt x="5890" y="7745"/>
                    <a:pt x="5890" y="7770"/>
                  </a:cubicBezTo>
                  <a:cubicBezTo>
                    <a:pt x="5639" y="8071"/>
                    <a:pt x="5414" y="8397"/>
                    <a:pt x="5163" y="8723"/>
                  </a:cubicBezTo>
                  <a:cubicBezTo>
                    <a:pt x="5163" y="8748"/>
                    <a:pt x="5138" y="8773"/>
                    <a:pt x="5113" y="8823"/>
                  </a:cubicBezTo>
                  <a:cubicBezTo>
                    <a:pt x="5088" y="8823"/>
                    <a:pt x="5088" y="8848"/>
                    <a:pt x="5063" y="8848"/>
                  </a:cubicBezTo>
                  <a:cubicBezTo>
                    <a:pt x="4862" y="9174"/>
                    <a:pt x="4637" y="9499"/>
                    <a:pt x="4436" y="9800"/>
                  </a:cubicBezTo>
                  <a:cubicBezTo>
                    <a:pt x="4411" y="9850"/>
                    <a:pt x="4386" y="9875"/>
                    <a:pt x="4361" y="9900"/>
                  </a:cubicBezTo>
                  <a:cubicBezTo>
                    <a:pt x="4336" y="9951"/>
                    <a:pt x="4311" y="10001"/>
                    <a:pt x="4286" y="10051"/>
                  </a:cubicBezTo>
                  <a:cubicBezTo>
                    <a:pt x="4110" y="10301"/>
                    <a:pt x="3960" y="10577"/>
                    <a:pt x="3810" y="10853"/>
                  </a:cubicBezTo>
                  <a:cubicBezTo>
                    <a:pt x="3785" y="10878"/>
                    <a:pt x="3735" y="10928"/>
                    <a:pt x="3709" y="10978"/>
                  </a:cubicBezTo>
                  <a:cubicBezTo>
                    <a:pt x="3709" y="10978"/>
                    <a:pt x="3709" y="11003"/>
                    <a:pt x="3684" y="11028"/>
                  </a:cubicBezTo>
                  <a:cubicBezTo>
                    <a:pt x="3509" y="11329"/>
                    <a:pt x="3334" y="11630"/>
                    <a:pt x="3183" y="11956"/>
                  </a:cubicBezTo>
                  <a:cubicBezTo>
                    <a:pt x="3158" y="11981"/>
                    <a:pt x="3133" y="12006"/>
                    <a:pt x="3133" y="12031"/>
                  </a:cubicBezTo>
                  <a:cubicBezTo>
                    <a:pt x="3108" y="12081"/>
                    <a:pt x="3083" y="12131"/>
                    <a:pt x="3058" y="12181"/>
                  </a:cubicBezTo>
                  <a:cubicBezTo>
                    <a:pt x="2907" y="12432"/>
                    <a:pt x="2782" y="12682"/>
                    <a:pt x="2657" y="12958"/>
                  </a:cubicBezTo>
                  <a:cubicBezTo>
                    <a:pt x="2632" y="13008"/>
                    <a:pt x="2607" y="13058"/>
                    <a:pt x="2582" y="13109"/>
                  </a:cubicBezTo>
                  <a:cubicBezTo>
                    <a:pt x="2582" y="13134"/>
                    <a:pt x="2557" y="13159"/>
                    <a:pt x="2532" y="13209"/>
                  </a:cubicBezTo>
                  <a:cubicBezTo>
                    <a:pt x="2381" y="13510"/>
                    <a:pt x="2231" y="13835"/>
                    <a:pt x="2105" y="14161"/>
                  </a:cubicBezTo>
                  <a:cubicBezTo>
                    <a:pt x="2105" y="14186"/>
                    <a:pt x="2080" y="14186"/>
                    <a:pt x="2080" y="14211"/>
                  </a:cubicBezTo>
                  <a:cubicBezTo>
                    <a:pt x="2080" y="14236"/>
                    <a:pt x="2055" y="14261"/>
                    <a:pt x="2030" y="14312"/>
                  </a:cubicBezTo>
                  <a:cubicBezTo>
                    <a:pt x="1905" y="14612"/>
                    <a:pt x="1805" y="14888"/>
                    <a:pt x="1679" y="15189"/>
                  </a:cubicBezTo>
                  <a:cubicBezTo>
                    <a:pt x="1654" y="15239"/>
                    <a:pt x="1629" y="15289"/>
                    <a:pt x="1629" y="15339"/>
                  </a:cubicBezTo>
                  <a:cubicBezTo>
                    <a:pt x="1604" y="15364"/>
                    <a:pt x="1604" y="15414"/>
                    <a:pt x="1579" y="15439"/>
                  </a:cubicBezTo>
                  <a:cubicBezTo>
                    <a:pt x="1454" y="15790"/>
                    <a:pt x="1329" y="16141"/>
                    <a:pt x="1203" y="16492"/>
                  </a:cubicBezTo>
                  <a:cubicBezTo>
                    <a:pt x="1203" y="16492"/>
                    <a:pt x="1203" y="16517"/>
                    <a:pt x="1203" y="16517"/>
                  </a:cubicBezTo>
                  <a:cubicBezTo>
                    <a:pt x="1178" y="16542"/>
                    <a:pt x="1178" y="16567"/>
                    <a:pt x="1178" y="16592"/>
                  </a:cubicBezTo>
                  <a:cubicBezTo>
                    <a:pt x="1053" y="16943"/>
                    <a:pt x="953" y="17319"/>
                    <a:pt x="852" y="17670"/>
                  </a:cubicBezTo>
                  <a:cubicBezTo>
                    <a:pt x="827" y="17720"/>
                    <a:pt x="827" y="17770"/>
                    <a:pt x="802" y="17795"/>
                  </a:cubicBezTo>
                  <a:cubicBezTo>
                    <a:pt x="802" y="17845"/>
                    <a:pt x="777" y="17896"/>
                    <a:pt x="777" y="17921"/>
                  </a:cubicBezTo>
                  <a:cubicBezTo>
                    <a:pt x="752" y="18021"/>
                    <a:pt x="727" y="18146"/>
                    <a:pt x="677" y="18246"/>
                  </a:cubicBezTo>
                  <a:cubicBezTo>
                    <a:pt x="652" y="18397"/>
                    <a:pt x="602" y="18547"/>
                    <a:pt x="577" y="18672"/>
                  </a:cubicBezTo>
                  <a:cubicBezTo>
                    <a:pt x="552" y="18798"/>
                    <a:pt x="526" y="18898"/>
                    <a:pt x="501" y="19023"/>
                  </a:cubicBezTo>
                  <a:cubicBezTo>
                    <a:pt x="476" y="19099"/>
                    <a:pt x="476" y="19174"/>
                    <a:pt x="451" y="19249"/>
                  </a:cubicBezTo>
                  <a:cubicBezTo>
                    <a:pt x="426" y="19299"/>
                    <a:pt x="426" y="19349"/>
                    <a:pt x="426" y="19399"/>
                  </a:cubicBezTo>
                  <a:cubicBezTo>
                    <a:pt x="376" y="19575"/>
                    <a:pt x="351" y="19725"/>
                    <a:pt x="326" y="19901"/>
                  </a:cubicBezTo>
                  <a:cubicBezTo>
                    <a:pt x="301" y="20001"/>
                    <a:pt x="276" y="20126"/>
                    <a:pt x="276" y="20251"/>
                  </a:cubicBezTo>
                  <a:cubicBezTo>
                    <a:pt x="226" y="20402"/>
                    <a:pt x="201" y="20577"/>
                    <a:pt x="176" y="20753"/>
                  </a:cubicBezTo>
                  <a:cubicBezTo>
                    <a:pt x="176" y="20828"/>
                    <a:pt x="151" y="20903"/>
                    <a:pt x="151" y="20978"/>
                  </a:cubicBezTo>
                  <a:cubicBezTo>
                    <a:pt x="151" y="21028"/>
                    <a:pt x="151" y="21053"/>
                    <a:pt x="151" y="21078"/>
                  </a:cubicBezTo>
                  <a:cubicBezTo>
                    <a:pt x="125" y="21154"/>
                    <a:pt x="125" y="21229"/>
                    <a:pt x="125" y="21304"/>
                  </a:cubicBezTo>
                  <a:cubicBezTo>
                    <a:pt x="100" y="21479"/>
                    <a:pt x="75" y="21630"/>
                    <a:pt x="75" y="21805"/>
                  </a:cubicBezTo>
                  <a:cubicBezTo>
                    <a:pt x="50" y="21880"/>
                    <a:pt x="50" y="21956"/>
                    <a:pt x="50" y="22056"/>
                  </a:cubicBezTo>
                  <a:cubicBezTo>
                    <a:pt x="25" y="22206"/>
                    <a:pt x="25" y="22382"/>
                    <a:pt x="25" y="22532"/>
                  </a:cubicBezTo>
                  <a:cubicBezTo>
                    <a:pt x="0" y="22607"/>
                    <a:pt x="0" y="22683"/>
                    <a:pt x="0" y="22758"/>
                  </a:cubicBezTo>
                  <a:cubicBezTo>
                    <a:pt x="0" y="22983"/>
                    <a:pt x="0" y="23209"/>
                    <a:pt x="0" y="23434"/>
                  </a:cubicBezTo>
                  <a:cubicBezTo>
                    <a:pt x="0" y="27394"/>
                    <a:pt x="1404" y="30201"/>
                    <a:pt x="3659" y="31505"/>
                  </a:cubicBezTo>
                  <a:lnTo>
                    <a:pt x="6462" y="33117"/>
                  </a:lnTo>
                  <a:lnTo>
                    <a:pt x="6462" y="33117"/>
                  </a:lnTo>
                  <a:cubicBezTo>
                    <a:pt x="4199" y="31806"/>
                    <a:pt x="2807" y="29031"/>
                    <a:pt x="2807" y="25089"/>
                  </a:cubicBezTo>
                  <a:cubicBezTo>
                    <a:pt x="2807" y="24838"/>
                    <a:pt x="2807" y="24612"/>
                    <a:pt x="2807" y="24387"/>
                  </a:cubicBezTo>
                  <a:cubicBezTo>
                    <a:pt x="2832" y="24312"/>
                    <a:pt x="2832" y="24236"/>
                    <a:pt x="2832" y="24161"/>
                  </a:cubicBezTo>
                  <a:cubicBezTo>
                    <a:pt x="2832" y="24011"/>
                    <a:pt x="2857" y="23835"/>
                    <a:pt x="2857" y="23685"/>
                  </a:cubicBezTo>
                  <a:cubicBezTo>
                    <a:pt x="2857" y="23610"/>
                    <a:pt x="2882" y="23510"/>
                    <a:pt x="2882" y="23434"/>
                  </a:cubicBezTo>
                  <a:cubicBezTo>
                    <a:pt x="2882" y="23284"/>
                    <a:pt x="2907" y="23109"/>
                    <a:pt x="2933" y="22958"/>
                  </a:cubicBezTo>
                  <a:cubicBezTo>
                    <a:pt x="2933" y="22883"/>
                    <a:pt x="2933" y="22808"/>
                    <a:pt x="2958" y="22708"/>
                  </a:cubicBezTo>
                  <a:cubicBezTo>
                    <a:pt x="2958" y="22607"/>
                    <a:pt x="2983" y="22507"/>
                    <a:pt x="3008" y="22382"/>
                  </a:cubicBezTo>
                  <a:cubicBezTo>
                    <a:pt x="3033" y="22206"/>
                    <a:pt x="3058" y="22056"/>
                    <a:pt x="3083" y="21880"/>
                  </a:cubicBezTo>
                  <a:cubicBezTo>
                    <a:pt x="3108" y="21755"/>
                    <a:pt x="3108" y="21655"/>
                    <a:pt x="3133" y="21530"/>
                  </a:cubicBezTo>
                  <a:cubicBezTo>
                    <a:pt x="3158" y="21379"/>
                    <a:pt x="3208" y="21204"/>
                    <a:pt x="3233" y="21053"/>
                  </a:cubicBezTo>
                  <a:cubicBezTo>
                    <a:pt x="3258" y="20903"/>
                    <a:pt x="3283" y="20778"/>
                    <a:pt x="3308" y="20652"/>
                  </a:cubicBezTo>
                  <a:cubicBezTo>
                    <a:pt x="3334" y="20527"/>
                    <a:pt x="3359" y="20427"/>
                    <a:pt x="3384" y="20327"/>
                  </a:cubicBezTo>
                  <a:cubicBezTo>
                    <a:pt x="3434" y="20176"/>
                    <a:pt x="3459" y="20026"/>
                    <a:pt x="3509" y="19875"/>
                  </a:cubicBezTo>
                  <a:cubicBezTo>
                    <a:pt x="3534" y="19775"/>
                    <a:pt x="3559" y="19675"/>
                    <a:pt x="3584" y="19550"/>
                  </a:cubicBezTo>
                  <a:cubicBezTo>
                    <a:pt x="3609" y="19474"/>
                    <a:pt x="3634" y="19399"/>
                    <a:pt x="3659" y="19299"/>
                  </a:cubicBezTo>
                  <a:cubicBezTo>
                    <a:pt x="3760" y="18948"/>
                    <a:pt x="3860" y="18597"/>
                    <a:pt x="3985" y="18221"/>
                  </a:cubicBezTo>
                  <a:cubicBezTo>
                    <a:pt x="4010" y="18196"/>
                    <a:pt x="4010" y="18171"/>
                    <a:pt x="4010" y="18121"/>
                  </a:cubicBezTo>
                  <a:cubicBezTo>
                    <a:pt x="4136" y="17770"/>
                    <a:pt x="4261" y="17444"/>
                    <a:pt x="4386" y="17094"/>
                  </a:cubicBezTo>
                  <a:cubicBezTo>
                    <a:pt x="4436" y="16993"/>
                    <a:pt x="4461" y="16918"/>
                    <a:pt x="4486" y="16818"/>
                  </a:cubicBezTo>
                  <a:cubicBezTo>
                    <a:pt x="4612" y="16517"/>
                    <a:pt x="4737" y="16241"/>
                    <a:pt x="4862" y="15941"/>
                  </a:cubicBezTo>
                  <a:cubicBezTo>
                    <a:pt x="4887" y="15890"/>
                    <a:pt x="4887" y="15840"/>
                    <a:pt x="4912" y="15815"/>
                  </a:cubicBezTo>
                  <a:cubicBezTo>
                    <a:pt x="5063" y="15489"/>
                    <a:pt x="5213" y="15164"/>
                    <a:pt x="5364" y="14838"/>
                  </a:cubicBezTo>
                  <a:cubicBezTo>
                    <a:pt x="5389" y="14763"/>
                    <a:pt x="5439" y="14662"/>
                    <a:pt x="5489" y="14587"/>
                  </a:cubicBezTo>
                  <a:cubicBezTo>
                    <a:pt x="5614" y="14337"/>
                    <a:pt x="5740" y="14086"/>
                    <a:pt x="5865" y="13835"/>
                  </a:cubicBezTo>
                  <a:cubicBezTo>
                    <a:pt x="5915" y="13735"/>
                    <a:pt x="5940" y="13660"/>
                    <a:pt x="5990" y="13585"/>
                  </a:cubicBezTo>
                  <a:cubicBezTo>
                    <a:pt x="6166" y="13284"/>
                    <a:pt x="6341" y="12958"/>
                    <a:pt x="6517" y="12657"/>
                  </a:cubicBezTo>
                  <a:cubicBezTo>
                    <a:pt x="6542" y="12607"/>
                    <a:pt x="6567" y="12532"/>
                    <a:pt x="6617" y="12482"/>
                  </a:cubicBezTo>
                  <a:cubicBezTo>
                    <a:pt x="6767" y="12206"/>
                    <a:pt x="6943" y="11931"/>
                    <a:pt x="7093" y="11680"/>
                  </a:cubicBezTo>
                  <a:cubicBezTo>
                    <a:pt x="7143" y="11605"/>
                    <a:pt x="7193" y="11530"/>
                    <a:pt x="7243" y="11454"/>
                  </a:cubicBezTo>
                  <a:cubicBezTo>
                    <a:pt x="7444" y="11129"/>
                    <a:pt x="7669" y="10803"/>
                    <a:pt x="7895" y="10502"/>
                  </a:cubicBezTo>
                  <a:cubicBezTo>
                    <a:pt x="7920" y="10452"/>
                    <a:pt x="7945" y="10402"/>
                    <a:pt x="7995" y="10352"/>
                  </a:cubicBezTo>
                  <a:cubicBezTo>
                    <a:pt x="8221" y="10026"/>
                    <a:pt x="8446" y="9700"/>
                    <a:pt x="8697" y="9399"/>
                  </a:cubicBezTo>
                  <a:cubicBezTo>
                    <a:pt x="8722" y="9349"/>
                    <a:pt x="8772" y="9299"/>
                    <a:pt x="8797" y="9249"/>
                  </a:cubicBezTo>
                  <a:cubicBezTo>
                    <a:pt x="8872" y="9174"/>
                    <a:pt x="8948" y="9073"/>
                    <a:pt x="9023" y="8973"/>
                  </a:cubicBezTo>
                  <a:cubicBezTo>
                    <a:pt x="9123" y="8848"/>
                    <a:pt x="9223" y="8748"/>
                    <a:pt x="9324" y="8622"/>
                  </a:cubicBezTo>
                  <a:cubicBezTo>
                    <a:pt x="9399" y="8522"/>
                    <a:pt x="9474" y="8422"/>
                    <a:pt x="9549" y="8347"/>
                  </a:cubicBezTo>
                  <a:cubicBezTo>
                    <a:pt x="9649" y="8221"/>
                    <a:pt x="9750" y="8121"/>
                    <a:pt x="9825" y="7996"/>
                  </a:cubicBezTo>
                  <a:cubicBezTo>
                    <a:pt x="10025" y="7770"/>
                    <a:pt x="10251" y="7545"/>
                    <a:pt x="10451" y="7319"/>
                  </a:cubicBezTo>
                  <a:cubicBezTo>
                    <a:pt x="10677" y="7093"/>
                    <a:pt x="10877" y="6868"/>
                    <a:pt x="11103" y="6667"/>
                  </a:cubicBezTo>
                  <a:cubicBezTo>
                    <a:pt x="11228" y="6517"/>
                    <a:pt x="11379" y="6392"/>
                    <a:pt x="11504" y="6266"/>
                  </a:cubicBezTo>
                  <a:cubicBezTo>
                    <a:pt x="11554" y="6216"/>
                    <a:pt x="11579" y="6191"/>
                    <a:pt x="11629" y="6141"/>
                  </a:cubicBezTo>
                  <a:cubicBezTo>
                    <a:pt x="11805" y="5966"/>
                    <a:pt x="12005" y="5815"/>
                    <a:pt x="12181" y="5640"/>
                  </a:cubicBezTo>
                  <a:cubicBezTo>
                    <a:pt x="12231" y="5590"/>
                    <a:pt x="12281" y="5565"/>
                    <a:pt x="12331" y="5514"/>
                  </a:cubicBezTo>
                  <a:cubicBezTo>
                    <a:pt x="12481" y="5389"/>
                    <a:pt x="12607" y="5289"/>
                    <a:pt x="12757" y="5164"/>
                  </a:cubicBezTo>
                  <a:cubicBezTo>
                    <a:pt x="12807" y="5113"/>
                    <a:pt x="12882" y="5063"/>
                    <a:pt x="12958" y="4988"/>
                  </a:cubicBezTo>
                  <a:cubicBezTo>
                    <a:pt x="13083" y="4888"/>
                    <a:pt x="13208" y="4788"/>
                    <a:pt x="13334" y="4712"/>
                  </a:cubicBezTo>
                  <a:cubicBezTo>
                    <a:pt x="13409" y="4637"/>
                    <a:pt x="13484" y="4587"/>
                    <a:pt x="13559" y="4537"/>
                  </a:cubicBezTo>
                  <a:cubicBezTo>
                    <a:pt x="13684" y="4437"/>
                    <a:pt x="13810" y="4362"/>
                    <a:pt x="13935" y="4261"/>
                  </a:cubicBezTo>
                  <a:cubicBezTo>
                    <a:pt x="14010" y="4211"/>
                    <a:pt x="14085" y="4161"/>
                    <a:pt x="14136" y="4111"/>
                  </a:cubicBezTo>
                  <a:cubicBezTo>
                    <a:pt x="14286" y="4011"/>
                    <a:pt x="14411" y="3936"/>
                    <a:pt x="14562" y="3835"/>
                  </a:cubicBezTo>
                  <a:cubicBezTo>
                    <a:pt x="14612" y="3810"/>
                    <a:pt x="14687" y="3760"/>
                    <a:pt x="14737" y="3710"/>
                  </a:cubicBezTo>
                  <a:cubicBezTo>
                    <a:pt x="14938" y="3585"/>
                    <a:pt x="15138" y="3459"/>
                    <a:pt x="15339" y="3359"/>
                  </a:cubicBezTo>
                  <a:cubicBezTo>
                    <a:pt x="15539" y="3234"/>
                    <a:pt x="15740" y="3134"/>
                    <a:pt x="15915" y="3033"/>
                  </a:cubicBezTo>
                  <a:cubicBezTo>
                    <a:pt x="15965" y="3008"/>
                    <a:pt x="16015" y="2983"/>
                    <a:pt x="16065" y="2958"/>
                  </a:cubicBezTo>
                  <a:cubicBezTo>
                    <a:pt x="16241" y="2858"/>
                    <a:pt x="16416" y="2783"/>
                    <a:pt x="16592" y="2707"/>
                  </a:cubicBezTo>
                  <a:cubicBezTo>
                    <a:pt x="16617" y="2682"/>
                    <a:pt x="16642" y="2682"/>
                    <a:pt x="16642" y="2682"/>
                  </a:cubicBezTo>
                  <a:cubicBezTo>
                    <a:pt x="16817" y="2607"/>
                    <a:pt x="16993" y="2532"/>
                    <a:pt x="17168" y="2457"/>
                  </a:cubicBezTo>
                  <a:cubicBezTo>
                    <a:pt x="17369" y="2382"/>
                    <a:pt x="17544" y="2306"/>
                    <a:pt x="17720" y="2231"/>
                  </a:cubicBezTo>
                  <a:cubicBezTo>
                    <a:pt x="17770" y="2231"/>
                    <a:pt x="17820" y="2206"/>
                    <a:pt x="17870" y="2181"/>
                  </a:cubicBezTo>
                  <a:cubicBezTo>
                    <a:pt x="18096" y="2106"/>
                    <a:pt x="18321" y="2031"/>
                    <a:pt x="18547" y="1981"/>
                  </a:cubicBezTo>
                  <a:cubicBezTo>
                    <a:pt x="18697" y="1931"/>
                    <a:pt x="18822" y="1905"/>
                    <a:pt x="18948" y="1880"/>
                  </a:cubicBezTo>
                  <a:cubicBezTo>
                    <a:pt x="19023" y="1855"/>
                    <a:pt x="19073" y="1855"/>
                    <a:pt x="19123" y="1830"/>
                  </a:cubicBezTo>
                  <a:cubicBezTo>
                    <a:pt x="19324" y="1805"/>
                    <a:pt x="19499" y="1755"/>
                    <a:pt x="19700" y="1730"/>
                  </a:cubicBezTo>
                  <a:lnTo>
                    <a:pt x="19750" y="1730"/>
                  </a:lnTo>
                  <a:cubicBezTo>
                    <a:pt x="19900" y="1705"/>
                    <a:pt x="20075" y="1680"/>
                    <a:pt x="20226" y="1680"/>
                  </a:cubicBezTo>
                  <a:cubicBezTo>
                    <a:pt x="20276" y="1655"/>
                    <a:pt x="20326" y="1655"/>
                    <a:pt x="20401" y="1655"/>
                  </a:cubicBezTo>
                  <a:cubicBezTo>
                    <a:pt x="20527" y="1655"/>
                    <a:pt x="20627" y="1630"/>
                    <a:pt x="20752" y="1630"/>
                  </a:cubicBezTo>
                  <a:lnTo>
                    <a:pt x="21278" y="1630"/>
                  </a:lnTo>
                  <a:cubicBezTo>
                    <a:pt x="21329" y="1630"/>
                    <a:pt x="21379" y="1630"/>
                    <a:pt x="21404" y="1655"/>
                  </a:cubicBezTo>
                  <a:cubicBezTo>
                    <a:pt x="21579" y="1655"/>
                    <a:pt x="21730" y="1655"/>
                    <a:pt x="21880" y="1680"/>
                  </a:cubicBezTo>
                  <a:cubicBezTo>
                    <a:pt x="21930" y="1680"/>
                    <a:pt x="21955" y="1705"/>
                    <a:pt x="21980" y="1705"/>
                  </a:cubicBezTo>
                  <a:cubicBezTo>
                    <a:pt x="22080" y="1705"/>
                    <a:pt x="22181" y="1730"/>
                    <a:pt x="22306" y="1755"/>
                  </a:cubicBezTo>
                  <a:cubicBezTo>
                    <a:pt x="22507" y="1780"/>
                    <a:pt x="22732" y="1830"/>
                    <a:pt x="22933" y="1905"/>
                  </a:cubicBezTo>
                  <a:lnTo>
                    <a:pt x="22958" y="1905"/>
                  </a:lnTo>
                  <a:cubicBezTo>
                    <a:pt x="23133" y="1956"/>
                    <a:pt x="23334" y="2031"/>
                    <a:pt x="23509" y="2106"/>
                  </a:cubicBezTo>
                  <a:cubicBezTo>
                    <a:pt x="23584" y="2131"/>
                    <a:pt x="23634" y="2156"/>
                    <a:pt x="23685" y="2181"/>
                  </a:cubicBezTo>
                  <a:cubicBezTo>
                    <a:pt x="23835" y="2256"/>
                    <a:pt x="23985" y="2332"/>
                    <a:pt x="24136" y="2407"/>
                  </a:cubicBezTo>
                  <a:cubicBezTo>
                    <a:pt x="24162" y="2420"/>
                    <a:pt x="24195" y="2433"/>
                    <a:pt x="24225" y="2446"/>
                  </a:cubicBezTo>
                  <a:lnTo>
                    <a:pt x="24225" y="2446"/>
                  </a:lnTo>
                  <a:lnTo>
                    <a:pt x="21479" y="853"/>
                  </a:lnTo>
                  <a:cubicBezTo>
                    <a:pt x="21454" y="828"/>
                    <a:pt x="21429" y="828"/>
                    <a:pt x="21404" y="803"/>
                  </a:cubicBezTo>
                  <a:cubicBezTo>
                    <a:pt x="21379" y="803"/>
                    <a:pt x="21354" y="778"/>
                    <a:pt x="21329" y="778"/>
                  </a:cubicBezTo>
                  <a:cubicBezTo>
                    <a:pt x="21178" y="677"/>
                    <a:pt x="21028" y="602"/>
                    <a:pt x="20877" y="527"/>
                  </a:cubicBezTo>
                  <a:cubicBezTo>
                    <a:pt x="20827" y="527"/>
                    <a:pt x="20802" y="502"/>
                    <a:pt x="20777" y="502"/>
                  </a:cubicBezTo>
                  <a:cubicBezTo>
                    <a:pt x="20752" y="477"/>
                    <a:pt x="20727" y="477"/>
                    <a:pt x="20702" y="477"/>
                  </a:cubicBezTo>
                  <a:cubicBezTo>
                    <a:pt x="20527" y="402"/>
                    <a:pt x="20326" y="326"/>
                    <a:pt x="20126" y="276"/>
                  </a:cubicBezTo>
                  <a:cubicBezTo>
                    <a:pt x="20126" y="276"/>
                    <a:pt x="20126" y="251"/>
                    <a:pt x="20126" y="251"/>
                  </a:cubicBezTo>
                  <a:lnTo>
                    <a:pt x="20101" y="251"/>
                  </a:lnTo>
                  <a:cubicBezTo>
                    <a:pt x="19900" y="201"/>
                    <a:pt x="19700" y="151"/>
                    <a:pt x="19474" y="126"/>
                  </a:cubicBezTo>
                  <a:cubicBezTo>
                    <a:pt x="19449" y="101"/>
                    <a:pt x="19424" y="101"/>
                    <a:pt x="19399" y="101"/>
                  </a:cubicBezTo>
                  <a:cubicBezTo>
                    <a:pt x="19324" y="76"/>
                    <a:pt x="19248" y="76"/>
                    <a:pt x="19173" y="76"/>
                  </a:cubicBezTo>
                  <a:cubicBezTo>
                    <a:pt x="19148" y="51"/>
                    <a:pt x="19098" y="51"/>
                    <a:pt x="19073" y="51"/>
                  </a:cubicBezTo>
                  <a:cubicBezTo>
                    <a:pt x="18923" y="26"/>
                    <a:pt x="18797" y="26"/>
                    <a:pt x="18647" y="1"/>
                  </a:cubicBezTo>
                  <a:close/>
                  <a:moveTo>
                    <a:pt x="6462" y="33117"/>
                  </a:moveTo>
                  <a:lnTo>
                    <a:pt x="6462" y="33117"/>
                  </a:lnTo>
                  <a:cubicBezTo>
                    <a:pt x="6472" y="33122"/>
                    <a:pt x="6482" y="33128"/>
                    <a:pt x="6491" y="33134"/>
                  </a:cubicBezTo>
                  <a:lnTo>
                    <a:pt x="6462" y="33117"/>
                  </a:lnTo>
                  <a:close/>
                </a:path>
              </a:pathLst>
            </a:custGeom>
            <a:solidFill>
              <a:srgbClr val="0A7E99"/>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 name="Google Shape;2140;p47">
              <a:extLst>
                <a:ext uri="{FF2B5EF4-FFF2-40B4-BE49-F238E27FC236}">
                  <a16:creationId xmlns:a16="http://schemas.microsoft.com/office/drawing/2014/main" id="{2CE5EC89-D799-4E16-954E-53E285726179}"/>
                </a:ext>
              </a:extLst>
            </p:cNvPr>
            <p:cNvSpPr/>
            <p:nvPr/>
          </p:nvSpPr>
          <p:spPr>
            <a:xfrm>
              <a:off x="1814972" y="1852180"/>
              <a:ext cx="838302" cy="1075823"/>
            </a:xfrm>
            <a:custGeom>
              <a:avLst/>
              <a:gdLst/>
              <a:ahLst/>
              <a:cxnLst/>
              <a:rect l="l" t="t" r="r" b="b"/>
              <a:pathLst>
                <a:path w="25214" h="32358" extrusionOk="0">
                  <a:moveTo>
                    <a:pt x="17157" y="3031"/>
                  </a:moveTo>
                  <a:cubicBezTo>
                    <a:pt x="20507" y="3031"/>
                    <a:pt x="22815" y="5688"/>
                    <a:pt x="22832" y="10270"/>
                  </a:cubicBezTo>
                  <a:cubicBezTo>
                    <a:pt x="22857" y="16761"/>
                    <a:pt x="18271" y="24681"/>
                    <a:pt x="12632" y="27914"/>
                  </a:cubicBezTo>
                  <a:cubicBezTo>
                    <a:pt x="10984" y="28866"/>
                    <a:pt x="9426" y="29317"/>
                    <a:pt x="8046" y="29317"/>
                  </a:cubicBezTo>
                  <a:cubicBezTo>
                    <a:pt x="4702" y="29317"/>
                    <a:pt x="2399" y="26669"/>
                    <a:pt x="2381" y="22074"/>
                  </a:cubicBezTo>
                  <a:cubicBezTo>
                    <a:pt x="2356" y="15608"/>
                    <a:pt x="6943" y="7688"/>
                    <a:pt x="12582" y="4430"/>
                  </a:cubicBezTo>
                  <a:cubicBezTo>
                    <a:pt x="14225" y="3480"/>
                    <a:pt x="15779" y="3031"/>
                    <a:pt x="17157" y="3031"/>
                  </a:cubicBezTo>
                  <a:close/>
                  <a:moveTo>
                    <a:pt x="18194" y="1"/>
                  </a:moveTo>
                  <a:cubicBezTo>
                    <a:pt x="16496" y="1"/>
                    <a:pt x="14580" y="554"/>
                    <a:pt x="12557" y="1723"/>
                  </a:cubicBezTo>
                  <a:cubicBezTo>
                    <a:pt x="5614" y="5733"/>
                    <a:pt x="0" y="15458"/>
                    <a:pt x="25" y="23453"/>
                  </a:cubicBezTo>
                  <a:cubicBezTo>
                    <a:pt x="43" y="29100"/>
                    <a:pt x="2893" y="32357"/>
                    <a:pt x="7022" y="32357"/>
                  </a:cubicBezTo>
                  <a:cubicBezTo>
                    <a:pt x="8720" y="32357"/>
                    <a:pt x="10634" y="31807"/>
                    <a:pt x="12657" y="30646"/>
                  </a:cubicBezTo>
                  <a:cubicBezTo>
                    <a:pt x="19574" y="26636"/>
                    <a:pt x="25213" y="16886"/>
                    <a:pt x="25188" y="8916"/>
                  </a:cubicBezTo>
                  <a:cubicBezTo>
                    <a:pt x="25170" y="3270"/>
                    <a:pt x="22322" y="1"/>
                    <a:pt x="18194"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 name="Google Shape;2141;p47">
              <a:extLst>
                <a:ext uri="{FF2B5EF4-FFF2-40B4-BE49-F238E27FC236}">
                  <a16:creationId xmlns:a16="http://schemas.microsoft.com/office/drawing/2014/main" id="{B1E2A216-37A2-4DA2-9A76-DB3434F4247D}"/>
                </a:ext>
              </a:extLst>
            </p:cNvPr>
            <p:cNvSpPr/>
            <p:nvPr/>
          </p:nvSpPr>
          <p:spPr>
            <a:xfrm>
              <a:off x="1641648" y="1700300"/>
              <a:ext cx="947454" cy="1291599"/>
            </a:xfrm>
            <a:custGeom>
              <a:avLst/>
              <a:gdLst/>
              <a:ahLst/>
              <a:cxnLst/>
              <a:rect l="l" t="t" r="r" b="b"/>
              <a:pathLst>
                <a:path w="28497" h="38848" extrusionOk="0">
                  <a:moveTo>
                    <a:pt x="20902" y="0"/>
                  </a:moveTo>
                  <a:cubicBezTo>
                    <a:pt x="20802" y="0"/>
                    <a:pt x="20727" y="25"/>
                    <a:pt x="20627" y="25"/>
                  </a:cubicBezTo>
                  <a:cubicBezTo>
                    <a:pt x="20577" y="25"/>
                    <a:pt x="20501" y="25"/>
                    <a:pt x="20426" y="50"/>
                  </a:cubicBezTo>
                  <a:cubicBezTo>
                    <a:pt x="20251" y="50"/>
                    <a:pt x="20050" y="76"/>
                    <a:pt x="19875" y="101"/>
                  </a:cubicBezTo>
                  <a:cubicBezTo>
                    <a:pt x="19850" y="101"/>
                    <a:pt x="19825" y="101"/>
                    <a:pt x="19800" y="126"/>
                  </a:cubicBezTo>
                  <a:cubicBezTo>
                    <a:pt x="19574" y="151"/>
                    <a:pt x="19374" y="201"/>
                    <a:pt x="19148" y="226"/>
                  </a:cubicBezTo>
                  <a:cubicBezTo>
                    <a:pt x="19073" y="251"/>
                    <a:pt x="19023" y="276"/>
                    <a:pt x="18948" y="276"/>
                  </a:cubicBezTo>
                  <a:cubicBezTo>
                    <a:pt x="18797" y="326"/>
                    <a:pt x="18647" y="351"/>
                    <a:pt x="18496" y="401"/>
                  </a:cubicBezTo>
                  <a:lnTo>
                    <a:pt x="18471" y="401"/>
                  </a:lnTo>
                  <a:cubicBezTo>
                    <a:pt x="18196" y="477"/>
                    <a:pt x="17945" y="552"/>
                    <a:pt x="17669" y="652"/>
                  </a:cubicBezTo>
                  <a:cubicBezTo>
                    <a:pt x="17619" y="677"/>
                    <a:pt x="17544" y="702"/>
                    <a:pt x="17494" y="702"/>
                  </a:cubicBezTo>
                  <a:cubicBezTo>
                    <a:pt x="17293" y="777"/>
                    <a:pt x="17068" y="878"/>
                    <a:pt x="16867" y="953"/>
                  </a:cubicBezTo>
                  <a:cubicBezTo>
                    <a:pt x="16842" y="978"/>
                    <a:pt x="16792" y="978"/>
                    <a:pt x="16767" y="1003"/>
                  </a:cubicBezTo>
                  <a:cubicBezTo>
                    <a:pt x="16592" y="1053"/>
                    <a:pt x="16416" y="1128"/>
                    <a:pt x="16241" y="1228"/>
                  </a:cubicBezTo>
                  <a:cubicBezTo>
                    <a:pt x="16216" y="1228"/>
                    <a:pt x="16191" y="1253"/>
                    <a:pt x="16191" y="1253"/>
                  </a:cubicBezTo>
                  <a:cubicBezTo>
                    <a:pt x="15965" y="1354"/>
                    <a:pt x="15765" y="1454"/>
                    <a:pt x="15564" y="1554"/>
                  </a:cubicBezTo>
                  <a:cubicBezTo>
                    <a:pt x="15514" y="1579"/>
                    <a:pt x="15464" y="1604"/>
                    <a:pt x="15389" y="1629"/>
                  </a:cubicBezTo>
                  <a:cubicBezTo>
                    <a:pt x="15163" y="1755"/>
                    <a:pt x="14938" y="1880"/>
                    <a:pt x="14712" y="2005"/>
                  </a:cubicBezTo>
                  <a:cubicBezTo>
                    <a:pt x="14486" y="2156"/>
                    <a:pt x="14236" y="2306"/>
                    <a:pt x="14010" y="2431"/>
                  </a:cubicBezTo>
                  <a:cubicBezTo>
                    <a:pt x="13935" y="2482"/>
                    <a:pt x="13860" y="2532"/>
                    <a:pt x="13785" y="2582"/>
                  </a:cubicBezTo>
                  <a:cubicBezTo>
                    <a:pt x="13634" y="2682"/>
                    <a:pt x="13459" y="2807"/>
                    <a:pt x="13308" y="2908"/>
                  </a:cubicBezTo>
                  <a:cubicBezTo>
                    <a:pt x="13208" y="2958"/>
                    <a:pt x="13133" y="3033"/>
                    <a:pt x="13058" y="3083"/>
                  </a:cubicBezTo>
                  <a:cubicBezTo>
                    <a:pt x="12907" y="3183"/>
                    <a:pt x="12757" y="3284"/>
                    <a:pt x="12607" y="3409"/>
                  </a:cubicBezTo>
                  <a:cubicBezTo>
                    <a:pt x="12531" y="3459"/>
                    <a:pt x="12431" y="3534"/>
                    <a:pt x="12356" y="3609"/>
                  </a:cubicBezTo>
                  <a:cubicBezTo>
                    <a:pt x="12206" y="3710"/>
                    <a:pt x="12055" y="3835"/>
                    <a:pt x="11905" y="3935"/>
                  </a:cubicBezTo>
                  <a:cubicBezTo>
                    <a:pt x="11830" y="4010"/>
                    <a:pt x="11755" y="4061"/>
                    <a:pt x="11679" y="4136"/>
                  </a:cubicBezTo>
                  <a:cubicBezTo>
                    <a:pt x="11504" y="4261"/>
                    <a:pt x="11328" y="4411"/>
                    <a:pt x="11178" y="4562"/>
                  </a:cubicBezTo>
                  <a:cubicBezTo>
                    <a:pt x="11128" y="4612"/>
                    <a:pt x="11053" y="4662"/>
                    <a:pt x="11003" y="4687"/>
                  </a:cubicBezTo>
                  <a:cubicBezTo>
                    <a:pt x="10777" y="4888"/>
                    <a:pt x="10577" y="5088"/>
                    <a:pt x="10351" y="5289"/>
                  </a:cubicBezTo>
                  <a:cubicBezTo>
                    <a:pt x="10301" y="5339"/>
                    <a:pt x="10251" y="5389"/>
                    <a:pt x="10201" y="5439"/>
                  </a:cubicBezTo>
                  <a:cubicBezTo>
                    <a:pt x="10075" y="5564"/>
                    <a:pt x="9925" y="5690"/>
                    <a:pt x="9800" y="5815"/>
                  </a:cubicBezTo>
                  <a:cubicBezTo>
                    <a:pt x="9775" y="5840"/>
                    <a:pt x="9750" y="5865"/>
                    <a:pt x="9724" y="5890"/>
                  </a:cubicBezTo>
                  <a:cubicBezTo>
                    <a:pt x="9474" y="6141"/>
                    <a:pt x="9223" y="6391"/>
                    <a:pt x="8973" y="6667"/>
                  </a:cubicBezTo>
                  <a:cubicBezTo>
                    <a:pt x="8722" y="6918"/>
                    <a:pt x="8496" y="7193"/>
                    <a:pt x="8246" y="7469"/>
                  </a:cubicBezTo>
                  <a:cubicBezTo>
                    <a:pt x="8221" y="7494"/>
                    <a:pt x="8196" y="7519"/>
                    <a:pt x="8196" y="7544"/>
                  </a:cubicBezTo>
                  <a:cubicBezTo>
                    <a:pt x="8095" y="7644"/>
                    <a:pt x="8020" y="7745"/>
                    <a:pt x="7920" y="7845"/>
                  </a:cubicBezTo>
                  <a:cubicBezTo>
                    <a:pt x="7820" y="7970"/>
                    <a:pt x="7719" y="8071"/>
                    <a:pt x="7644" y="8196"/>
                  </a:cubicBezTo>
                  <a:cubicBezTo>
                    <a:pt x="7519" y="8321"/>
                    <a:pt x="7419" y="8472"/>
                    <a:pt x="7293" y="8597"/>
                  </a:cubicBezTo>
                  <a:cubicBezTo>
                    <a:pt x="7218" y="8722"/>
                    <a:pt x="7118" y="8822"/>
                    <a:pt x="7043" y="8948"/>
                  </a:cubicBezTo>
                  <a:cubicBezTo>
                    <a:pt x="7018" y="8973"/>
                    <a:pt x="6993" y="8973"/>
                    <a:pt x="6993" y="8998"/>
                  </a:cubicBezTo>
                  <a:cubicBezTo>
                    <a:pt x="6968" y="9023"/>
                    <a:pt x="6942" y="9073"/>
                    <a:pt x="6917" y="9098"/>
                  </a:cubicBezTo>
                  <a:cubicBezTo>
                    <a:pt x="6642" y="9474"/>
                    <a:pt x="6366" y="9850"/>
                    <a:pt x="6090" y="10226"/>
                  </a:cubicBezTo>
                  <a:cubicBezTo>
                    <a:pt x="6065" y="10251"/>
                    <a:pt x="6040" y="10301"/>
                    <a:pt x="6015" y="10326"/>
                  </a:cubicBezTo>
                  <a:cubicBezTo>
                    <a:pt x="5990" y="10351"/>
                    <a:pt x="5990" y="10376"/>
                    <a:pt x="5965" y="10401"/>
                  </a:cubicBezTo>
                  <a:cubicBezTo>
                    <a:pt x="5714" y="10752"/>
                    <a:pt x="5464" y="11128"/>
                    <a:pt x="5213" y="11504"/>
                  </a:cubicBezTo>
                  <a:cubicBezTo>
                    <a:pt x="5188" y="11529"/>
                    <a:pt x="5163" y="11579"/>
                    <a:pt x="5138" y="11604"/>
                  </a:cubicBezTo>
                  <a:cubicBezTo>
                    <a:pt x="5113" y="11655"/>
                    <a:pt x="5088" y="11730"/>
                    <a:pt x="5038" y="11780"/>
                  </a:cubicBezTo>
                  <a:cubicBezTo>
                    <a:pt x="4862" y="12081"/>
                    <a:pt x="4662" y="12406"/>
                    <a:pt x="4461" y="12707"/>
                  </a:cubicBezTo>
                  <a:cubicBezTo>
                    <a:pt x="4436" y="12757"/>
                    <a:pt x="4411" y="12807"/>
                    <a:pt x="4386" y="12858"/>
                  </a:cubicBezTo>
                  <a:cubicBezTo>
                    <a:pt x="4361" y="12883"/>
                    <a:pt x="4361" y="12908"/>
                    <a:pt x="4361" y="12908"/>
                  </a:cubicBezTo>
                  <a:cubicBezTo>
                    <a:pt x="4135" y="13284"/>
                    <a:pt x="3935" y="13660"/>
                    <a:pt x="3734" y="14010"/>
                  </a:cubicBezTo>
                  <a:cubicBezTo>
                    <a:pt x="3734" y="14061"/>
                    <a:pt x="3709" y="14086"/>
                    <a:pt x="3684" y="14111"/>
                  </a:cubicBezTo>
                  <a:cubicBezTo>
                    <a:pt x="3659" y="14161"/>
                    <a:pt x="3634" y="14236"/>
                    <a:pt x="3584" y="14286"/>
                  </a:cubicBezTo>
                  <a:cubicBezTo>
                    <a:pt x="3434" y="14587"/>
                    <a:pt x="3283" y="14888"/>
                    <a:pt x="3133" y="15188"/>
                  </a:cubicBezTo>
                  <a:cubicBezTo>
                    <a:pt x="3108" y="15239"/>
                    <a:pt x="3083" y="15314"/>
                    <a:pt x="3058" y="15364"/>
                  </a:cubicBezTo>
                  <a:cubicBezTo>
                    <a:pt x="3033" y="15414"/>
                    <a:pt x="3008" y="15439"/>
                    <a:pt x="3008" y="15489"/>
                  </a:cubicBezTo>
                  <a:cubicBezTo>
                    <a:pt x="2832" y="15865"/>
                    <a:pt x="2657" y="16241"/>
                    <a:pt x="2481" y="16617"/>
                  </a:cubicBezTo>
                  <a:cubicBezTo>
                    <a:pt x="2481" y="16617"/>
                    <a:pt x="2481" y="16642"/>
                    <a:pt x="2456" y="16642"/>
                  </a:cubicBezTo>
                  <a:cubicBezTo>
                    <a:pt x="2456" y="16692"/>
                    <a:pt x="2431" y="16742"/>
                    <a:pt x="2406" y="16767"/>
                  </a:cubicBezTo>
                  <a:cubicBezTo>
                    <a:pt x="2256" y="17118"/>
                    <a:pt x="2130" y="17469"/>
                    <a:pt x="1980" y="17795"/>
                  </a:cubicBezTo>
                  <a:cubicBezTo>
                    <a:pt x="1980" y="17870"/>
                    <a:pt x="1955" y="17920"/>
                    <a:pt x="1930" y="17970"/>
                  </a:cubicBezTo>
                  <a:cubicBezTo>
                    <a:pt x="1905" y="18020"/>
                    <a:pt x="1880" y="18071"/>
                    <a:pt x="1880" y="18121"/>
                  </a:cubicBezTo>
                  <a:cubicBezTo>
                    <a:pt x="1729" y="18522"/>
                    <a:pt x="1579" y="18923"/>
                    <a:pt x="1429" y="19349"/>
                  </a:cubicBezTo>
                  <a:cubicBezTo>
                    <a:pt x="1429" y="19349"/>
                    <a:pt x="1429" y="19349"/>
                    <a:pt x="1429" y="19374"/>
                  </a:cubicBezTo>
                  <a:cubicBezTo>
                    <a:pt x="1404" y="19399"/>
                    <a:pt x="1404" y="19424"/>
                    <a:pt x="1404" y="19449"/>
                  </a:cubicBezTo>
                  <a:cubicBezTo>
                    <a:pt x="1253" y="19875"/>
                    <a:pt x="1128" y="20301"/>
                    <a:pt x="1003" y="20727"/>
                  </a:cubicBezTo>
                  <a:cubicBezTo>
                    <a:pt x="1003" y="20777"/>
                    <a:pt x="978" y="20828"/>
                    <a:pt x="952" y="20878"/>
                  </a:cubicBezTo>
                  <a:cubicBezTo>
                    <a:pt x="952" y="20928"/>
                    <a:pt x="927" y="20978"/>
                    <a:pt x="927" y="21028"/>
                  </a:cubicBezTo>
                  <a:cubicBezTo>
                    <a:pt x="902" y="21153"/>
                    <a:pt x="852" y="21279"/>
                    <a:pt x="827" y="21404"/>
                  </a:cubicBezTo>
                  <a:cubicBezTo>
                    <a:pt x="777" y="21554"/>
                    <a:pt x="752" y="21730"/>
                    <a:pt x="702" y="21905"/>
                  </a:cubicBezTo>
                  <a:cubicBezTo>
                    <a:pt x="677" y="22031"/>
                    <a:pt x="652" y="22156"/>
                    <a:pt x="602" y="22281"/>
                  </a:cubicBezTo>
                  <a:cubicBezTo>
                    <a:pt x="602" y="22381"/>
                    <a:pt x="577" y="22482"/>
                    <a:pt x="551" y="22557"/>
                  </a:cubicBezTo>
                  <a:cubicBezTo>
                    <a:pt x="526" y="22632"/>
                    <a:pt x="526" y="22682"/>
                    <a:pt x="501" y="22757"/>
                  </a:cubicBezTo>
                  <a:cubicBezTo>
                    <a:pt x="476" y="22958"/>
                    <a:pt x="426" y="23133"/>
                    <a:pt x="401" y="23334"/>
                  </a:cubicBezTo>
                  <a:cubicBezTo>
                    <a:pt x="376" y="23459"/>
                    <a:pt x="351" y="23609"/>
                    <a:pt x="326" y="23735"/>
                  </a:cubicBezTo>
                  <a:cubicBezTo>
                    <a:pt x="301" y="23935"/>
                    <a:pt x="276" y="24136"/>
                    <a:pt x="251" y="24336"/>
                  </a:cubicBezTo>
                  <a:cubicBezTo>
                    <a:pt x="226" y="24411"/>
                    <a:pt x="201" y="24512"/>
                    <a:pt x="201" y="24612"/>
                  </a:cubicBezTo>
                  <a:cubicBezTo>
                    <a:pt x="201" y="24637"/>
                    <a:pt x="201" y="24687"/>
                    <a:pt x="176" y="24712"/>
                  </a:cubicBezTo>
                  <a:cubicBezTo>
                    <a:pt x="176" y="24812"/>
                    <a:pt x="176" y="24888"/>
                    <a:pt x="150" y="24988"/>
                  </a:cubicBezTo>
                  <a:cubicBezTo>
                    <a:pt x="125" y="25188"/>
                    <a:pt x="100" y="25364"/>
                    <a:pt x="100" y="25564"/>
                  </a:cubicBezTo>
                  <a:cubicBezTo>
                    <a:pt x="75" y="25665"/>
                    <a:pt x="75" y="25765"/>
                    <a:pt x="75" y="25840"/>
                  </a:cubicBezTo>
                  <a:cubicBezTo>
                    <a:pt x="50" y="26041"/>
                    <a:pt x="50" y="26241"/>
                    <a:pt x="25" y="26417"/>
                  </a:cubicBezTo>
                  <a:cubicBezTo>
                    <a:pt x="25" y="26517"/>
                    <a:pt x="25" y="26592"/>
                    <a:pt x="25" y="26667"/>
                  </a:cubicBezTo>
                  <a:cubicBezTo>
                    <a:pt x="25" y="26943"/>
                    <a:pt x="0" y="27219"/>
                    <a:pt x="0" y="27494"/>
                  </a:cubicBezTo>
                  <a:cubicBezTo>
                    <a:pt x="25" y="32131"/>
                    <a:pt x="1679" y="35389"/>
                    <a:pt x="4311" y="36943"/>
                  </a:cubicBezTo>
                  <a:lnTo>
                    <a:pt x="7619" y="38848"/>
                  </a:lnTo>
                  <a:cubicBezTo>
                    <a:pt x="4963" y="37319"/>
                    <a:pt x="3333" y="34036"/>
                    <a:pt x="3308" y="29399"/>
                  </a:cubicBezTo>
                  <a:cubicBezTo>
                    <a:pt x="3308" y="29123"/>
                    <a:pt x="3308" y="28873"/>
                    <a:pt x="3333" y="28597"/>
                  </a:cubicBezTo>
                  <a:cubicBezTo>
                    <a:pt x="3333" y="28497"/>
                    <a:pt x="3333" y="28422"/>
                    <a:pt x="3333" y="28346"/>
                  </a:cubicBezTo>
                  <a:cubicBezTo>
                    <a:pt x="3358" y="28146"/>
                    <a:pt x="3358" y="27945"/>
                    <a:pt x="3384" y="27770"/>
                  </a:cubicBezTo>
                  <a:cubicBezTo>
                    <a:pt x="3384" y="27670"/>
                    <a:pt x="3384" y="27569"/>
                    <a:pt x="3384" y="27469"/>
                  </a:cubicBezTo>
                  <a:cubicBezTo>
                    <a:pt x="3409" y="27294"/>
                    <a:pt x="3434" y="27093"/>
                    <a:pt x="3459" y="26918"/>
                  </a:cubicBezTo>
                  <a:cubicBezTo>
                    <a:pt x="3459" y="26818"/>
                    <a:pt x="3484" y="26717"/>
                    <a:pt x="3484" y="26642"/>
                  </a:cubicBezTo>
                  <a:cubicBezTo>
                    <a:pt x="3509" y="26517"/>
                    <a:pt x="3509" y="26366"/>
                    <a:pt x="3534" y="26241"/>
                  </a:cubicBezTo>
                  <a:cubicBezTo>
                    <a:pt x="3559" y="26041"/>
                    <a:pt x="3584" y="25840"/>
                    <a:pt x="3634" y="25640"/>
                  </a:cubicBezTo>
                  <a:cubicBezTo>
                    <a:pt x="3659" y="25514"/>
                    <a:pt x="3684" y="25389"/>
                    <a:pt x="3709" y="25239"/>
                  </a:cubicBezTo>
                  <a:cubicBezTo>
                    <a:pt x="3734" y="25063"/>
                    <a:pt x="3760" y="24863"/>
                    <a:pt x="3810" y="24662"/>
                  </a:cubicBezTo>
                  <a:cubicBezTo>
                    <a:pt x="3835" y="24512"/>
                    <a:pt x="3885" y="24361"/>
                    <a:pt x="3910" y="24211"/>
                  </a:cubicBezTo>
                  <a:cubicBezTo>
                    <a:pt x="3935" y="24086"/>
                    <a:pt x="3960" y="23960"/>
                    <a:pt x="4010" y="23810"/>
                  </a:cubicBezTo>
                  <a:cubicBezTo>
                    <a:pt x="4035" y="23660"/>
                    <a:pt x="4085" y="23484"/>
                    <a:pt x="4135" y="23309"/>
                  </a:cubicBezTo>
                  <a:cubicBezTo>
                    <a:pt x="4161" y="23183"/>
                    <a:pt x="4186" y="23058"/>
                    <a:pt x="4236" y="22933"/>
                  </a:cubicBezTo>
                  <a:cubicBezTo>
                    <a:pt x="4261" y="22833"/>
                    <a:pt x="4286" y="22732"/>
                    <a:pt x="4311" y="22632"/>
                  </a:cubicBezTo>
                  <a:cubicBezTo>
                    <a:pt x="4436" y="22206"/>
                    <a:pt x="4562" y="21780"/>
                    <a:pt x="4687" y="21379"/>
                  </a:cubicBezTo>
                  <a:cubicBezTo>
                    <a:pt x="4712" y="21329"/>
                    <a:pt x="4712" y="21304"/>
                    <a:pt x="4737" y="21254"/>
                  </a:cubicBezTo>
                  <a:cubicBezTo>
                    <a:pt x="4862" y="20853"/>
                    <a:pt x="5013" y="20452"/>
                    <a:pt x="5163" y="20026"/>
                  </a:cubicBezTo>
                  <a:cubicBezTo>
                    <a:pt x="5213" y="19925"/>
                    <a:pt x="5263" y="19825"/>
                    <a:pt x="5288" y="19725"/>
                  </a:cubicBezTo>
                  <a:cubicBezTo>
                    <a:pt x="5414" y="19374"/>
                    <a:pt x="5564" y="19048"/>
                    <a:pt x="5714" y="18697"/>
                  </a:cubicBezTo>
                  <a:cubicBezTo>
                    <a:pt x="5739" y="18647"/>
                    <a:pt x="5765" y="18597"/>
                    <a:pt x="5790" y="18522"/>
                  </a:cubicBezTo>
                  <a:cubicBezTo>
                    <a:pt x="5940" y="18146"/>
                    <a:pt x="6115" y="17770"/>
                    <a:pt x="6291" y="17394"/>
                  </a:cubicBezTo>
                  <a:cubicBezTo>
                    <a:pt x="6341" y="17294"/>
                    <a:pt x="6391" y="17193"/>
                    <a:pt x="6441" y="17093"/>
                  </a:cubicBezTo>
                  <a:cubicBezTo>
                    <a:pt x="6592" y="16792"/>
                    <a:pt x="6742" y="16517"/>
                    <a:pt x="6892" y="16216"/>
                  </a:cubicBezTo>
                  <a:cubicBezTo>
                    <a:pt x="6942" y="16116"/>
                    <a:pt x="6993" y="16015"/>
                    <a:pt x="7043" y="15940"/>
                  </a:cubicBezTo>
                  <a:cubicBezTo>
                    <a:pt x="7243" y="15564"/>
                    <a:pt x="7444" y="15188"/>
                    <a:pt x="7644" y="14838"/>
                  </a:cubicBezTo>
                  <a:cubicBezTo>
                    <a:pt x="7694" y="14762"/>
                    <a:pt x="7744" y="14712"/>
                    <a:pt x="7770" y="14637"/>
                  </a:cubicBezTo>
                  <a:cubicBezTo>
                    <a:pt x="7970" y="14311"/>
                    <a:pt x="8145" y="14010"/>
                    <a:pt x="8346" y="13685"/>
                  </a:cubicBezTo>
                  <a:cubicBezTo>
                    <a:pt x="8396" y="13609"/>
                    <a:pt x="8471" y="13509"/>
                    <a:pt x="8521" y="13434"/>
                  </a:cubicBezTo>
                  <a:cubicBezTo>
                    <a:pt x="8772" y="13058"/>
                    <a:pt x="8998" y="12682"/>
                    <a:pt x="9273" y="12306"/>
                  </a:cubicBezTo>
                  <a:cubicBezTo>
                    <a:pt x="9298" y="12256"/>
                    <a:pt x="9349" y="12206"/>
                    <a:pt x="9399" y="12131"/>
                  </a:cubicBezTo>
                  <a:cubicBezTo>
                    <a:pt x="9649" y="11755"/>
                    <a:pt x="9925" y="11379"/>
                    <a:pt x="10201" y="11028"/>
                  </a:cubicBezTo>
                  <a:cubicBezTo>
                    <a:pt x="10251" y="10978"/>
                    <a:pt x="10301" y="10903"/>
                    <a:pt x="10326" y="10853"/>
                  </a:cubicBezTo>
                  <a:cubicBezTo>
                    <a:pt x="10426" y="10752"/>
                    <a:pt x="10501" y="10627"/>
                    <a:pt x="10602" y="10527"/>
                  </a:cubicBezTo>
                  <a:cubicBezTo>
                    <a:pt x="10702" y="10376"/>
                    <a:pt x="10827" y="10251"/>
                    <a:pt x="10927" y="10101"/>
                  </a:cubicBezTo>
                  <a:cubicBezTo>
                    <a:pt x="11028" y="10000"/>
                    <a:pt x="11128" y="9875"/>
                    <a:pt x="11228" y="9775"/>
                  </a:cubicBezTo>
                  <a:cubicBezTo>
                    <a:pt x="11328" y="9650"/>
                    <a:pt x="11429" y="9524"/>
                    <a:pt x="11554" y="9399"/>
                  </a:cubicBezTo>
                  <a:cubicBezTo>
                    <a:pt x="11780" y="9123"/>
                    <a:pt x="12030" y="8847"/>
                    <a:pt x="12281" y="8572"/>
                  </a:cubicBezTo>
                  <a:cubicBezTo>
                    <a:pt x="12531" y="8321"/>
                    <a:pt x="12782" y="8071"/>
                    <a:pt x="13033" y="7795"/>
                  </a:cubicBezTo>
                  <a:cubicBezTo>
                    <a:pt x="13183" y="7644"/>
                    <a:pt x="13359" y="7494"/>
                    <a:pt x="13509" y="7344"/>
                  </a:cubicBezTo>
                  <a:cubicBezTo>
                    <a:pt x="13559" y="7294"/>
                    <a:pt x="13609" y="7243"/>
                    <a:pt x="13659" y="7193"/>
                  </a:cubicBezTo>
                  <a:cubicBezTo>
                    <a:pt x="13860" y="6993"/>
                    <a:pt x="14085" y="6817"/>
                    <a:pt x="14311" y="6617"/>
                  </a:cubicBezTo>
                  <a:cubicBezTo>
                    <a:pt x="14361" y="6567"/>
                    <a:pt x="14411" y="6517"/>
                    <a:pt x="14486" y="6467"/>
                  </a:cubicBezTo>
                  <a:cubicBezTo>
                    <a:pt x="14637" y="6341"/>
                    <a:pt x="14812" y="6191"/>
                    <a:pt x="14963" y="6066"/>
                  </a:cubicBezTo>
                  <a:cubicBezTo>
                    <a:pt x="15038" y="5990"/>
                    <a:pt x="15138" y="5915"/>
                    <a:pt x="15213" y="5865"/>
                  </a:cubicBezTo>
                  <a:cubicBezTo>
                    <a:pt x="15364" y="5740"/>
                    <a:pt x="15514" y="5639"/>
                    <a:pt x="15639" y="5514"/>
                  </a:cubicBezTo>
                  <a:cubicBezTo>
                    <a:pt x="15740" y="5464"/>
                    <a:pt x="15815" y="5389"/>
                    <a:pt x="15915" y="5314"/>
                  </a:cubicBezTo>
                  <a:cubicBezTo>
                    <a:pt x="16065" y="5213"/>
                    <a:pt x="16191" y="5113"/>
                    <a:pt x="16341" y="5013"/>
                  </a:cubicBezTo>
                  <a:cubicBezTo>
                    <a:pt x="16441" y="4938"/>
                    <a:pt x="16516" y="4888"/>
                    <a:pt x="16617" y="4812"/>
                  </a:cubicBezTo>
                  <a:cubicBezTo>
                    <a:pt x="16767" y="4712"/>
                    <a:pt x="16917" y="4612"/>
                    <a:pt x="17093" y="4512"/>
                  </a:cubicBezTo>
                  <a:cubicBezTo>
                    <a:pt x="17168" y="4462"/>
                    <a:pt x="17243" y="4411"/>
                    <a:pt x="17318" y="4361"/>
                  </a:cubicBezTo>
                  <a:cubicBezTo>
                    <a:pt x="17544" y="4211"/>
                    <a:pt x="17770" y="4061"/>
                    <a:pt x="18020" y="3935"/>
                  </a:cubicBezTo>
                  <a:cubicBezTo>
                    <a:pt x="18246" y="3810"/>
                    <a:pt x="18471" y="3685"/>
                    <a:pt x="18697" y="3559"/>
                  </a:cubicBezTo>
                  <a:cubicBezTo>
                    <a:pt x="18747" y="3534"/>
                    <a:pt x="18822" y="3509"/>
                    <a:pt x="18872" y="3459"/>
                  </a:cubicBezTo>
                  <a:cubicBezTo>
                    <a:pt x="19073" y="3359"/>
                    <a:pt x="19273" y="3258"/>
                    <a:pt x="19474" y="3158"/>
                  </a:cubicBezTo>
                  <a:cubicBezTo>
                    <a:pt x="19499" y="3158"/>
                    <a:pt x="19524" y="3158"/>
                    <a:pt x="19549" y="3133"/>
                  </a:cubicBezTo>
                  <a:cubicBezTo>
                    <a:pt x="19750" y="3033"/>
                    <a:pt x="19950" y="2958"/>
                    <a:pt x="20151" y="2883"/>
                  </a:cubicBezTo>
                  <a:cubicBezTo>
                    <a:pt x="20376" y="2782"/>
                    <a:pt x="20577" y="2707"/>
                    <a:pt x="20802" y="2632"/>
                  </a:cubicBezTo>
                  <a:cubicBezTo>
                    <a:pt x="20852" y="2607"/>
                    <a:pt x="20902" y="2582"/>
                    <a:pt x="20978" y="2557"/>
                  </a:cubicBezTo>
                  <a:cubicBezTo>
                    <a:pt x="21228" y="2482"/>
                    <a:pt x="21504" y="2406"/>
                    <a:pt x="21755" y="2331"/>
                  </a:cubicBezTo>
                  <a:cubicBezTo>
                    <a:pt x="21930" y="2281"/>
                    <a:pt x="22080" y="2231"/>
                    <a:pt x="22256" y="2206"/>
                  </a:cubicBezTo>
                  <a:cubicBezTo>
                    <a:pt x="22306" y="2181"/>
                    <a:pt x="22381" y="2181"/>
                    <a:pt x="22431" y="2156"/>
                  </a:cubicBezTo>
                  <a:cubicBezTo>
                    <a:pt x="22657" y="2106"/>
                    <a:pt x="22882" y="2055"/>
                    <a:pt x="23108" y="2030"/>
                  </a:cubicBezTo>
                  <a:lnTo>
                    <a:pt x="23158" y="2030"/>
                  </a:lnTo>
                  <a:cubicBezTo>
                    <a:pt x="23359" y="2005"/>
                    <a:pt x="23534" y="1980"/>
                    <a:pt x="23735" y="1955"/>
                  </a:cubicBezTo>
                  <a:lnTo>
                    <a:pt x="23935" y="1955"/>
                  </a:lnTo>
                  <a:cubicBezTo>
                    <a:pt x="24085" y="1930"/>
                    <a:pt x="24211" y="1930"/>
                    <a:pt x="24361" y="1930"/>
                  </a:cubicBezTo>
                  <a:cubicBezTo>
                    <a:pt x="24411" y="1930"/>
                    <a:pt x="24486" y="1905"/>
                    <a:pt x="24537" y="1905"/>
                  </a:cubicBezTo>
                  <a:cubicBezTo>
                    <a:pt x="24687" y="1905"/>
                    <a:pt x="24837" y="1930"/>
                    <a:pt x="24988" y="1930"/>
                  </a:cubicBezTo>
                  <a:lnTo>
                    <a:pt x="25113" y="1930"/>
                  </a:lnTo>
                  <a:cubicBezTo>
                    <a:pt x="25314" y="1930"/>
                    <a:pt x="25489" y="1955"/>
                    <a:pt x="25664" y="1980"/>
                  </a:cubicBezTo>
                  <a:cubicBezTo>
                    <a:pt x="25715" y="1980"/>
                    <a:pt x="25765" y="1980"/>
                    <a:pt x="25790" y="2005"/>
                  </a:cubicBezTo>
                  <a:cubicBezTo>
                    <a:pt x="25915" y="2005"/>
                    <a:pt x="26040" y="2030"/>
                    <a:pt x="26166" y="2055"/>
                  </a:cubicBezTo>
                  <a:cubicBezTo>
                    <a:pt x="26416" y="2106"/>
                    <a:pt x="26667" y="2156"/>
                    <a:pt x="26892" y="2231"/>
                  </a:cubicBezTo>
                  <a:lnTo>
                    <a:pt x="26918" y="2231"/>
                  </a:lnTo>
                  <a:cubicBezTo>
                    <a:pt x="27143" y="2306"/>
                    <a:pt x="27369" y="2381"/>
                    <a:pt x="27594" y="2482"/>
                  </a:cubicBezTo>
                  <a:cubicBezTo>
                    <a:pt x="27669" y="2507"/>
                    <a:pt x="27720" y="2532"/>
                    <a:pt x="27795" y="2557"/>
                  </a:cubicBezTo>
                  <a:cubicBezTo>
                    <a:pt x="27970" y="2632"/>
                    <a:pt x="28146" y="2732"/>
                    <a:pt x="28321" y="2807"/>
                  </a:cubicBezTo>
                  <a:cubicBezTo>
                    <a:pt x="28396" y="2857"/>
                    <a:pt x="28446" y="2883"/>
                    <a:pt x="28496" y="2908"/>
                  </a:cubicBezTo>
                  <a:lnTo>
                    <a:pt x="25213" y="1003"/>
                  </a:lnTo>
                  <a:cubicBezTo>
                    <a:pt x="25188" y="978"/>
                    <a:pt x="25163" y="953"/>
                    <a:pt x="25138" y="953"/>
                  </a:cubicBezTo>
                  <a:cubicBezTo>
                    <a:pt x="25088" y="928"/>
                    <a:pt x="25063" y="928"/>
                    <a:pt x="25038" y="903"/>
                  </a:cubicBezTo>
                  <a:cubicBezTo>
                    <a:pt x="24862" y="802"/>
                    <a:pt x="24662" y="727"/>
                    <a:pt x="24486" y="627"/>
                  </a:cubicBezTo>
                  <a:cubicBezTo>
                    <a:pt x="24461" y="627"/>
                    <a:pt x="24411" y="602"/>
                    <a:pt x="24386" y="577"/>
                  </a:cubicBezTo>
                  <a:cubicBezTo>
                    <a:pt x="24361" y="577"/>
                    <a:pt x="24336" y="577"/>
                    <a:pt x="24286" y="552"/>
                  </a:cubicBezTo>
                  <a:cubicBezTo>
                    <a:pt x="24085" y="477"/>
                    <a:pt x="23860" y="376"/>
                    <a:pt x="23634" y="326"/>
                  </a:cubicBezTo>
                  <a:cubicBezTo>
                    <a:pt x="23609" y="326"/>
                    <a:pt x="23609" y="301"/>
                    <a:pt x="23609" y="301"/>
                  </a:cubicBezTo>
                  <a:cubicBezTo>
                    <a:pt x="23359" y="251"/>
                    <a:pt x="23108" y="176"/>
                    <a:pt x="22857" y="126"/>
                  </a:cubicBezTo>
                  <a:lnTo>
                    <a:pt x="22782" y="126"/>
                  </a:lnTo>
                  <a:cubicBezTo>
                    <a:pt x="22682" y="101"/>
                    <a:pt x="22582" y="101"/>
                    <a:pt x="22506" y="76"/>
                  </a:cubicBezTo>
                  <a:cubicBezTo>
                    <a:pt x="22456" y="76"/>
                    <a:pt x="22406" y="76"/>
                    <a:pt x="22381" y="50"/>
                  </a:cubicBezTo>
                  <a:cubicBezTo>
                    <a:pt x="22206" y="50"/>
                    <a:pt x="22055" y="25"/>
                    <a:pt x="21880" y="25"/>
                  </a:cubicBezTo>
                  <a:cubicBezTo>
                    <a:pt x="21855" y="0"/>
                    <a:pt x="21855" y="0"/>
                    <a:pt x="2183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 name="Google Shape;2142;p47">
              <a:extLst>
                <a:ext uri="{FF2B5EF4-FFF2-40B4-BE49-F238E27FC236}">
                  <a16:creationId xmlns:a16="http://schemas.microsoft.com/office/drawing/2014/main" id="{A646A2BD-2DD6-4C7D-8EAA-EBD18C1DAD3A}"/>
                </a:ext>
              </a:extLst>
            </p:cNvPr>
            <p:cNvSpPr/>
            <p:nvPr/>
          </p:nvSpPr>
          <p:spPr>
            <a:xfrm>
              <a:off x="1750802" y="1763705"/>
              <a:ext cx="982464" cy="1261743"/>
            </a:xfrm>
            <a:custGeom>
              <a:avLst/>
              <a:gdLst/>
              <a:ahLst/>
              <a:cxnLst/>
              <a:rect l="l" t="t" r="r" b="b"/>
              <a:pathLst>
                <a:path w="29550" h="37950" extrusionOk="0">
                  <a:moveTo>
                    <a:pt x="20113" y="3573"/>
                  </a:moveTo>
                  <a:cubicBezTo>
                    <a:pt x="24042" y="3573"/>
                    <a:pt x="26750" y="6675"/>
                    <a:pt x="26767" y="12053"/>
                  </a:cubicBezTo>
                  <a:cubicBezTo>
                    <a:pt x="26792" y="19647"/>
                    <a:pt x="21429" y="28946"/>
                    <a:pt x="14812" y="32755"/>
                  </a:cubicBezTo>
                  <a:cubicBezTo>
                    <a:pt x="12894" y="33864"/>
                    <a:pt x="11076" y="34389"/>
                    <a:pt x="9461" y="34389"/>
                  </a:cubicBezTo>
                  <a:cubicBezTo>
                    <a:pt x="5527" y="34389"/>
                    <a:pt x="2800" y="31272"/>
                    <a:pt x="2782" y="25888"/>
                  </a:cubicBezTo>
                  <a:cubicBezTo>
                    <a:pt x="2782" y="18294"/>
                    <a:pt x="8121" y="9021"/>
                    <a:pt x="14737" y="5211"/>
                  </a:cubicBezTo>
                  <a:cubicBezTo>
                    <a:pt x="16668" y="4099"/>
                    <a:pt x="18494" y="3573"/>
                    <a:pt x="20113" y="3573"/>
                  </a:cubicBezTo>
                  <a:close/>
                  <a:moveTo>
                    <a:pt x="21344" y="1"/>
                  </a:moveTo>
                  <a:cubicBezTo>
                    <a:pt x="19353" y="1"/>
                    <a:pt x="17108" y="652"/>
                    <a:pt x="14737" y="2028"/>
                  </a:cubicBezTo>
                  <a:cubicBezTo>
                    <a:pt x="6592" y="6715"/>
                    <a:pt x="0" y="18144"/>
                    <a:pt x="25" y="27492"/>
                  </a:cubicBezTo>
                  <a:cubicBezTo>
                    <a:pt x="43" y="34118"/>
                    <a:pt x="3385" y="37949"/>
                    <a:pt x="8231" y="37949"/>
                  </a:cubicBezTo>
                  <a:cubicBezTo>
                    <a:pt x="10221" y="37949"/>
                    <a:pt x="12466" y="37303"/>
                    <a:pt x="14837" y="35938"/>
                  </a:cubicBezTo>
                  <a:cubicBezTo>
                    <a:pt x="22958" y="31226"/>
                    <a:pt x="29549" y="19798"/>
                    <a:pt x="29524" y="10449"/>
                  </a:cubicBezTo>
                  <a:cubicBezTo>
                    <a:pt x="29507" y="3831"/>
                    <a:pt x="26172" y="1"/>
                    <a:pt x="21344"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2" name="Google Shape;2143;p47">
              <a:extLst>
                <a:ext uri="{FF2B5EF4-FFF2-40B4-BE49-F238E27FC236}">
                  <a16:creationId xmlns:a16="http://schemas.microsoft.com/office/drawing/2014/main" id="{FF92DBEF-8562-4E0D-9623-EB9043751A83}"/>
                </a:ext>
              </a:extLst>
            </p:cNvPr>
            <p:cNvSpPr/>
            <p:nvPr/>
          </p:nvSpPr>
          <p:spPr>
            <a:xfrm>
              <a:off x="2004122" y="2731938"/>
              <a:ext cx="1292430" cy="1324082"/>
            </a:xfrm>
            <a:custGeom>
              <a:avLst/>
              <a:gdLst/>
              <a:ahLst/>
              <a:cxnLst/>
              <a:rect l="l" t="t" r="r" b="b"/>
              <a:pathLst>
                <a:path w="38873" h="39825" extrusionOk="0">
                  <a:moveTo>
                    <a:pt x="38873" y="22406"/>
                  </a:moveTo>
                  <a:lnTo>
                    <a:pt x="38848" y="39825"/>
                  </a:lnTo>
                  <a:lnTo>
                    <a:pt x="0" y="17419"/>
                  </a:lnTo>
                  <a:lnTo>
                    <a:pt x="51"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 name="Google Shape;2144;p47">
              <a:extLst>
                <a:ext uri="{FF2B5EF4-FFF2-40B4-BE49-F238E27FC236}">
                  <a16:creationId xmlns:a16="http://schemas.microsoft.com/office/drawing/2014/main" id="{189921B6-8F6E-45B0-8612-D15289A54E83}"/>
                </a:ext>
              </a:extLst>
            </p:cNvPr>
            <p:cNvSpPr/>
            <p:nvPr/>
          </p:nvSpPr>
          <p:spPr>
            <a:xfrm>
              <a:off x="2004122" y="2731938"/>
              <a:ext cx="1292430" cy="914971"/>
            </a:xfrm>
            <a:custGeom>
              <a:avLst/>
              <a:gdLst/>
              <a:ahLst/>
              <a:cxnLst/>
              <a:rect l="l" t="t" r="r" b="b"/>
              <a:pathLst>
                <a:path w="38873" h="27520" extrusionOk="0">
                  <a:moveTo>
                    <a:pt x="38873" y="22406"/>
                  </a:moveTo>
                  <a:lnTo>
                    <a:pt x="38848" y="27519"/>
                  </a:lnTo>
                  <a:lnTo>
                    <a:pt x="0" y="5113"/>
                  </a:lnTo>
                  <a:lnTo>
                    <a:pt x="51" y="0"/>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 name="Google Shape;2145;p47">
              <a:extLst>
                <a:ext uri="{FF2B5EF4-FFF2-40B4-BE49-F238E27FC236}">
                  <a16:creationId xmlns:a16="http://schemas.microsoft.com/office/drawing/2014/main" id="{1B240BEA-A6A6-43D2-B9E4-2E63AACF11A3}"/>
                </a:ext>
              </a:extLst>
            </p:cNvPr>
            <p:cNvSpPr/>
            <p:nvPr/>
          </p:nvSpPr>
          <p:spPr>
            <a:xfrm>
              <a:off x="3295726" y="3159415"/>
              <a:ext cx="546655" cy="896619"/>
            </a:xfrm>
            <a:custGeom>
              <a:avLst/>
              <a:gdLst/>
              <a:ahLst/>
              <a:cxnLst/>
              <a:rect l="l" t="t" r="r" b="b"/>
              <a:pathLst>
                <a:path w="16442" h="26968" extrusionOk="0">
                  <a:moveTo>
                    <a:pt x="16442" y="0"/>
                  </a:moveTo>
                  <a:lnTo>
                    <a:pt x="26" y="9549"/>
                  </a:lnTo>
                  <a:lnTo>
                    <a:pt x="1" y="26968"/>
                  </a:lnTo>
                  <a:lnTo>
                    <a:pt x="1" y="26968"/>
                  </a:lnTo>
                  <a:lnTo>
                    <a:pt x="16417" y="17419"/>
                  </a:lnTo>
                  <a:lnTo>
                    <a:pt x="16442"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 name="Google Shape;2146;p47">
              <a:extLst>
                <a:ext uri="{FF2B5EF4-FFF2-40B4-BE49-F238E27FC236}">
                  <a16:creationId xmlns:a16="http://schemas.microsoft.com/office/drawing/2014/main" id="{6D09FAF3-C547-402F-8162-522FC4D19E20}"/>
                </a:ext>
              </a:extLst>
            </p:cNvPr>
            <p:cNvSpPr/>
            <p:nvPr/>
          </p:nvSpPr>
          <p:spPr>
            <a:xfrm>
              <a:off x="3295726" y="3159415"/>
              <a:ext cx="546655" cy="485812"/>
            </a:xfrm>
            <a:custGeom>
              <a:avLst/>
              <a:gdLst/>
              <a:ahLst/>
              <a:cxnLst/>
              <a:rect l="l" t="t" r="r" b="b"/>
              <a:pathLst>
                <a:path w="16442" h="14612" extrusionOk="0">
                  <a:moveTo>
                    <a:pt x="26" y="9549"/>
                  </a:moveTo>
                  <a:lnTo>
                    <a:pt x="16442" y="0"/>
                  </a:lnTo>
                  <a:lnTo>
                    <a:pt x="16417" y="5063"/>
                  </a:lnTo>
                  <a:lnTo>
                    <a:pt x="1" y="14612"/>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 name="Google Shape;2147;p47">
              <a:extLst>
                <a:ext uri="{FF2B5EF4-FFF2-40B4-BE49-F238E27FC236}">
                  <a16:creationId xmlns:a16="http://schemas.microsoft.com/office/drawing/2014/main" id="{0B2EC46A-03F2-47CF-BD2A-421E7BB1952D}"/>
                </a:ext>
              </a:extLst>
            </p:cNvPr>
            <p:cNvSpPr/>
            <p:nvPr/>
          </p:nvSpPr>
          <p:spPr>
            <a:xfrm>
              <a:off x="2005785" y="2414447"/>
              <a:ext cx="1836559" cy="1062457"/>
            </a:xfrm>
            <a:custGeom>
              <a:avLst/>
              <a:gdLst/>
              <a:ahLst/>
              <a:cxnLst/>
              <a:rect l="l" t="t" r="r" b="b"/>
              <a:pathLst>
                <a:path w="55239" h="31956" extrusionOk="0">
                  <a:moveTo>
                    <a:pt x="16417" y="0"/>
                  </a:moveTo>
                  <a:lnTo>
                    <a:pt x="1" y="9549"/>
                  </a:lnTo>
                  <a:lnTo>
                    <a:pt x="38823" y="31955"/>
                  </a:lnTo>
                  <a:lnTo>
                    <a:pt x="55239" y="22406"/>
                  </a:lnTo>
                  <a:lnTo>
                    <a:pt x="16417"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 name="Google Shape;2148;p47">
              <a:extLst>
                <a:ext uri="{FF2B5EF4-FFF2-40B4-BE49-F238E27FC236}">
                  <a16:creationId xmlns:a16="http://schemas.microsoft.com/office/drawing/2014/main" id="{1203B0DA-2D43-48A3-8B34-E3EB17C2A3A4}"/>
                </a:ext>
              </a:extLst>
            </p:cNvPr>
            <p:cNvSpPr/>
            <p:nvPr/>
          </p:nvSpPr>
          <p:spPr>
            <a:xfrm>
              <a:off x="1944109" y="2440281"/>
              <a:ext cx="1619087" cy="1163264"/>
            </a:xfrm>
            <a:custGeom>
              <a:avLst/>
              <a:gdLst/>
              <a:ahLst/>
              <a:cxnLst/>
              <a:rect l="l" t="t" r="r" b="b"/>
              <a:pathLst>
                <a:path w="48698" h="34988" extrusionOk="0">
                  <a:moveTo>
                    <a:pt x="48698" y="28095"/>
                  </a:moveTo>
                  <a:lnTo>
                    <a:pt x="48673" y="34988"/>
                  </a:lnTo>
                  <a:lnTo>
                    <a:pt x="1" y="6892"/>
                  </a:lnTo>
                  <a:lnTo>
                    <a:pt x="26"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 name="Google Shape;2149;p47">
              <a:extLst>
                <a:ext uri="{FF2B5EF4-FFF2-40B4-BE49-F238E27FC236}">
                  <a16:creationId xmlns:a16="http://schemas.microsoft.com/office/drawing/2014/main" id="{CC711715-F356-4446-9C16-FC916985F21F}"/>
                </a:ext>
              </a:extLst>
            </p:cNvPr>
            <p:cNvSpPr/>
            <p:nvPr/>
          </p:nvSpPr>
          <p:spPr>
            <a:xfrm>
              <a:off x="3562379" y="3057740"/>
              <a:ext cx="546655" cy="545824"/>
            </a:xfrm>
            <a:custGeom>
              <a:avLst/>
              <a:gdLst/>
              <a:ahLst/>
              <a:cxnLst/>
              <a:rect l="l" t="t" r="r" b="b"/>
              <a:pathLst>
                <a:path w="16442" h="16417" extrusionOk="0">
                  <a:moveTo>
                    <a:pt x="26" y="9524"/>
                  </a:moveTo>
                  <a:lnTo>
                    <a:pt x="16442" y="1"/>
                  </a:lnTo>
                  <a:lnTo>
                    <a:pt x="16417" y="6868"/>
                  </a:lnTo>
                  <a:lnTo>
                    <a:pt x="1" y="16417"/>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 name="Google Shape;2150;p47">
              <a:extLst>
                <a:ext uri="{FF2B5EF4-FFF2-40B4-BE49-F238E27FC236}">
                  <a16:creationId xmlns:a16="http://schemas.microsoft.com/office/drawing/2014/main" id="{18E17241-D202-47C9-81C6-2EE0FD402EB6}"/>
                </a:ext>
              </a:extLst>
            </p:cNvPr>
            <p:cNvSpPr/>
            <p:nvPr/>
          </p:nvSpPr>
          <p:spPr>
            <a:xfrm>
              <a:off x="1944940" y="2122790"/>
              <a:ext cx="2164047" cy="1251602"/>
            </a:xfrm>
            <a:custGeom>
              <a:avLst/>
              <a:gdLst/>
              <a:ahLst/>
              <a:cxnLst/>
              <a:rect l="l" t="t" r="r" b="b"/>
              <a:pathLst>
                <a:path w="65089" h="37645" extrusionOk="0">
                  <a:moveTo>
                    <a:pt x="1" y="9549"/>
                  </a:moveTo>
                  <a:lnTo>
                    <a:pt x="16417" y="0"/>
                  </a:lnTo>
                  <a:lnTo>
                    <a:pt x="65089" y="28121"/>
                  </a:lnTo>
                  <a:lnTo>
                    <a:pt x="48673" y="37644"/>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 name="Google Shape;2151;p47">
              <a:extLst>
                <a:ext uri="{FF2B5EF4-FFF2-40B4-BE49-F238E27FC236}">
                  <a16:creationId xmlns:a16="http://schemas.microsoft.com/office/drawing/2014/main" id="{C1742723-F730-4D44-B5DC-CBA6AFB2A695}"/>
                </a:ext>
              </a:extLst>
            </p:cNvPr>
            <p:cNvSpPr/>
            <p:nvPr/>
          </p:nvSpPr>
          <p:spPr>
            <a:xfrm>
              <a:off x="2128272" y="2459432"/>
              <a:ext cx="1319128" cy="795812"/>
            </a:xfrm>
            <a:custGeom>
              <a:avLst/>
              <a:gdLst/>
              <a:ahLst/>
              <a:cxnLst/>
              <a:rect l="l" t="t" r="r" b="b"/>
              <a:pathLst>
                <a:path w="39676" h="23936" extrusionOk="0">
                  <a:moveTo>
                    <a:pt x="39675" y="22908"/>
                  </a:moveTo>
                  <a:lnTo>
                    <a:pt x="39650" y="23935"/>
                  </a:lnTo>
                  <a:lnTo>
                    <a:pt x="1" y="1028"/>
                  </a:lnTo>
                  <a:lnTo>
                    <a:pt x="1"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 name="Google Shape;2152;p47">
              <a:extLst>
                <a:ext uri="{FF2B5EF4-FFF2-40B4-BE49-F238E27FC236}">
                  <a16:creationId xmlns:a16="http://schemas.microsoft.com/office/drawing/2014/main" id="{ABF683C9-89FF-465F-8D8E-9DA7943366D9}"/>
                </a:ext>
              </a:extLst>
            </p:cNvPr>
            <p:cNvSpPr/>
            <p:nvPr/>
          </p:nvSpPr>
          <p:spPr>
            <a:xfrm>
              <a:off x="3446574" y="2961918"/>
              <a:ext cx="445816" cy="293343"/>
            </a:xfrm>
            <a:custGeom>
              <a:avLst/>
              <a:gdLst/>
              <a:ahLst/>
              <a:cxnLst/>
              <a:rect l="l" t="t" r="r" b="b"/>
              <a:pathLst>
                <a:path w="13409" h="8823" extrusionOk="0">
                  <a:moveTo>
                    <a:pt x="25" y="7795"/>
                  </a:moveTo>
                  <a:lnTo>
                    <a:pt x="13409" y="0"/>
                  </a:lnTo>
                  <a:lnTo>
                    <a:pt x="13384" y="1053"/>
                  </a:lnTo>
                  <a:lnTo>
                    <a:pt x="0" y="8822"/>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 name="Google Shape;2153;p47">
              <a:extLst>
                <a:ext uri="{FF2B5EF4-FFF2-40B4-BE49-F238E27FC236}">
                  <a16:creationId xmlns:a16="http://schemas.microsoft.com/office/drawing/2014/main" id="{A53CF4F3-A99B-4127-A1CA-0335D6862116}"/>
                </a:ext>
              </a:extLst>
            </p:cNvPr>
            <p:cNvSpPr/>
            <p:nvPr/>
          </p:nvSpPr>
          <p:spPr>
            <a:xfrm>
              <a:off x="2128272" y="2201124"/>
              <a:ext cx="1764079" cy="1019934"/>
            </a:xfrm>
            <a:custGeom>
              <a:avLst/>
              <a:gdLst/>
              <a:ahLst/>
              <a:cxnLst/>
              <a:rect l="l" t="t" r="r" b="b"/>
              <a:pathLst>
                <a:path w="53059" h="30677" extrusionOk="0">
                  <a:moveTo>
                    <a:pt x="1" y="7770"/>
                  </a:moveTo>
                  <a:lnTo>
                    <a:pt x="13384" y="0"/>
                  </a:lnTo>
                  <a:lnTo>
                    <a:pt x="53059" y="22882"/>
                  </a:lnTo>
                  <a:lnTo>
                    <a:pt x="39675" y="30677"/>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 name="Google Shape;2154;p47">
              <a:extLst>
                <a:ext uri="{FF2B5EF4-FFF2-40B4-BE49-F238E27FC236}">
                  <a16:creationId xmlns:a16="http://schemas.microsoft.com/office/drawing/2014/main" id="{1884274B-2FAA-4EBC-B26E-5A84CFA6C6A4}"/>
                </a:ext>
              </a:extLst>
            </p:cNvPr>
            <p:cNvSpPr/>
            <p:nvPr/>
          </p:nvSpPr>
          <p:spPr>
            <a:xfrm>
              <a:off x="2259105" y="2211930"/>
              <a:ext cx="479163" cy="277517"/>
            </a:xfrm>
            <a:custGeom>
              <a:avLst/>
              <a:gdLst/>
              <a:ahLst/>
              <a:cxnLst/>
              <a:rect l="l" t="t" r="r" b="b"/>
              <a:pathLst>
                <a:path w="14412" h="8347" extrusionOk="0">
                  <a:moveTo>
                    <a:pt x="13910" y="2683"/>
                  </a:moveTo>
                  <a:cubicBezTo>
                    <a:pt x="14412" y="2958"/>
                    <a:pt x="14412" y="3434"/>
                    <a:pt x="13936" y="3710"/>
                  </a:cubicBezTo>
                  <a:lnTo>
                    <a:pt x="6442" y="8071"/>
                  </a:lnTo>
                  <a:cubicBezTo>
                    <a:pt x="5940" y="8347"/>
                    <a:pt x="5138" y="8347"/>
                    <a:pt x="4637" y="8071"/>
                  </a:cubicBezTo>
                  <a:lnTo>
                    <a:pt x="502" y="5690"/>
                  </a:lnTo>
                  <a:cubicBezTo>
                    <a:pt x="1" y="5389"/>
                    <a:pt x="1" y="4938"/>
                    <a:pt x="502" y="4638"/>
                  </a:cubicBezTo>
                  <a:lnTo>
                    <a:pt x="7996" y="277"/>
                  </a:lnTo>
                  <a:cubicBezTo>
                    <a:pt x="8472" y="1"/>
                    <a:pt x="9299" y="1"/>
                    <a:pt x="9775" y="277"/>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 name="Google Shape;2155;p47">
              <a:extLst>
                <a:ext uri="{FF2B5EF4-FFF2-40B4-BE49-F238E27FC236}">
                  <a16:creationId xmlns:a16="http://schemas.microsoft.com/office/drawing/2014/main" id="{218C4E59-A58A-407A-9984-0BC7EB6FB950}"/>
                </a:ext>
              </a:extLst>
            </p:cNvPr>
            <p:cNvSpPr/>
            <p:nvPr/>
          </p:nvSpPr>
          <p:spPr>
            <a:xfrm>
              <a:off x="2263261" y="2318591"/>
              <a:ext cx="470851" cy="265847"/>
            </a:xfrm>
            <a:custGeom>
              <a:avLst/>
              <a:gdLst/>
              <a:ahLst/>
              <a:cxnLst/>
              <a:rect l="l" t="t" r="r" b="b"/>
              <a:pathLst>
                <a:path w="14162" h="7996" extrusionOk="0">
                  <a:moveTo>
                    <a:pt x="14136" y="126"/>
                  </a:moveTo>
                  <a:cubicBezTo>
                    <a:pt x="14136" y="126"/>
                    <a:pt x="14136" y="126"/>
                    <a:pt x="14136" y="126"/>
                  </a:cubicBezTo>
                  <a:cubicBezTo>
                    <a:pt x="14136" y="176"/>
                    <a:pt x="14111" y="226"/>
                    <a:pt x="14086" y="252"/>
                  </a:cubicBezTo>
                  <a:cubicBezTo>
                    <a:pt x="14086" y="252"/>
                    <a:pt x="14086" y="277"/>
                    <a:pt x="14061" y="277"/>
                  </a:cubicBezTo>
                  <a:cubicBezTo>
                    <a:pt x="14036" y="327"/>
                    <a:pt x="14011" y="352"/>
                    <a:pt x="13961" y="377"/>
                  </a:cubicBezTo>
                  <a:cubicBezTo>
                    <a:pt x="13936" y="402"/>
                    <a:pt x="13911" y="427"/>
                    <a:pt x="13886" y="452"/>
                  </a:cubicBezTo>
                  <a:cubicBezTo>
                    <a:pt x="13861" y="477"/>
                    <a:pt x="13836" y="502"/>
                    <a:pt x="13811" y="502"/>
                  </a:cubicBezTo>
                  <a:lnTo>
                    <a:pt x="6317" y="4863"/>
                  </a:lnTo>
                  <a:cubicBezTo>
                    <a:pt x="6242" y="4913"/>
                    <a:pt x="6141" y="4938"/>
                    <a:pt x="6066" y="4963"/>
                  </a:cubicBezTo>
                  <a:cubicBezTo>
                    <a:pt x="6041" y="4988"/>
                    <a:pt x="5991" y="4988"/>
                    <a:pt x="5966" y="5013"/>
                  </a:cubicBezTo>
                  <a:cubicBezTo>
                    <a:pt x="5916" y="5013"/>
                    <a:pt x="5891" y="5013"/>
                    <a:pt x="5841" y="5039"/>
                  </a:cubicBezTo>
                  <a:cubicBezTo>
                    <a:pt x="5790" y="5039"/>
                    <a:pt x="5740" y="5064"/>
                    <a:pt x="5690" y="5064"/>
                  </a:cubicBezTo>
                  <a:cubicBezTo>
                    <a:pt x="5665" y="5064"/>
                    <a:pt x="5665" y="5064"/>
                    <a:pt x="5640" y="5064"/>
                  </a:cubicBezTo>
                  <a:cubicBezTo>
                    <a:pt x="5590" y="5064"/>
                    <a:pt x="5515" y="5064"/>
                    <a:pt x="5440" y="5089"/>
                  </a:cubicBezTo>
                  <a:lnTo>
                    <a:pt x="5389" y="5089"/>
                  </a:lnTo>
                  <a:cubicBezTo>
                    <a:pt x="5339" y="5089"/>
                    <a:pt x="5264" y="5064"/>
                    <a:pt x="5189" y="5064"/>
                  </a:cubicBezTo>
                  <a:cubicBezTo>
                    <a:pt x="5189" y="5064"/>
                    <a:pt x="5164" y="5064"/>
                    <a:pt x="5164" y="5064"/>
                  </a:cubicBezTo>
                  <a:cubicBezTo>
                    <a:pt x="5089" y="5064"/>
                    <a:pt x="5013" y="5039"/>
                    <a:pt x="4963" y="5039"/>
                  </a:cubicBezTo>
                  <a:cubicBezTo>
                    <a:pt x="4938" y="5013"/>
                    <a:pt x="4938" y="5013"/>
                    <a:pt x="4913" y="5013"/>
                  </a:cubicBezTo>
                  <a:cubicBezTo>
                    <a:pt x="4863" y="5013"/>
                    <a:pt x="4788" y="4988"/>
                    <a:pt x="4738" y="4963"/>
                  </a:cubicBezTo>
                  <a:cubicBezTo>
                    <a:pt x="4738" y="4963"/>
                    <a:pt x="4713" y="4963"/>
                    <a:pt x="4713" y="4963"/>
                  </a:cubicBezTo>
                  <a:cubicBezTo>
                    <a:pt x="4638" y="4938"/>
                    <a:pt x="4587" y="4888"/>
                    <a:pt x="4512" y="4863"/>
                  </a:cubicBezTo>
                  <a:lnTo>
                    <a:pt x="377" y="2482"/>
                  </a:lnTo>
                  <a:cubicBezTo>
                    <a:pt x="126" y="2332"/>
                    <a:pt x="1" y="2131"/>
                    <a:pt x="1" y="1956"/>
                  </a:cubicBezTo>
                  <a:lnTo>
                    <a:pt x="1" y="4863"/>
                  </a:lnTo>
                  <a:cubicBezTo>
                    <a:pt x="1" y="5064"/>
                    <a:pt x="126" y="5239"/>
                    <a:pt x="377" y="5389"/>
                  </a:cubicBezTo>
                  <a:lnTo>
                    <a:pt x="4512" y="7770"/>
                  </a:lnTo>
                  <a:cubicBezTo>
                    <a:pt x="4562" y="7821"/>
                    <a:pt x="4638" y="7846"/>
                    <a:pt x="4688" y="7871"/>
                  </a:cubicBezTo>
                  <a:cubicBezTo>
                    <a:pt x="4688" y="7871"/>
                    <a:pt x="4688" y="7871"/>
                    <a:pt x="4713" y="7871"/>
                  </a:cubicBezTo>
                  <a:cubicBezTo>
                    <a:pt x="4713" y="7871"/>
                    <a:pt x="4713" y="7871"/>
                    <a:pt x="4738" y="7871"/>
                  </a:cubicBezTo>
                  <a:cubicBezTo>
                    <a:pt x="4763" y="7896"/>
                    <a:pt x="4813" y="7896"/>
                    <a:pt x="4838" y="7921"/>
                  </a:cubicBezTo>
                  <a:cubicBezTo>
                    <a:pt x="4863" y="7921"/>
                    <a:pt x="4888" y="7921"/>
                    <a:pt x="4913" y="7921"/>
                  </a:cubicBezTo>
                  <a:cubicBezTo>
                    <a:pt x="4913" y="7946"/>
                    <a:pt x="4938" y="7946"/>
                    <a:pt x="4938" y="7946"/>
                  </a:cubicBezTo>
                  <a:cubicBezTo>
                    <a:pt x="4963" y="7946"/>
                    <a:pt x="4963" y="7946"/>
                    <a:pt x="4988" y="7946"/>
                  </a:cubicBezTo>
                  <a:cubicBezTo>
                    <a:pt x="5013" y="7946"/>
                    <a:pt x="5064" y="7971"/>
                    <a:pt x="5114" y="7971"/>
                  </a:cubicBezTo>
                  <a:cubicBezTo>
                    <a:pt x="5114" y="7971"/>
                    <a:pt x="5139" y="7971"/>
                    <a:pt x="5139" y="7971"/>
                  </a:cubicBezTo>
                  <a:cubicBezTo>
                    <a:pt x="5164" y="7971"/>
                    <a:pt x="5164" y="7971"/>
                    <a:pt x="5189" y="7971"/>
                  </a:cubicBezTo>
                  <a:cubicBezTo>
                    <a:pt x="5189" y="7971"/>
                    <a:pt x="5214" y="7996"/>
                    <a:pt x="5239" y="7996"/>
                  </a:cubicBezTo>
                  <a:cubicBezTo>
                    <a:pt x="5264" y="7996"/>
                    <a:pt x="5314" y="7996"/>
                    <a:pt x="5364" y="7996"/>
                  </a:cubicBezTo>
                  <a:cubicBezTo>
                    <a:pt x="5364" y="7996"/>
                    <a:pt x="5389" y="7996"/>
                    <a:pt x="5389" y="7996"/>
                  </a:cubicBezTo>
                  <a:lnTo>
                    <a:pt x="5414" y="7996"/>
                  </a:lnTo>
                  <a:cubicBezTo>
                    <a:pt x="5440" y="7996"/>
                    <a:pt x="5465" y="7996"/>
                    <a:pt x="5490" y="7996"/>
                  </a:cubicBezTo>
                  <a:cubicBezTo>
                    <a:pt x="5540" y="7996"/>
                    <a:pt x="5590" y="7996"/>
                    <a:pt x="5615" y="7971"/>
                  </a:cubicBezTo>
                  <a:cubicBezTo>
                    <a:pt x="5640" y="7971"/>
                    <a:pt x="5640" y="7971"/>
                    <a:pt x="5640" y="7971"/>
                  </a:cubicBezTo>
                  <a:cubicBezTo>
                    <a:pt x="5640" y="7971"/>
                    <a:pt x="5665" y="7971"/>
                    <a:pt x="5665" y="7971"/>
                  </a:cubicBezTo>
                  <a:cubicBezTo>
                    <a:pt x="5715" y="7971"/>
                    <a:pt x="5740" y="7971"/>
                    <a:pt x="5790" y="7971"/>
                  </a:cubicBezTo>
                  <a:cubicBezTo>
                    <a:pt x="5790" y="7946"/>
                    <a:pt x="5815" y="7946"/>
                    <a:pt x="5841" y="7946"/>
                  </a:cubicBezTo>
                  <a:cubicBezTo>
                    <a:pt x="5866" y="7946"/>
                    <a:pt x="5916" y="7921"/>
                    <a:pt x="5966" y="7921"/>
                  </a:cubicBezTo>
                  <a:cubicBezTo>
                    <a:pt x="5991" y="7921"/>
                    <a:pt x="6016" y="7896"/>
                    <a:pt x="6016" y="7896"/>
                  </a:cubicBezTo>
                  <a:cubicBezTo>
                    <a:pt x="6041" y="7896"/>
                    <a:pt x="6041" y="7896"/>
                    <a:pt x="6066" y="7896"/>
                  </a:cubicBezTo>
                  <a:cubicBezTo>
                    <a:pt x="6141" y="7846"/>
                    <a:pt x="6216" y="7821"/>
                    <a:pt x="6292" y="7770"/>
                  </a:cubicBezTo>
                  <a:lnTo>
                    <a:pt x="13785" y="3435"/>
                  </a:lnTo>
                  <a:cubicBezTo>
                    <a:pt x="13811" y="3409"/>
                    <a:pt x="13811" y="3409"/>
                    <a:pt x="13811" y="3409"/>
                  </a:cubicBezTo>
                  <a:cubicBezTo>
                    <a:pt x="13836" y="3409"/>
                    <a:pt x="13861" y="3384"/>
                    <a:pt x="13886" y="3359"/>
                  </a:cubicBezTo>
                  <a:cubicBezTo>
                    <a:pt x="13911" y="3334"/>
                    <a:pt x="13936" y="3334"/>
                    <a:pt x="13961" y="3309"/>
                  </a:cubicBezTo>
                  <a:cubicBezTo>
                    <a:pt x="13961" y="3309"/>
                    <a:pt x="13961" y="3309"/>
                    <a:pt x="13961" y="3309"/>
                  </a:cubicBezTo>
                  <a:cubicBezTo>
                    <a:pt x="14011" y="3259"/>
                    <a:pt x="14036" y="3234"/>
                    <a:pt x="14036" y="3209"/>
                  </a:cubicBezTo>
                  <a:cubicBezTo>
                    <a:pt x="14061" y="3209"/>
                    <a:pt x="14061" y="3209"/>
                    <a:pt x="14061" y="3184"/>
                  </a:cubicBezTo>
                  <a:cubicBezTo>
                    <a:pt x="14061" y="3184"/>
                    <a:pt x="14061" y="3184"/>
                    <a:pt x="14086" y="3159"/>
                  </a:cubicBezTo>
                  <a:cubicBezTo>
                    <a:pt x="14086" y="3159"/>
                    <a:pt x="14086" y="3159"/>
                    <a:pt x="14111" y="3134"/>
                  </a:cubicBezTo>
                  <a:cubicBezTo>
                    <a:pt x="14111" y="3109"/>
                    <a:pt x="14136" y="3084"/>
                    <a:pt x="14136" y="3059"/>
                  </a:cubicBezTo>
                  <a:cubicBezTo>
                    <a:pt x="14136" y="3059"/>
                    <a:pt x="14136" y="3059"/>
                    <a:pt x="14136" y="3059"/>
                  </a:cubicBezTo>
                  <a:cubicBezTo>
                    <a:pt x="14136" y="3059"/>
                    <a:pt x="14136" y="3034"/>
                    <a:pt x="14136" y="3034"/>
                  </a:cubicBezTo>
                  <a:cubicBezTo>
                    <a:pt x="14136" y="3034"/>
                    <a:pt x="14161" y="3008"/>
                    <a:pt x="14161" y="2983"/>
                  </a:cubicBezTo>
                  <a:cubicBezTo>
                    <a:pt x="14161" y="2958"/>
                    <a:pt x="14161" y="2933"/>
                    <a:pt x="14161" y="2908"/>
                  </a:cubicBezTo>
                  <a:lnTo>
                    <a:pt x="14161" y="2908"/>
                  </a:lnTo>
                  <a:lnTo>
                    <a:pt x="14161" y="1"/>
                  </a:lnTo>
                  <a:cubicBezTo>
                    <a:pt x="14161" y="26"/>
                    <a:pt x="14161" y="76"/>
                    <a:pt x="14136" y="126"/>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 name="Google Shape;2156;p47">
              <a:extLst>
                <a:ext uri="{FF2B5EF4-FFF2-40B4-BE49-F238E27FC236}">
                  <a16:creationId xmlns:a16="http://schemas.microsoft.com/office/drawing/2014/main" id="{AB0B3C45-9103-4173-ABB9-20A0A93FAB50}"/>
                </a:ext>
              </a:extLst>
            </p:cNvPr>
            <p:cNvSpPr/>
            <p:nvPr/>
          </p:nvSpPr>
          <p:spPr>
            <a:xfrm>
              <a:off x="2706596" y="2309448"/>
              <a:ext cx="616641" cy="370843"/>
            </a:xfrm>
            <a:custGeom>
              <a:avLst/>
              <a:gdLst/>
              <a:ahLst/>
              <a:cxnLst/>
              <a:rect l="l" t="t" r="r" b="b"/>
              <a:pathLst>
                <a:path w="18547" h="11154" extrusionOk="0">
                  <a:moveTo>
                    <a:pt x="2156" y="451"/>
                  </a:moveTo>
                  <a:cubicBezTo>
                    <a:pt x="2156" y="451"/>
                    <a:pt x="727" y="0"/>
                    <a:pt x="376" y="1629"/>
                  </a:cubicBezTo>
                  <a:cubicBezTo>
                    <a:pt x="0" y="3258"/>
                    <a:pt x="777" y="4361"/>
                    <a:pt x="1654" y="4812"/>
                  </a:cubicBezTo>
                  <a:cubicBezTo>
                    <a:pt x="2532" y="5263"/>
                    <a:pt x="4161" y="6116"/>
                    <a:pt x="5414" y="6542"/>
                  </a:cubicBezTo>
                  <a:cubicBezTo>
                    <a:pt x="5414" y="6542"/>
                    <a:pt x="6015" y="7093"/>
                    <a:pt x="6592" y="7444"/>
                  </a:cubicBezTo>
                  <a:cubicBezTo>
                    <a:pt x="7168" y="7770"/>
                    <a:pt x="12632" y="9399"/>
                    <a:pt x="12632" y="9399"/>
                  </a:cubicBezTo>
                  <a:cubicBezTo>
                    <a:pt x="12632" y="9399"/>
                    <a:pt x="17244" y="11153"/>
                    <a:pt x="17895" y="10527"/>
                  </a:cubicBezTo>
                  <a:cubicBezTo>
                    <a:pt x="18547" y="9900"/>
                    <a:pt x="15339" y="8547"/>
                    <a:pt x="15339" y="8547"/>
                  </a:cubicBezTo>
                  <a:cubicBezTo>
                    <a:pt x="15339" y="8547"/>
                    <a:pt x="16141" y="8396"/>
                    <a:pt x="15790" y="8070"/>
                  </a:cubicBezTo>
                  <a:cubicBezTo>
                    <a:pt x="15439" y="7745"/>
                    <a:pt x="14687" y="7619"/>
                    <a:pt x="14035" y="7394"/>
                  </a:cubicBezTo>
                  <a:cubicBezTo>
                    <a:pt x="13384" y="7193"/>
                    <a:pt x="12632" y="7619"/>
                    <a:pt x="11454" y="7394"/>
                  </a:cubicBezTo>
                  <a:cubicBezTo>
                    <a:pt x="10301" y="7168"/>
                    <a:pt x="9374" y="5564"/>
                    <a:pt x="7344" y="5263"/>
                  </a:cubicBezTo>
                  <a:cubicBezTo>
                    <a:pt x="7344" y="5263"/>
                    <a:pt x="4612" y="1780"/>
                    <a:pt x="2156" y="451"/>
                  </a:cubicBezTo>
                  <a:close/>
                </a:path>
              </a:pathLst>
            </a:custGeom>
            <a:solidFill>
              <a:srgbClr val="F1BC8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 name="Google Shape;2157;p47">
              <a:extLst>
                <a:ext uri="{FF2B5EF4-FFF2-40B4-BE49-F238E27FC236}">
                  <a16:creationId xmlns:a16="http://schemas.microsoft.com/office/drawing/2014/main" id="{52F404A0-EF6E-4686-A91F-79C2561E76E6}"/>
                </a:ext>
              </a:extLst>
            </p:cNvPr>
            <p:cNvSpPr/>
            <p:nvPr/>
          </p:nvSpPr>
          <p:spPr>
            <a:xfrm>
              <a:off x="2493274" y="2317760"/>
              <a:ext cx="538310" cy="438335"/>
            </a:xfrm>
            <a:custGeom>
              <a:avLst/>
              <a:gdLst/>
              <a:ahLst/>
              <a:cxnLst/>
              <a:rect l="l" t="t" r="r" b="b"/>
              <a:pathLst>
                <a:path w="16191" h="13184" extrusionOk="0">
                  <a:moveTo>
                    <a:pt x="5138" y="1053"/>
                  </a:moveTo>
                  <a:cubicBezTo>
                    <a:pt x="5138" y="1053"/>
                    <a:pt x="6316" y="1"/>
                    <a:pt x="7820" y="101"/>
                  </a:cubicBezTo>
                  <a:cubicBezTo>
                    <a:pt x="9324" y="176"/>
                    <a:pt x="11053" y="1028"/>
                    <a:pt x="12381" y="2582"/>
                  </a:cubicBezTo>
                  <a:cubicBezTo>
                    <a:pt x="13685" y="4111"/>
                    <a:pt x="14837" y="5966"/>
                    <a:pt x="16191" y="6592"/>
                  </a:cubicBezTo>
                  <a:cubicBezTo>
                    <a:pt x="16191" y="6592"/>
                    <a:pt x="13258" y="8196"/>
                    <a:pt x="12557" y="10001"/>
                  </a:cubicBezTo>
                  <a:cubicBezTo>
                    <a:pt x="11855" y="11780"/>
                    <a:pt x="11629" y="13184"/>
                    <a:pt x="11629" y="13184"/>
                  </a:cubicBezTo>
                  <a:lnTo>
                    <a:pt x="4787" y="9149"/>
                  </a:lnTo>
                  <a:lnTo>
                    <a:pt x="1354" y="5740"/>
                  </a:lnTo>
                  <a:cubicBezTo>
                    <a:pt x="1354" y="5740"/>
                    <a:pt x="0" y="3610"/>
                    <a:pt x="2331" y="2733"/>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 name="Google Shape;2158;p47">
              <a:extLst>
                <a:ext uri="{FF2B5EF4-FFF2-40B4-BE49-F238E27FC236}">
                  <a16:creationId xmlns:a16="http://schemas.microsoft.com/office/drawing/2014/main" id="{3528B5D2-363C-41BE-8011-DB86B81FE3FC}"/>
                </a:ext>
              </a:extLst>
            </p:cNvPr>
            <p:cNvSpPr/>
            <p:nvPr/>
          </p:nvSpPr>
          <p:spPr>
            <a:xfrm>
              <a:off x="2879089" y="2536935"/>
              <a:ext cx="810807" cy="576645"/>
            </a:xfrm>
            <a:custGeom>
              <a:avLst/>
              <a:gdLst/>
              <a:ahLst/>
              <a:cxnLst/>
              <a:rect l="l" t="t" r="r" b="b"/>
              <a:pathLst>
                <a:path w="24387" h="17344" extrusionOk="0">
                  <a:moveTo>
                    <a:pt x="4587" y="0"/>
                  </a:moveTo>
                  <a:cubicBezTo>
                    <a:pt x="4587" y="0"/>
                    <a:pt x="8196" y="953"/>
                    <a:pt x="9825" y="2030"/>
                  </a:cubicBezTo>
                  <a:cubicBezTo>
                    <a:pt x="11429" y="3108"/>
                    <a:pt x="20777" y="11379"/>
                    <a:pt x="24386" y="12532"/>
                  </a:cubicBezTo>
                  <a:lnTo>
                    <a:pt x="23259" y="14913"/>
                  </a:lnTo>
                  <a:cubicBezTo>
                    <a:pt x="23259" y="14913"/>
                    <a:pt x="22106" y="15314"/>
                    <a:pt x="22231" y="17344"/>
                  </a:cubicBezTo>
                  <a:cubicBezTo>
                    <a:pt x="22231" y="17344"/>
                    <a:pt x="18848" y="16266"/>
                    <a:pt x="17093" y="16015"/>
                  </a:cubicBezTo>
                  <a:cubicBezTo>
                    <a:pt x="15339" y="15765"/>
                    <a:pt x="13985" y="14386"/>
                    <a:pt x="12056" y="12807"/>
                  </a:cubicBezTo>
                  <a:cubicBezTo>
                    <a:pt x="10101" y="11229"/>
                    <a:pt x="25" y="6592"/>
                    <a:pt x="25" y="6592"/>
                  </a:cubicBezTo>
                  <a:cubicBezTo>
                    <a:pt x="25" y="6592"/>
                    <a:pt x="0" y="1930"/>
                    <a:pt x="4587"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 name="Google Shape;2159;p47">
              <a:extLst>
                <a:ext uri="{FF2B5EF4-FFF2-40B4-BE49-F238E27FC236}">
                  <a16:creationId xmlns:a16="http://schemas.microsoft.com/office/drawing/2014/main" id="{FC7DE793-0019-49C5-B41C-CCBC26E2B3B9}"/>
                </a:ext>
              </a:extLst>
            </p:cNvPr>
            <p:cNvSpPr/>
            <p:nvPr/>
          </p:nvSpPr>
          <p:spPr>
            <a:xfrm>
              <a:off x="3595727" y="2891099"/>
              <a:ext cx="165007" cy="280842"/>
            </a:xfrm>
            <a:custGeom>
              <a:avLst/>
              <a:gdLst/>
              <a:ahLst/>
              <a:cxnLst/>
              <a:rect l="l" t="t" r="r" b="b"/>
              <a:pathLst>
                <a:path w="4963" h="8447" extrusionOk="0">
                  <a:moveTo>
                    <a:pt x="1454" y="4035"/>
                  </a:moveTo>
                  <a:cubicBezTo>
                    <a:pt x="1454" y="4035"/>
                    <a:pt x="2306" y="2707"/>
                    <a:pt x="2582" y="1654"/>
                  </a:cubicBezTo>
                  <a:cubicBezTo>
                    <a:pt x="2883" y="602"/>
                    <a:pt x="4186" y="0"/>
                    <a:pt x="4562" y="727"/>
                  </a:cubicBezTo>
                  <a:cubicBezTo>
                    <a:pt x="4963" y="1454"/>
                    <a:pt x="4612" y="2456"/>
                    <a:pt x="4111" y="3885"/>
                  </a:cubicBezTo>
                  <a:cubicBezTo>
                    <a:pt x="3609" y="5313"/>
                    <a:pt x="3434" y="6316"/>
                    <a:pt x="3359" y="7068"/>
                  </a:cubicBezTo>
                  <a:cubicBezTo>
                    <a:pt x="3284" y="7820"/>
                    <a:pt x="1404" y="8446"/>
                    <a:pt x="426" y="6466"/>
                  </a:cubicBezTo>
                  <a:cubicBezTo>
                    <a:pt x="426" y="6466"/>
                    <a:pt x="0" y="5038"/>
                    <a:pt x="1454" y="4035"/>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 name="Google Shape;2160;p47">
              <a:extLst>
                <a:ext uri="{FF2B5EF4-FFF2-40B4-BE49-F238E27FC236}">
                  <a16:creationId xmlns:a16="http://schemas.microsoft.com/office/drawing/2014/main" id="{4400B9F9-7F1B-4343-BA8B-A2FB3EF9A944}"/>
                </a:ext>
              </a:extLst>
            </p:cNvPr>
            <p:cNvSpPr/>
            <p:nvPr/>
          </p:nvSpPr>
          <p:spPr>
            <a:xfrm>
              <a:off x="2489085" y="2418603"/>
              <a:ext cx="612519" cy="465000"/>
            </a:xfrm>
            <a:custGeom>
              <a:avLst/>
              <a:gdLst/>
              <a:ahLst/>
              <a:cxnLst/>
              <a:rect l="l" t="t" r="r" b="b"/>
              <a:pathLst>
                <a:path w="18423" h="13986" extrusionOk="0">
                  <a:moveTo>
                    <a:pt x="2633" y="677"/>
                  </a:moveTo>
                  <a:cubicBezTo>
                    <a:pt x="2633" y="677"/>
                    <a:pt x="1204" y="0"/>
                    <a:pt x="602" y="1655"/>
                  </a:cubicBezTo>
                  <a:cubicBezTo>
                    <a:pt x="1" y="3309"/>
                    <a:pt x="653" y="4562"/>
                    <a:pt x="1505" y="5138"/>
                  </a:cubicBezTo>
                  <a:cubicBezTo>
                    <a:pt x="2332" y="5740"/>
                    <a:pt x="3911" y="6868"/>
                    <a:pt x="5164" y="7494"/>
                  </a:cubicBezTo>
                  <a:cubicBezTo>
                    <a:pt x="5164" y="7494"/>
                    <a:pt x="5740" y="8171"/>
                    <a:pt x="6267" y="8597"/>
                  </a:cubicBezTo>
                  <a:cubicBezTo>
                    <a:pt x="6818" y="9023"/>
                    <a:pt x="12307" y="11504"/>
                    <a:pt x="12307" y="11504"/>
                  </a:cubicBezTo>
                  <a:cubicBezTo>
                    <a:pt x="12307" y="11504"/>
                    <a:pt x="16843" y="13985"/>
                    <a:pt x="17620" y="13409"/>
                  </a:cubicBezTo>
                  <a:cubicBezTo>
                    <a:pt x="18422" y="12833"/>
                    <a:pt x="15239" y="10978"/>
                    <a:pt x="15239" y="10978"/>
                  </a:cubicBezTo>
                  <a:cubicBezTo>
                    <a:pt x="15239" y="10978"/>
                    <a:pt x="16091" y="10953"/>
                    <a:pt x="15791" y="10552"/>
                  </a:cubicBezTo>
                  <a:cubicBezTo>
                    <a:pt x="15465" y="10176"/>
                    <a:pt x="14713" y="9925"/>
                    <a:pt x="14061" y="9600"/>
                  </a:cubicBezTo>
                  <a:cubicBezTo>
                    <a:pt x="13384" y="9299"/>
                    <a:pt x="12532" y="9625"/>
                    <a:pt x="11354" y="9224"/>
                  </a:cubicBezTo>
                  <a:cubicBezTo>
                    <a:pt x="10176" y="8848"/>
                    <a:pt x="9425" y="7018"/>
                    <a:pt x="7369" y="6442"/>
                  </a:cubicBezTo>
                  <a:cubicBezTo>
                    <a:pt x="7369" y="6442"/>
                    <a:pt x="4988" y="2406"/>
                    <a:pt x="2633" y="677"/>
                  </a:cubicBezTo>
                  <a:close/>
                </a:path>
              </a:pathLst>
            </a:custGeom>
            <a:solidFill>
              <a:srgbClr val="FCCC8A"/>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 name="Google Shape;2161;p47">
              <a:extLst>
                <a:ext uri="{FF2B5EF4-FFF2-40B4-BE49-F238E27FC236}">
                  <a16:creationId xmlns:a16="http://schemas.microsoft.com/office/drawing/2014/main" id="{DA252662-B302-46E0-9D8A-0CA56D88937B}"/>
                </a:ext>
              </a:extLst>
            </p:cNvPr>
            <p:cNvSpPr/>
            <p:nvPr/>
          </p:nvSpPr>
          <p:spPr>
            <a:xfrm>
              <a:off x="3047426" y="2612775"/>
              <a:ext cx="602478" cy="412502"/>
            </a:xfrm>
            <a:custGeom>
              <a:avLst/>
              <a:gdLst/>
              <a:ahLst/>
              <a:cxnLst/>
              <a:rect l="l" t="t" r="r" b="b"/>
              <a:pathLst>
                <a:path w="18121" h="12407" extrusionOk="0">
                  <a:moveTo>
                    <a:pt x="17945" y="12406"/>
                  </a:moveTo>
                  <a:cubicBezTo>
                    <a:pt x="17945" y="12406"/>
                    <a:pt x="13534" y="10401"/>
                    <a:pt x="11704" y="8922"/>
                  </a:cubicBezTo>
                  <a:cubicBezTo>
                    <a:pt x="9875" y="7469"/>
                    <a:pt x="6892" y="4687"/>
                    <a:pt x="5739" y="4110"/>
                  </a:cubicBezTo>
                  <a:cubicBezTo>
                    <a:pt x="4612" y="3534"/>
                    <a:pt x="1429" y="1780"/>
                    <a:pt x="1429" y="1780"/>
                  </a:cubicBezTo>
                  <a:lnTo>
                    <a:pt x="0" y="2306"/>
                  </a:lnTo>
                  <a:cubicBezTo>
                    <a:pt x="0" y="2306"/>
                    <a:pt x="1053" y="1905"/>
                    <a:pt x="1429" y="1353"/>
                  </a:cubicBezTo>
                  <a:cubicBezTo>
                    <a:pt x="1805" y="802"/>
                    <a:pt x="1805" y="0"/>
                    <a:pt x="1805" y="0"/>
                  </a:cubicBezTo>
                  <a:cubicBezTo>
                    <a:pt x="1805" y="0"/>
                    <a:pt x="2005" y="777"/>
                    <a:pt x="1704" y="1379"/>
                  </a:cubicBezTo>
                  <a:cubicBezTo>
                    <a:pt x="1704" y="1379"/>
                    <a:pt x="1729" y="1629"/>
                    <a:pt x="2055" y="1805"/>
                  </a:cubicBezTo>
                  <a:cubicBezTo>
                    <a:pt x="2381" y="2005"/>
                    <a:pt x="5338" y="3634"/>
                    <a:pt x="5764" y="3860"/>
                  </a:cubicBezTo>
                  <a:cubicBezTo>
                    <a:pt x="6191" y="4110"/>
                    <a:pt x="7293" y="4912"/>
                    <a:pt x="8045" y="5539"/>
                  </a:cubicBezTo>
                  <a:cubicBezTo>
                    <a:pt x="8772" y="6166"/>
                    <a:pt x="11203" y="8321"/>
                    <a:pt x="11654" y="8572"/>
                  </a:cubicBezTo>
                  <a:cubicBezTo>
                    <a:pt x="12105" y="8847"/>
                    <a:pt x="14035" y="10652"/>
                    <a:pt x="18120" y="1223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 name="Google Shape;2162;p47">
              <a:extLst>
                <a:ext uri="{FF2B5EF4-FFF2-40B4-BE49-F238E27FC236}">
                  <a16:creationId xmlns:a16="http://schemas.microsoft.com/office/drawing/2014/main" id="{515C3A8C-4E55-4A2D-BC0D-4BFD2579CA87}"/>
                </a:ext>
              </a:extLst>
            </p:cNvPr>
            <p:cNvSpPr/>
            <p:nvPr/>
          </p:nvSpPr>
          <p:spPr>
            <a:xfrm>
              <a:off x="3653213" y="2821908"/>
              <a:ext cx="165041" cy="281706"/>
            </a:xfrm>
            <a:custGeom>
              <a:avLst/>
              <a:gdLst/>
              <a:ahLst/>
              <a:cxnLst/>
              <a:rect l="l" t="t" r="r" b="b"/>
              <a:pathLst>
                <a:path w="4964" h="8473" extrusionOk="0">
                  <a:moveTo>
                    <a:pt x="1454" y="4036"/>
                  </a:moveTo>
                  <a:cubicBezTo>
                    <a:pt x="1454" y="4036"/>
                    <a:pt x="2306" y="2733"/>
                    <a:pt x="2607" y="1655"/>
                  </a:cubicBezTo>
                  <a:cubicBezTo>
                    <a:pt x="2883" y="602"/>
                    <a:pt x="4186" y="1"/>
                    <a:pt x="4587" y="728"/>
                  </a:cubicBezTo>
                  <a:cubicBezTo>
                    <a:pt x="4963" y="1480"/>
                    <a:pt x="4612" y="2482"/>
                    <a:pt x="4111" y="3886"/>
                  </a:cubicBezTo>
                  <a:cubicBezTo>
                    <a:pt x="3610" y="5314"/>
                    <a:pt x="3434" y="6317"/>
                    <a:pt x="3359" y="7069"/>
                  </a:cubicBezTo>
                  <a:cubicBezTo>
                    <a:pt x="3309" y="7820"/>
                    <a:pt x="1429" y="8472"/>
                    <a:pt x="427" y="6492"/>
                  </a:cubicBezTo>
                  <a:cubicBezTo>
                    <a:pt x="427" y="6492"/>
                    <a:pt x="1" y="5064"/>
                    <a:pt x="1454" y="4036"/>
                  </a:cubicBezTo>
                  <a:close/>
                </a:path>
              </a:pathLst>
            </a:custGeom>
            <a:solidFill>
              <a:srgbClr val="FCCC8A"/>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 name="Google Shape;2163;p47">
              <a:extLst>
                <a:ext uri="{FF2B5EF4-FFF2-40B4-BE49-F238E27FC236}">
                  <a16:creationId xmlns:a16="http://schemas.microsoft.com/office/drawing/2014/main" id="{2AA2F5FF-8B29-4636-8775-66D2FEE90F8E}"/>
                </a:ext>
              </a:extLst>
            </p:cNvPr>
            <p:cNvSpPr/>
            <p:nvPr/>
          </p:nvSpPr>
          <p:spPr>
            <a:xfrm>
              <a:off x="3714889" y="2830254"/>
              <a:ext cx="103366" cy="250852"/>
            </a:xfrm>
            <a:custGeom>
              <a:avLst/>
              <a:gdLst/>
              <a:ahLst/>
              <a:cxnLst/>
              <a:rect l="l" t="t" r="r" b="b"/>
              <a:pathLst>
                <a:path w="3109" h="7545" extrusionOk="0">
                  <a:moveTo>
                    <a:pt x="2732" y="477"/>
                  </a:moveTo>
                  <a:cubicBezTo>
                    <a:pt x="2482" y="0"/>
                    <a:pt x="1805" y="101"/>
                    <a:pt x="1329" y="527"/>
                  </a:cubicBezTo>
                  <a:cubicBezTo>
                    <a:pt x="777" y="1680"/>
                    <a:pt x="50" y="3484"/>
                    <a:pt x="25" y="4938"/>
                  </a:cubicBezTo>
                  <a:cubicBezTo>
                    <a:pt x="0" y="6391"/>
                    <a:pt x="101" y="7118"/>
                    <a:pt x="627" y="7544"/>
                  </a:cubicBezTo>
                  <a:cubicBezTo>
                    <a:pt x="1103" y="7469"/>
                    <a:pt x="1479" y="7143"/>
                    <a:pt x="1529" y="6818"/>
                  </a:cubicBezTo>
                  <a:cubicBezTo>
                    <a:pt x="1579" y="6066"/>
                    <a:pt x="1755" y="5063"/>
                    <a:pt x="2256" y="3635"/>
                  </a:cubicBezTo>
                  <a:cubicBezTo>
                    <a:pt x="2757" y="2231"/>
                    <a:pt x="3108" y="1229"/>
                    <a:pt x="2732" y="477"/>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 name="Google Shape;2164;p47">
              <a:extLst>
                <a:ext uri="{FF2B5EF4-FFF2-40B4-BE49-F238E27FC236}">
                  <a16:creationId xmlns:a16="http://schemas.microsoft.com/office/drawing/2014/main" id="{69C6CB65-9305-4794-962A-7539C706FBD4}"/>
                </a:ext>
              </a:extLst>
            </p:cNvPr>
            <p:cNvSpPr/>
            <p:nvPr/>
          </p:nvSpPr>
          <p:spPr>
            <a:xfrm>
              <a:off x="3656538" y="2899411"/>
              <a:ext cx="104198" cy="250021"/>
            </a:xfrm>
            <a:custGeom>
              <a:avLst/>
              <a:gdLst/>
              <a:ahLst/>
              <a:cxnLst/>
              <a:rect l="l" t="t" r="r" b="b"/>
              <a:pathLst>
                <a:path w="3134" h="7520" extrusionOk="0">
                  <a:moveTo>
                    <a:pt x="2733" y="477"/>
                  </a:moveTo>
                  <a:cubicBezTo>
                    <a:pt x="2482" y="1"/>
                    <a:pt x="1831" y="101"/>
                    <a:pt x="1329" y="527"/>
                  </a:cubicBezTo>
                  <a:cubicBezTo>
                    <a:pt x="778" y="1680"/>
                    <a:pt x="51" y="3484"/>
                    <a:pt x="26" y="4913"/>
                  </a:cubicBezTo>
                  <a:cubicBezTo>
                    <a:pt x="1" y="6392"/>
                    <a:pt x="126" y="7093"/>
                    <a:pt x="627" y="7520"/>
                  </a:cubicBezTo>
                  <a:cubicBezTo>
                    <a:pt x="1129" y="7444"/>
                    <a:pt x="1505" y="7144"/>
                    <a:pt x="1530" y="6818"/>
                  </a:cubicBezTo>
                  <a:cubicBezTo>
                    <a:pt x="1605" y="6066"/>
                    <a:pt x="1780" y="5063"/>
                    <a:pt x="2282" y="3635"/>
                  </a:cubicBezTo>
                  <a:cubicBezTo>
                    <a:pt x="2783" y="2206"/>
                    <a:pt x="3134" y="1204"/>
                    <a:pt x="2733" y="477"/>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 name="Google Shape;2165;p47">
              <a:extLst>
                <a:ext uri="{FF2B5EF4-FFF2-40B4-BE49-F238E27FC236}">
                  <a16:creationId xmlns:a16="http://schemas.microsoft.com/office/drawing/2014/main" id="{9BE893CC-B20A-4C31-85D3-278A536C8A47}"/>
                </a:ext>
              </a:extLst>
            </p:cNvPr>
            <p:cNvSpPr/>
            <p:nvPr/>
          </p:nvSpPr>
          <p:spPr>
            <a:xfrm>
              <a:off x="2404933" y="2166113"/>
              <a:ext cx="272530" cy="253346"/>
            </a:xfrm>
            <a:custGeom>
              <a:avLst/>
              <a:gdLst/>
              <a:ahLst/>
              <a:cxnLst/>
              <a:rect l="l" t="t" r="r" b="b"/>
              <a:pathLst>
                <a:path w="8197" h="7620" extrusionOk="0">
                  <a:moveTo>
                    <a:pt x="4412" y="1178"/>
                  </a:moveTo>
                  <a:cubicBezTo>
                    <a:pt x="4412" y="1178"/>
                    <a:pt x="6617" y="3033"/>
                    <a:pt x="7118" y="3685"/>
                  </a:cubicBezTo>
                  <a:cubicBezTo>
                    <a:pt x="7118" y="3685"/>
                    <a:pt x="7219" y="4386"/>
                    <a:pt x="6592" y="4587"/>
                  </a:cubicBezTo>
                  <a:cubicBezTo>
                    <a:pt x="6592" y="4587"/>
                    <a:pt x="6968" y="5389"/>
                    <a:pt x="7795" y="5614"/>
                  </a:cubicBezTo>
                  <a:cubicBezTo>
                    <a:pt x="7795" y="5614"/>
                    <a:pt x="8196" y="6191"/>
                    <a:pt x="7795" y="6667"/>
                  </a:cubicBezTo>
                  <a:cubicBezTo>
                    <a:pt x="7419" y="7143"/>
                    <a:pt x="6166" y="7620"/>
                    <a:pt x="4988" y="7294"/>
                  </a:cubicBezTo>
                  <a:cubicBezTo>
                    <a:pt x="4988" y="7294"/>
                    <a:pt x="3534" y="6091"/>
                    <a:pt x="2758" y="5740"/>
                  </a:cubicBezTo>
                  <a:cubicBezTo>
                    <a:pt x="1981" y="5364"/>
                    <a:pt x="1" y="3985"/>
                    <a:pt x="727" y="2532"/>
                  </a:cubicBezTo>
                  <a:cubicBezTo>
                    <a:pt x="1454" y="1103"/>
                    <a:pt x="2607" y="0"/>
                    <a:pt x="4412" y="1178"/>
                  </a:cubicBezTo>
                  <a:close/>
                </a:path>
              </a:pathLst>
            </a:custGeom>
            <a:solidFill>
              <a:srgbClr val="FCCC8A"/>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 name="Google Shape;2166;p47">
              <a:extLst>
                <a:ext uri="{FF2B5EF4-FFF2-40B4-BE49-F238E27FC236}">
                  <a16:creationId xmlns:a16="http://schemas.microsoft.com/office/drawing/2014/main" id="{8C061F32-21BD-4954-8507-D5D6E3A06062}"/>
                </a:ext>
              </a:extLst>
            </p:cNvPr>
            <p:cNvSpPr/>
            <p:nvPr/>
          </p:nvSpPr>
          <p:spPr>
            <a:xfrm>
              <a:off x="2414109" y="2168607"/>
              <a:ext cx="127504" cy="190841"/>
            </a:xfrm>
            <a:custGeom>
              <a:avLst/>
              <a:gdLst/>
              <a:ahLst/>
              <a:cxnLst/>
              <a:rect l="l" t="t" r="r" b="b"/>
              <a:pathLst>
                <a:path w="3835" h="5740" extrusionOk="0">
                  <a:moveTo>
                    <a:pt x="3835" y="903"/>
                  </a:moveTo>
                  <a:cubicBezTo>
                    <a:pt x="3835" y="903"/>
                    <a:pt x="2456" y="978"/>
                    <a:pt x="1830" y="2106"/>
                  </a:cubicBezTo>
                  <a:cubicBezTo>
                    <a:pt x="1830" y="2106"/>
                    <a:pt x="1730" y="2557"/>
                    <a:pt x="2331" y="2758"/>
                  </a:cubicBezTo>
                  <a:cubicBezTo>
                    <a:pt x="2331" y="2758"/>
                    <a:pt x="2607" y="3108"/>
                    <a:pt x="2456" y="3710"/>
                  </a:cubicBezTo>
                  <a:cubicBezTo>
                    <a:pt x="2456" y="3710"/>
                    <a:pt x="2582" y="4111"/>
                    <a:pt x="3033" y="4086"/>
                  </a:cubicBezTo>
                  <a:lnTo>
                    <a:pt x="2983" y="4487"/>
                  </a:lnTo>
                  <a:cubicBezTo>
                    <a:pt x="2983" y="4487"/>
                    <a:pt x="2381" y="3910"/>
                    <a:pt x="1955" y="4286"/>
                  </a:cubicBezTo>
                  <a:cubicBezTo>
                    <a:pt x="1504" y="4662"/>
                    <a:pt x="1880" y="5164"/>
                    <a:pt x="2482" y="5164"/>
                  </a:cubicBezTo>
                  <a:lnTo>
                    <a:pt x="3083" y="5414"/>
                  </a:lnTo>
                  <a:cubicBezTo>
                    <a:pt x="3083" y="5414"/>
                    <a:pt x="2607" y="5740"/>
                    <a:pt x="1654" y="5239"/>
                  </a:cubicBezTo>
                  <a:cubicBezTo>
                    <a:pt x="702" y="4737"/>
                    <a:pt x="401" y="3986"/>
                    <a:pt x="201" y="3083"/>
                  </a:cubicBezTo>
                  <a:cubicBezTo>
                    <a:pt x="0" y="2156"/>
                    <a:pt x="552" y="1555"/>
                    <a:pt x="1128" y="928"/>
                  </a:cubicBezTo>
                  <a:cubicBezTo>
                    <a:pt x="1705" y="326"/>
                    <a:pt x="2632" y="1"/>
                    <a:pt x="3835" y="903"/>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29"/>
          <p:cNvSpPr txBox="1">
            <a:spLocks noGrp="1"/>
          </p:cNvSpPr>
          <p:nvPr>
            <p:ph type="title"/>
          </p:nvPr>
        </p:nvSpPr>
        <p:spPr>
          <a:xfrm>
            <a:off x="2830762" y="538481"/>
            <a:ext cx="6774313" cy="587500"/>
          </a:xfrm>
          <a:prstGeom prst="rect">
            <a:avLst/>
          </a:prstGeom>
        </p:spPr>
        <p:txBody>
          <a:bodyPr spcFirstLastPara="1" wrap="square" lIns="0" tIns="0" rIns="0" bIns="0" anchor="ctr" anchorCtr="0">
            <a:noAutofit/>
          </a:bodyPr>
          <a:lstStyle/>
          <a:p>
            <a:r>
              <a:rPr lang="en-US" sz="3200" dirty="0"/>
              <a:t>Contents</a:t>
            </a:r>
            <a:r>
              <a:rPr lang="en" sz="3200" dirty="0"/>
              <a:t> </a:t>
            </a:r>
            <a:r>
              <a:rPr lang="en-US" sz="3200" dirty="0"/>
              <a:t>of this</a:t>
            </a:r>
            <a:r>
              <a:rPr lang="en" sz="3200" dirty="0"/>
              <a:t> </a:t>
            </a:r>
            <a:r>
              <a:rPr lang="en-US" sz="3200" dirty="0"/>
              <a:t>Presentation</a:t>
            </a:r>
            <a:endParaRPr sz="3200" dirty="0"/>
          </a:p>
        </p:txBody>
      </p:sp>
      <p:sp>
        <p:nvSpPr>
          <p:cNvPr id="908" name="Google Shape;908;p29"/>
          <p:cNvSpPr txBox="1">
            <a:spLocks noGrp="1"/>
          </p:cNvSpPr>
          <p:nvPr>
            <p:ph type="body" idx="1"/>
          </p:nvPr>
        </p:nvSpPr>
        <p:spPr>
          <a:xfrm>
            <a:off x="1498600" y="2509521"/>
            <a:ext cx="4480560" cy="3271519"/>
          </a:xfrm>
          <a:prstGeom prst="rect">
            <a:avLst/>
          </a:prstGeom>
        </p:spPr>
        <p:txBody>
          <a:bodyPr spcFirstLastPara="1" wrap="square" lIns="0" tIns="0" rIns="0" bIns="0" anchor="ctr" anchorCtr="0">
            <a:noAutofit/>
          </a:bodyPr>
          <a:lstStyle/>
          <a:p>
            <a:pPr marL="0" indent="0">
              <a:buClr>
                <a:schemeClr val="dk2"/>
              </a:buClr>
              <a:buSzPts val="1100"/>
              <a:buNone/>
            </a:pPr>
            <a:endParaRPr lang="en-US" dirty="0">
              <a:solidFill>
                <a:schemeClr val="accent4">
                  <a:lumMod val="75000"/>
                </a:schemeClr>
              </a:solidFill>
              <a:latin typeface="Nunito"/>
              <a:ea typeface="Nunito"/>
              <a:cs typeface="Nunito"/>
              <a:sym typeface="Nunito"/>
            </a:endParaRPr>
          </a:p>
          <a:p>
            <a:pPr marL="579952" indent="-380990">
              <a:buSzPts val="1250"/>
              <a:buFont typeface="Wingdings" panose="05000000000000000000" pitchFamily="2" charset="2"/>
              <a:buChar char="Ø"/>
            </a:pPr>
            <a:r>
              <a:rPr lang="en-US" dirty="0">
                <a:solidFill>
                  <a:schemeClr val="accent4">
                    <a:lumMod val="75000"/>
                  </a:schemeClr>
                </a:solidFill>
                <a:latin typeface="Nunito"/>
                <a:ea typeface="Nunito"/>
                <a:cs typeface="Nunito"/>
                <a:sym typeface="Nunito"/>
              </a:rPr>
              <a:t>Parties involved in medical billing: </a:t>
            </a:r>
          </a:p>
          <a:p>
            <a:pPr marL="579952" indent="-380990">
              <a:buSzPts val="1250"/>
              <a:buFont typeface="Arial" panose="020B0604020202020204" pitchFamily="34" charset="0"/>
              <a:buChar char="•"/>
            </a:pPr>
            <a:r>
              <a:rPr lang="en-US" dirty="0">
                <a:solidFill>
                  <a:schemeClr val="bg2"/>
                </a:solidFill>
                <a:latin typeface="Nunito"/>
                <a:ea typeface="Nunito"/>
                <a:cs typeface="Nunito"/>
                <a:sym typeface="Nunito"/>
              </a:rPr>
              <a:t>Patient</a:t>
            </a:r>
          </a:p>
          <a:p>
            <a:pPr marL="579952" indent="-380990">
              <a:buSzPts val="1250"/>
              <a:buFont typeface="Arial" panose="020B0604020202020204" pitchFamily="34" charset="0"/>
              <a:buChar char="•"/>
            </a:pPr>
            <a:r>
              <a:rPr lang="en-US" dirty="0">
                <a:solidFill>
                  <a:schemeClr val="bg2"/>
                </a:solidFill>
                <a:latin typeface="Nunito"/>
                <a:ea typeface="Nunito"/>
                <a:cs typeface="Nunito"/>
                <a:sym typeface="Nunito"/>
              </a:rPr>
              <a:t>Healthcare Provider</a:t>
            </a:r>
          </a:p>
          <a:p>
            <a:pPr marL="579952" indent="-380990">
              <a:buSzPts val="1250"/>
              <a:buFont typeface="Arial" panose="020B0604020202020204" pitchFamily="34" charset="0"/>
              <a:buChar char="•"/>
            </a:pPr>
            <a:r>
              <a:rPr lang="en-US" dirty="0">
                <a:solidFill>
                  <a:schemeClr val="bg2"/>
                </a:solidFill>
                <a:latin typeface="Nunito"/>
                <a:ea typeface="Nunito"/>
                <a:cs typeface="Nunito"/>
                <a:sym typeface="Nunito"/>
              </a:rPr>
              <a:t>Insurance Company (Payer)</a:t>
            </a:r>
          </a:p>
          <a:p>
            <a:pPr marL="579952" indent="-380990">
              <a:buSzPts val="1250"/>
              <a:buFont typeface="Arial" panose="020B0604020202020204" pitchFamily="34" charset="0"/>
              <a:buChar char="•"/>
            </a:pPr>
            <a:r>
              <a:rPr lang="en-US" dirty="0">
                <a:solidFill>
                  <a:schemeClr val="bg2"/>
                </a:solidFill>
                <a:latin typeface="Nunito"/>
                <a:ea typeface="Nunito"/>
                <a:cs typeface="Nunito"/>
                <a:sym typeface="Nunito"/>
              </a:rPr>
              <a:t>Inhouse Billing</a:t>
            </a:r>
          </a:p>
          <a:p>
            <a:pPr marL="579952" indent="-380990">
              <a:buSzPts val="1250"/>
              <a:buFont typeface="Arial" panose="020B0604020202020204" pitchFamily="34" charset="0"/>
              <a:buChar char="•"/>
            </a:pPr>
            <a:r>
              <a:rPr lang="en-US" dirty="0">
                <a:solidFill>
                  <a:schemeClr val="bg2"/>
                </a:solidFill>
                <a:latin typeface="Nunito"/>
                <a:ea typeface="Nunito"/>
                <a:cs typeface="Nunito"/>
                <a:sym typeface="Nunito"/>
              </a:rPr>
              <a:t>Third House billing</a:t>
            </a:r>
          </a:p>
          <a:p>
            <a:pPr marL="198962" indent="0">
              <a:buSzPts val="1250"/>
              <a:buNone/>
            </a:pPr>
            <a:endParaRPr dirty="0">
              <a:solidFill>
                <a:srgbClr val="434343"/>
              </a:solidFill>
              <a:latin typeface="Nunito"/>
              <a:ea typeface="Nunito"/>
              <a:cs typeface="Nunito"/>
              <a:sym typeface="Nunito"/>
            </a:endParaRPr>
          </a:p>
          <a:p>
            <a:pPr marL="579952" indent="-380990">
              <a:buSzPts val="1250"/>
              <a:buFont typeface="Wingdings" panose="05000000000000000000" pitchFamily="2" charset="2"/>
              <a:buChar char="Ø"/>
            </a:pPr>
            <a:r>
              <a:rPr lang="en-US" dirty="0">
                <a:solidFill>
                  <a:schemeClr val="accent4">
                    <a:lumMod val="75000"/>
                  </a:schemeClr>
                </a:solidFill>
                <a:latin typeface="Nunito"/>
                <a:ea typeface="Nunito"/>
                <a:cs typeface="Nunito"/>
                <a:sym typeface="Nunito"/>
              </a:rPr>
              <a:t>Software use in medical billing:</a:t>
            </a:r>
          </a:p>
          <a:p>
            <a:pPr marL="579952" indent="-380990">
              <a:buSzPts val="1250"/>
              <a:buFont typeface="Arial" panose="020B0604020202020204" pitchFamily="34" charset="0"/>
              <a:buChar char="•"/>
            </a:pPr>
            <a:r>
              <a:rPr lang="en-US" dirty="0">
                <a:solidFill>
                  <a:schemeClr val="bg2"/>
                </a:solidFill>
                <a:latin typeface="Nunito"/>
                <a:sym typeface="Nunito"/>
              </a:rPr>
              <a:t>EHR</a:t>
            </a:r>
          </a:p>
          <a:p>
            <a:pPr marL="579952" indent="-380990">
              <a:buSzPts val="1250"/>
              <a:buFont typeface="Arial" panose="020B0604020202020204" pitchFamily="34" charset="0"/>
              <a:buChar char="•"/>
            </a:pPr>
            <a:r>
              <a:rPr lang="en-US" dirty="0">
                <a:solidFill>
                  <a:schemeClr val="bg2"/>
                </a:solidFill>
                <a:latin typeface="Nunito"/>
                <a:sym typeface="Nunito"/>
              </a:rPr>
              <a:t>PMS</a:t>
            </a:r>
          </a:p>
          <a:p>
            <a:pPr marL="198962" indent="0">
              <a:buSzPts val="1250"/>
              <a:buNone/>
            </a:pPr>
            <a:endParaRPr lang="en-US" dirty="0">
              <a:solidFill>
                <a:schemeClr val="accent4">
                  <a:lumMod val="75000"/>
                </a:schemeClr>
              </a:solidFill>
              <a:latin typeface="Nunito"/>
              <a:sym typeface="Nunito"/>
            </a:endParaRPr>
          </a:p>
        </p:txBody>
      </p:sp>
      <p:cxnSp>
        <p:nvCxnSpPr>
          <p:cNvPr id="3" name="Straight Connector 2">
            <a:extLst>
              <a:ext uri="{FF2B5EF4-FFF2-40B4-BE49-F238E27FC236}">
                <a16:creationId xmlns:a16="http://schemas.microsoft.com/office/drawing/2014/main" id="{45FD324A-2747-4D93-B41A-FCFDE8800824}"/>
              </a:ext>
            </a:extLst>
          </p:cNvPr>
          <p:cNvCxnSpPr>
            <a:cxnSpLocks/>
          </p:cNvCxnSpPr>
          <p:nvPr/>
        </p:nvCxnSpPr>
        <p:spPr>
          <a:xfrm>
            <a:off x="6309360" y="2827090"/>
            <a:ext cx="0" cy="2860646"/>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6" name="Google Shape;908;p29">
            <a:extLst>
              <a:ext uri="{FF2B5EF4-FFF2-40B4-BE49-F238E27FC236}">
                <a16:creationId xmlns:a16="http://schemas.microsoft.com/office/drawing/2014/main" id="{23A3E4A4-5CEF-47BE-948D-DDBABB23008E}"/>
              </a:ext>
            </a:extLst>
          </p:cNvPr>
          <p:cNvSpPr txBox="1">
            <a:spLocks/>
          </p:cNvSpPr>
          <p:nvPr/>
        </p:nvSpPr>
        <p:spPr>
          <a:xfrm>
            <a:off x="6563360" y="2585719"/>
            <a:ext cx="4480560" cy="29768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Avenir"/>
              <a:buAutoNum type="arabicPeriod"/>
              <a:defRPr sz="1250" b="0" i="0" u="none" strike="noStrike" cap="none">
                <a:solidFill>
                  <a:schemeClr val="dk2"/>
                </a:solidFill>
                <a:latin typeface="Avenir"/>
                <a:ea typeface="Avenir"/>
                <a:cs typeface="Avenir"/>
                <a:sym typeface="Avenir"/>
              </a:defRPr>
            </a:lvl1pPr>
            <a:lvl2pPr marL="914400" marR="0" lvl="1"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Nunito"/>
                <a:ea typeface="Nunito"/>
                <a:cs typeface="Nunito"/>
                <a:sym typeface="Nunito"/>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Nunito"/>
                <a:ea typeface="Nunito"/>
                <a:cs typeface="Nunito"/>
                <a:sym typeface="Nunito"/>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Nunito"/>
                <a:ea typeface="Nunito"/>
                <a:cs typeface="Nunito"/>
                <a:sym typeface="Nunito"/>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Nunito"/>
                <a:ea typeface="Nunito"/>
                <a:cs typeface="Nunito"/>
                <a:sym typeface="Nunito"/>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Nunito"/>
                <a:ea typeface="Nunito"/>
                <a:cs typeface="Nunito"/>
                <a:sym typeface="Nunito"/>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Nunito"/>
                <a:ea typeface="Nunito"/>
                <a:cs typeface="Nunito"/>
                <a:sym typeface="Nunito"/>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Nunito"/>
                <a:ea typeface="Nunito"/>
                <a:cs typeface="Nunito"/>
                <a:sym typeface="Nunito"/>
              </a:defRPr>
            </a:lvl9pPr>
          </a:lstStyle>
          <a:p>
            <a:pPr marL="579952" indent="-380990" defTabSz="1219170">
              <a:buSzPts val="1250"/>
              <a:buFont typeface="Wingdings" panose="05000000000000000000" pitchFamily="2" charset="2"/>
              <a:buChar char="Ø"/>
            </a:pPr>
            <a:r>
              <a:rPr lang="en-US" sz="1667" kern="0" dirty="0">
                <a:solidFill>
                  <a:srgbClr val="D85D70">
                    <a:lumMod val="75000"/>
                  </a:srgbClr>
                </a:solidFill>
                <a:latin typeface="Nunito"/>
                <a:ea typeface="Nunito"/>
                <a:cs typeface="Nunito"/>
                <a:sym typeface="Nunito"/>
              </a:rPr>
              <a:t>Tools in medical billing: </a:t>
            </a:r>
          </a:p>
          <a:p>
            <a:pPr marL="579952" indent="-380990" defTabSz="1219170">
              <a:buSzPts val="1250"/>
              <a:buFont typeface="Arial" panose="020B0604020202020204" pitchFamily="34" charset="0"/>
              <a:buChar char="•"/>
            </a:pPr>
            <a:r>
              <a:rPr lang="en-US" sz="1667" kern="0" dirty="0">
                <a:solidFill>
                  <a:srgbClr val="000000"/>
                </a:solidFill>
                <a:latin typeface="Nunito"/>
                <a:ea typeface="Nunito"/>
                <a:cs typeface="Nunito"/>
                <a:sym typeface="Nunito"/>
              </a:rPr>
              <a:t>EHR</a:t>
            </a:r>
          </a:p>
          <a:p>
            <a:pPr marL="579952" indent="-380990" defTabSz="1219170">
              <a:buSzPts val="1250"/>
              <a:buFont typeface="Arial" panose="020B0604020202020204" pitchFamily="34" charset="0"/>
              <a:buChar char="•"/>
            </a:pPr>
            <a:r>
              <a:rPr lang="en-US" sz="1667" kern="0" dirty="0">
                <a:solidFill>
                  <a:srgbClr val="000000"/>
                </a:solidFill>
                <a:latin typeface="Nunito"/>
                <a:ea typeface="Nunito"/>
                <a:cs typeface="Nunito"/>
                <a:sym typeface="Nunito"/>
              </a:rPr>
              <a:t>Medical Billing Software,</a:t>
            </a:r>
          </a:p>
          <a:p>
            <a:pPr marL="579952" indent="-380990" defTabSz="1219170">
              <a:buSzPts val="1250"/>
              <a:buFont typeface="Arial" panose="020B0604020202020204" pitchFamily="34" charset="0"/>
              <a:buChar char="•"/>
            </a:pPr>
            <a:r>
              <a:rPr lang="en-US" sz="1667" kern="0" dirty="0">
                <a:solidFill>
                  <a:srgbClr val="000000"/>
                </a:solidFill>
                <a:latin typeface="Nunito"/>
                <a:ea typeface="Nunito"/>
                <a:cs typeface="Nunito"/>
                <a:sym typeface="Nunito"/>
              </a:rPr>
              <a:t>Coding Manuals, </a:t>
            </a:r>
          </a:p>
          <a:p>
            <a:pPr marL="579952" indent="-380990" defTabSz="1219170">
              <a:buSzPts val="1250"/>
              <a:buFont typeface="Arial" panose="020B0604020202020204" pitchFamily="34" charset="0"/>
              <a:buChar char="•"/>
            </a:pPr>
            <a:r>
              <a:rPr lang="en-US" sz="1667" kern="0" dirty="0">
                <a:solidFill>
                  <a:srgbClr val="000000"/>
                </a:solidFill>
                <a:latin typeface="Nunito"/>
                <a:ea typeface="Nunito"/>
                <a:cs typeface="Nunito"/>
                <a:sym typeface="Nunito"/>
              </a:rPr>
              <a:t>Electronic Data Interchange (EDI) tools,</a:t>
            </a:r>
          </a:p>
          <a:p>
            <a:pPr marL="579952" indent="-380990" defTabSz="1219170">
              <a:buSzPts val="1250"/>
              <a:buFont typeface="Arial" panose="020B0604020202020204" pitchFamily="34" charset="0"/>
              <a:buChar char="•"/>
            </a:pPr>
            <a:r>
              <a:rPr lang="en-US" sz="1667" kern="0" dirty="0">
                <a:solidFill>
                  <a:srgbClr val="000000"/>
                </a:solidFill>
                <a:latin typeface="Nunito"/>
                <a:ea typeface="Nunito"/>
                <a:cs typeface="Nunito"/>
                <a:sym typeface="Nunito"/>
              </a:rPr>
              <a:t>Clearinghouse, </a:t>
            </a:r>
          </a:p>
          <a:p>
            <a:pPr marL="579952" indent="-380990" defTabSz="1219170">
              <a:buSzPts val="1250"/>
              <a:buFont typeface="Arial" panose="020B0604020202020204" pitchFamily="34" charset="0"/>
              <a:buChar char="•"/>
            </a:pPr>
            <a:r>
              <a:rPr lang="en-US" sz="1667" kern="0" dirty="0">
                <a:solidFill>
                  <a:srgbClr val="000000"/>
                </a:solidFill>
                <a:latin typeface="Nunito"/>
                <a:ea typeface="Nunito"/>
                <a:cs typeface="Nunito"/>
                <a:sym typeface="Nunito"/>
              </a:rPr>
              <a:t>Revenue Cycle Management (RCM) Software, Compliance and Regulatory Resources</a:t>
            </a:r>
          </a:p>
          <a:p>
            <a:pPr marL="198962" indent="0" defTabSz="1219170">
              <a:buSzPts val="1250"/>
              <a:buNone/>
            </a:pPr>
            <a:endParaRPr lang="en-US" sz="1667" kern="0" dirty="0">
              <a:solidFill>
                <a:srgbClr val="D85D70">
                  <a:lumMod val="75000"/>
                </a:srgbClr>
              </a:solidFill>
              <a:latin typeface="Nunito"/>
              <a:sym typeface="Nunito"/>
            </a:endParaRPr>
          </a:p>
        </p:txBody>
      </p:sp>
      <p:sp>
        <p:nvSpPr>
          <p:cNvPr id="5" name="Rectangle 4">
            <a:extLst>
              <a:ext uri="{FF2B5EF4-FFF2-40B4-BE49-F238E27FC236}">
                <a16:creationId xmlns:a16="http://schemas.microsoft.com/office/drawing/2014/main" id="{C0E74662-A873-466D-886F-30BC2F4EC558}"/>
              </a:ext>
            </a:extLst>
          </p:cNvPr>
          <p:cNvSpPr/>
          <p:nvPr/>
        </p:nvSpPr>
        <p:spPr>
          <a:xfrm>
            <a:off x="3738881" y="1492631"/>
            <a:ext cx="5140959" cy="447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r>
              <a:rPr lang="en-US" sz="1867" kern="0" dirty="0">
                <a:solidFill>
                  <a:srgbClr val="000000"/>
                </a:solidFill>
                <a:latin typeface="Arial"/>
                <a:sym typeface="Arial"/>
              </a:rPr>
              <a:t>Here’s what you’ll find in this </a:t>
            </a:r>
            <a:r>
              <a:rPr lang="en-US" sz="1867" kern="0" dirty="0">
                <a:solidFill>
                  <a:srgbClr val="D85D70">
                    <a:lumMod val="75000"/>
                  </a:srgbClr>
                </a:solidFill>
                <a:latin typeface="Arial"/>
                <a:sym typeface="Arial"/>
              </a:rPr>
              <a:t>presentation: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31"/>
          <p:cNvSpPr txBox="1">
            <a:spLocks noGrp="1"/>
          </p:cNvSpPr>
          <p:nvPr>
            <p:ph type="title"/>
          </p:nvPr>
        </p:nvSpPr>
        <p:spPr>
          <a:xfrm>
            <a:off x="5433100" y="1352690"/>
            <a:ext cx="5799200" cy="1171588"/>
          </a:xfrm>
          <a:prstGeom prst="rect">
            <a:avLst/>
          </a:prstGeom>
        </p:spPr>
        <p:txBody>
          <a:bodyPr spcFirstLastPara="1" wrap="square" lIns="0" tIns="0" rIns="0" bIns="0" anchor="ctr" anchorCtr="0">
            <a:noAutofit/>
          </a:bodyPr>
          <a:lstStyle/>
          <a:p>
            <a:pPr algn="l"/>
            <a:r>
              <a:rPr lang="en-US" sz="3200" dirty="0"/>
              <a:t>Parties Involved in Medical Billing </a:t>
            </a:r>
            <a:r>
              <a:rPr lang="en-US" sz="3200" dirty="0">
                <a:solidFill>
                  <a:schemeClr val="accent4">
                    <a:lumMod val="75000"/>
                  </a:schemeClr>
                </a:solidFill>
              </a:rPr>
              <a:t>(Patient)</a:t>
            </a:r>
            <a:endParaRPr sz="3200" dirty="0">
              <a:solidFill>
                <a:schemeClr val="accent4">
                  <a:lumMod val="75000"/>
                </a:schemeClr>
              </a:solidFill>
            </a:endParaRPr>
          </a:p>
        </p:txBody>
      </p:sp>
      <p:sp>
        <p:nvSpPr>
          <p:cNvPr id="1009" name="Google Shape;1009;p31"/>
          <p:cNvSpPr txBox="1">
            <a:spLocks noGrp="1"/>
          </p:cNvSpPr>
          <p:nvPr>
            <p:ph type="subTitle" idx="1"/>
          </p:nvPr>
        </p:nvSpPr>
        <p:spPr>
          <a:xfrm>
            <a:off x="5433100" y="2810800"/>
            <a:ext cx="5799200" cy="2358800"/>
          </a:xfrm>
          <a:prstGeom prst="rect">
            <a:avLst/>
          </a:prstGeom>
        </p:spPr>
        <p:txBody>
          <a:bodyPr spcFirstLastPara="1" wrap="square" lIns="0" tIns="0" rIns="0" bIns="0" anchor="ctr" anchorCtr="0">
            <a:noAutofit/>
          </a:bodyPr>
          <a:lstStyle/>
          <a:p>
            <a:pPr marL="0" indent="0" algn="l"/>
            <a:r>
              <a:rPr lang="en-US" dirty="0"/>
              <a:t>The patient is the individual receiving medical services. They provide personal and insurance information to healthcare providers and may be responsible for co-payments, deductibles, or other out-of-pocket expenses.</a:t>
            </a:r>
            <a:endParaRPr dirty="0"/>
          </a:p>
        </p:txBody>
      </p:sp>
      <p:grpSp>
        <p:nvGrpSpPr>
          <p:cNvPr id="1010" name="Google Shape;1010;p31"/>
          <p:cNvGrpSpPr/>
          <p:nvPr/>
        </p:nvGrpSpPr>
        <p:grpSpPr>
          <a:xfrm>
            <a:off x="712157" y="1841888"/>
            <a:ext cx="4094729" cy="3174325"/>
            <a:chOff x="331900" y="1164025"/>
            <a:chExt cx="3631797" cy="2815450"/>
          </a:xfrm>
        </p:grpSpPr>
        <p:sp>
          <p:nvSpPr>
            <p:cNvPr id="1011" name="Google Shape;1011;p31"/>
            <p:cNvSpPr/>
            <p:nvPr/>
          </p:nvSpPr>
          <p:spPr>
            <a:xfrm>
              <a:off x="1242776" y="2264506"/>
              <a:ext cx="325266" cy="774870"/>
            </a:xfrm>
            <a:custGeom>
              <a:avLst/>
              <a:gdLst/>
              <a:ahLst/>
              <a:cxnLst/>
              <a:rect l="l" t="t" r="r" b="b"/>
              <a:pathLst>
                <a:path w="7670" h="18272" extrusionOk="0">
                  <a:moveTo>
                    <a:pt x="50" y="4462"/>
                  </a:moveTo>
                  <a:lnTo>
                    <a:pt x="7669" y="1"/>
                  </a:lnTo>
                  <a:lnTo>
                    <a:pt x="7644" y="13810"/>
                  </a:lnTo>
                  <a:lnTo>
                    <a:pt x="0" y="18272"/>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2" name="Google Shape;1012;p31"/>
            <p:cNvSpPr/>
            <p:nvPr/>
          </p:nvSpPr>
          <p:spPr>
            <a:xfrm>
              <a:off x="764459" y="1987117"/>
              <a:ext cx="803580" cy="466652"/>
            </a:xfrm>
            <a:custGeom>
              <a:avLst/>
              <a:gdLst/>
              <a:ahLst/>
              <a:cxnLst/>
              <a:rect l="l" t="t" r="r" b="b"/>
              <a:pathLst>
                <a:path w="18949" h="11004" extrusionOk="0">
                  <a:moveTo>
                    <a:pt x="1" y="4462"/>
                  </a:moveTo>
                  <a:lnTo>
                    <a:pt x="7620" y="0"/>
                  </a:lnTo>
                  <a:lnTo>
                    <a:pt x="18948" y="6542"/>
                  </a:lnTo>
                  <a:lnTo>
                    <a:pt x="11329" y="11003"/>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3" name="Google Shape;1013;p31"/>
            <p:cNvSpPr/>
            <p:nvPr/>
          </p:nvSpPr>
          <p:spPr>
            <a:xfrm>
              <a:off x="762339" y="2176298"/>
              <a:ext cx="482597" cy="863077"/>
            </a:xfrm>
            <a:custGeom>
              <a:avLst/>
              <a:gdLst/>
              <a:ahLst/>
              <a:cxnLst/>
              <a:rect l="l" t="t" r="r" b="b"/>
              <a:pathLst>
                <a:path w="11380" h="20352" extrusionOk="0">
                  <a:moveTo>
                    <a:pt x="11379" y="6542"/>
                  </a:moveTo>
                  <a:lnTo>
                    <a:pt x="11329" y="20352"/>
                  </a:lnTo>
                  <a:lnTo>
                    <a:pt x="1" y="13810"/>
                  </a:lnTo>
                  <a:lnTo>
                    <a:pt x="51" y="1"/>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4" name="Google Shape;1014;p31"/>
            <p:cNvSpPr/>
            <p:nvPr/>
          </p:nvSpPr>
          <p:spPr>
            <a:xfrm>
              <a:off x="1088624" y="1588526"/>
              <a:ext cx="316784" cy="772749"/>
            </a:xfrm>
            <a:custGeom>
              <a:avLst/>
              <a:gdLst/>
              <a:ahLst/>
              <a:cxnLst/>
              <a:rect l="l" t="t" r="r" b="b"/>
              <a:pathLst>
                <a:path w="7470" h="18222" extrusionOk="0">
                  <a:moveTo>
                    <a:pt x="1" y="1079"/>
                  </a:moveTo>
                  <a:lnTo>
                    <a:pt x="1830" y="1"/>
                  </a:lnTo>
                  <a:lnTo>
                    <a:pt x="7470" y="17169"/>
                  </a:lnTo>
                  <a:lnTo>
                    <a:pt x="5615" y="18222"/>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5" name="Google Shape;1015;p31"/>
            <p:cNvSpPr/>
            <p:nvPr/>
          </p:nvSpPr>
          <p:spPr>
            <a:xfrm>
              <a:off x="1029126" y="1588526"/>
              <a:ext cx="137146" cy="74468"/>
            </a:xfrm>
            <a:custGeom>
              <a:avLst/>
              <a:gdLst/>
              <a:ahLst/>
              <a:cxnLst/>
              <a:rect l="l" t="t" r="r" b="b"/>
              <a:pathLst>
                <a:path w="3234" h="1756" extrusionOk="0">
                  <a:moveTo>
                    <a:pt x="0" y="1755"/>
                  </a:moveTo>
                  <a:lnTo>
                    <a:pt x="1830" y="703"/>
                  </a:lnTo>
                  <a:lnTo>
                    <a:pt x="3233" y="1"/>
                  </a:lnTo>
                  <a:lnTo>
                    <a:pt x="1404" y="1079"/>
                  </a:lnTo>
                  <a:close/>
                </a:path>
              </a:pathLst>
            </a:custGeom>
            <a:solidFill>
              <a:srgbClr val="61686A"/>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6" name="Google Shape;1016;p31"/>
            <p:cNvSpPr/>
            <p:nvPr/>
          </p:nvSpPr>
          <p:spPr>
            <a:xfrm>
              <a:off x="1029126" y="1634242"/>
              <a:ext cx="297616" cy="727034"/>
            </a:xfrm>
            <a:custGeom>
              <a:avLst/>
              <a:gdLst/>
              <a:ahLst/>
              <a:cxnLst/>
              <a:rect l="l" t="t" r="r" b="b"/>
              <a:pathLst>
                <a:path w="7018" h="17144" extrusionOk="0">
                  <a:moveTo>
                    <a:pt x="1404" y="1"/>
                  </a:moveTo>
                  <a:lnTo>
                    <a:pt x="7018" y="17144"/>
                  </a:lnTo>
                  <a:lnTo>
                    <a:pt x="3484" y="15239"/>
                  </a:lnTo>
                  <a:lnTo>
                    <a:pt x="0" y="677"/>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7" name="Google Shape;1017;p31"/>
            <p:cNvSpPr/>
            <p:nvPr/>
          </p:nvSpPr>
          <p:spPr>
            <a:xfrm>
              <a:off x="764459" y="1470548"/>
              <a:ext cx="254063" cy="503844"/>
            </a:xfrm>
            <a:custGeom>
              <a:avLst/>
              <a:gdLst/>
              <a:ahLst/>
              <a:cxnLst/>
              <a:rect l="l" t="t" r="r" b="b"/>
              <a:pathLst>
                <a:path w="5991" h="11881" extrusionOk="0">
                  <a:moveTo>
                    <a:pt x="4512" y="11881"/>
                  </a:moveTo>
                  <a:lnTo>
                    <a:pt x="1" y="176"/>
                  </a:lnTo>
                  <a:lnTo>
                    <a:pt x="1479" y="1"/>
                  </a:lnTo>
                  <a:lnTo>
                    <a:pt x="5991" y="11705"/>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8" name="Google Shape;1018;p31"/>
            <p:cNvSpPr/>
            <p:nvPr/>
          </p:nvSpPr>
          <p:spPr>
            <a:xfrm>
              <a:off x="827180" y="1221869"/>
              <a:ext cx="652609" cy="745100"/>
            </a:xfrm>
            <a:custGeom>
              <a:avLst/>
              <a:gdLst/>
              <a:ahLst/>
              <a:cxnLst/>
              <a:rect l="l" t="t" r="r" b="b"/>
              <a:pathLst>
                <a:path w="15389" h="17570" extrusionOk="0">
                  <a:moveTo>
                    <a:pt x="4512" y="17569"/>
                  </a:moveTo>
                  <a:lnTo>
                    <a:pt x="0" y="5865"/>
                  </a:lnTo>
                  <a:lnTo>
                    <a:pt x="10853" y="0"/>
                  </a:lnTo>
                  <a:lnTo>
                    <a:pt x="15389" y="1168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9" name="Google Shape;1019;p31"/>
            <p:cNvSpPr/>
            <p:nvPr/>
          </p:nvSpPr>
          <p:spPr>
            <a:xfrm>
              <a:off x="764459" y="1221869"/>
              <a:ext cx="522969" cy="256184"/>
            </a:xfrm>
            <a:custGeom>
              <a:avLst/>
              <a:gdLst/>
              <a:ahLst/>
              <a:cxnLst/>
              <a:rect l="l" t="t" r="r" b="b"/>
              <a:pathLst>
                <a:path w="12332" h="6041" extrusionOk="0">
                  <a:moveTo>
                    <a:pt x="12332" y="0"/>
                  </a:moveTo>
                  <a:lnTo>
                    <a:pt x="1479" y="5865"/>
                  </a:lnTo>
                  <a:lnTo>
                    <a:pt x="1" y="6040"/>
                  </a:lnTo>
                  <a:lnTo>
                    <a:pt x="10853" y="15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0" name="Google Shape;1020;p31"/>
            <p:cNvSpPr/>
            <p:nvPr/>
          </p:nvSpPr>
          <p:spPr>
            <a:xfrm>
              <a:off x="865432" y="1265422"/>
              <a:ext cx="576106" cy="657952"/>
            </a:xfrm>
            <a:custGeom>
              <a:avLst/>
              <a:gdLst/>
              <a:ahLst/>
              <a:cxnLst/>
              <a:rect l="l" t="t" r="r" b="b"/>
              <a:pathLst>
                <a:path w="13585" h="15515" extrusionOk="0">
                  <a:moveTo>
                    <a:pt x="3986" y="15515"/>
                  </a:moveTo>
                  <a:lnTo>
                    <a:pt x="1" y="5189"/>
                  </a:lnTo>
                  <a:lnTo>
                    <a:pt x="9600" y="1"/>
                  </a:lnTo>
                  <a:lnTo>
                    <a:pt x="13585" y="10327"/>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1" name="Google Shape;1021;p31"/>
            <p:cNvSpPr/>
            <p:nvPr/>
          </p:nvSpPr>
          <p:spPr>
            <a:xfrm>
              <a:off x="809114" y="2310221"/>
              <a:ext cx="266828" cy="632423"/>
            </a:xfrm>
            <a:custGeom>
              <a:avLst/>
              <a:gdLst/>
              <a:ahLst/>
              <a:cxnLst/>
              <a:rect l="l" t="t" r="r" b="b"/>
              <a:pathLst>
                <a:path w="6292" h="14913" extrusionOk="0">
                  <a:moveTo>
                    <a:pt x="6291" y="14913"/>
                  </a:moveTo>
                  <a:lnTo>
                    <a:pt x="5865" y="14662"/>
                  </a:lnTo>
                  <a:lnTo>
                    <a:pt x="5865" y="3935"/>
                  </a:lnTo>
                  <a:lnTo>
                    <a:pt x="452" y="702"/>
                  </a:lnTo>
                  <a:lnTo>
                    <a:pt x="452" y="11529"/>
                  </a:lnTo>
                  <a:lnTo>
                    <a:pt x="0" y="11279"/>
                  </a:lnTo>
                  <a:lnTo>
                    <a:pt x="0" y="1"/>
                  </a:lnTo>
                  <a:lnTo>
                    <a:pt x="6291" y="366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2" name="Google Shape;1022;p31"/>
            <p:cNvSpPr/>
            <p:nvPr/>
          </p:nvSpPr>
          <p:spPr>
            <a:xfrm>
              <a:off x="1290570" y="2497282"/>
              <a:ext cx="36174" cy="513385"/>
            </a:xfrm>
            <a:custGeom>
              <a:avLst/>
              <a:gdLst/>
              <a:ahLst/>
              <a:cxnLst/>
              <a:rect l="l" t="t" r="r" b="b"/>
              <a:pathLst>
                <a:path w="853" h="12106" extrusionOk="0">
                  <a:moveTo>
                    <a:pt x="1" y="12106"/>
                  </a:moveTo>
                  <a:lnTo>
                    <a:pt x="1" y="527"/>
                  </a:lnTo>
                  <a:lnTo>
                    <a:pt x="853" y="1"/>
                  </a:lnTo>
                  <a:lnTo>
                    <a:pt x="853" y="1163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3" name="Google Shape;1023;p31"/>
            <p:cNvSpPr/>
            <p:nvPr/>
          </p:nvSpPr>
          <p:spPr>
            <a:xfrm>
              <a:off x="331900" y="2634386"/>
              <a:ext cx="590991" cy="372041"/>
            </a:xfrm>
            <a:custGeom>
              <a:avLst/>
              <a:gdLst/>
              <a:ahLst/>
              <a:cxnLst/>
              <a:rect l="l" t="t" r="r" b="b"/>
              <a:pathLst>
                <a:path w="13936" h="8773" extrusionOk="0">
                  <a:moveTo>
                    <a:pt x="13735" y="3936"/>
                  </a:moveTo>
                  <a:cubicBezTo>
                    <a:pt x="13534" y="3635"/>
                    <a:pt x="13133" y="3560"/>
                    <a:pt x="12832" y="3760"/>
                  </a:cubicBezTo>
                  <a:cubicBezTo>
                    <a:pt x="11429" y="4687"/>
                    <a:pt x="7494" y="7144"/>
                    <a:pt x="6341" y="7469"/>
                  </a:cubicBezTo>
                  <a:cubicBezTo>
                    <a:pt x="5339" y="7720"/>
                    <a:pt x="2431" y="6392"/>
                    <a:pt x="1504" y="5665"/>
                  </a:cubicBezTo>
                  <a:cubicBezTo>
                    <a:pt x="2682" y="4888"/>
                    <a:pt x="6567" y="2983"/>
                    <a:pt x="10201" y="1354"/>
                  </a:cubicBezTo>
                  <a:lnTo>
                    <a:pt x="10201" y="26"/>
                  </a:lnTo>
                  <a:cubicBezTo>
                    <a:pt x="10101" y="1"/>
                    <a:pt x="10000" y="26"/>
                    <a:pt x="9900" y="76"/>
                  </a:cubicBezTo>
                  <a:cubicBezTo>
                    <a:pt x="0" y="4487"/>
                    <a:pt x="0" y="5139"/>
                    <a:pt x="0" y="5590"/>
                  </a:cubicBezTo>
                  <a:cubicBezTo>
                    <a:pt x="0" y="6066"/>
                    <a:pt x="376" y="6417"/>
                    <a:pt x="727" y="6692"/>
                  </a:cubicBezTo>
                  <a:cubicBezTo>
                    <a:pt x="1805" y="7520"/>
                    <a:pt x="4436" y="8773"/>
                    <a:pt x="6065" y="8773"/>
                  </a:cubicBezTo>
                  <a:cubicBezTo>
                    <a:pt x="6291" y="8773"/>
                    <a:pt x="6491" y="8773"/>
                    <a:pt x="6667" y="8723"/>
                  </a:cubicBezTo>
                  <a:cubicBezTo>
                    <a:pt x="8246" y="8296"/>
                    <a:pt x="13008" y="5189"/>
                    <a:pt x="13559" y="4838"/>
                  </a:cubicBezTo>
                  <a:cubicBezTo>
                    <a:pt x="13860" y="4637"/>
                    <a:pt x="13935" y="4236"/>
                    <a:pt x="13735" y="3936"/>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4" name="Google Shape;1024;p31"/>
            <p:cNvSpPr/>
            <p:nvPr/>
          </p:nvSpPr>
          <p:spPr>
            <a:xfrm>
              <a:off x="2943327" y="2067904"/>
              <a:ext cx="325266" cy="773767"/>
            </a:xfrm>
            <a:custGeom>
              <a:avLst/>
              <a:gdLst/>
              <a:ahLst/>
              <a:cxnLst/>
              <a:rect l="l" t="t" r="r" b="b"/>
              <a:pathLst>
                <a:path w="7670" h="18246" extrusionOk="0">
                  <a:moveTo>
                    <a:pt x="7620" y="4436"/>
                  </a:moveTo>
                  <a:lnTo>
                    <a:pt x="0" y="0"/>
                  </a:lnTo>
                  <a:lnTo>
                    <a:pt x="26" y="13810"/>
                  </a:lnTo>
                  <a:lnTo>
                    <a:pt x="7670" y="18246"/>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5" name="Google Shape;1025;p31"/>
            <p:cNvSpPr/>
            <p:nvPr/>
          </p:nvSpPr>
          <p:spPr>
            <a:xfrm>
              <a:off x="2943327" y="1861717"/>
              <a:ext cx="803537" cy="394347"/>
            </a:xfrm>
            <a:custGeom>
              <a:avLst/>
              <a:gdLst/>
              <a:ahLst/>
              <a:cxnLst/>
              <a:rect l="l" t="t" r="r" b="b"/>
              <a:pathLst>
                <a:path w="18948" h="9299" extrusionOk="0">
                  <a:moveTo>
                    <a:pt x="18948" y="2757"/>
                  </a:moveTo>
                  <a:lnTo>
                    <a:pt x="18948" y="2757"/>
                  </a:lnTo>
                  <a:cubicBezTo>
                    <a:pt x="14236" y="0"/>
                    <a:pt x="8397" y="0"/>
                    <a:pt x="3660" y="2732"/>
                  </a:cubicBezTo>
                  <a:lnTo>
                    <a:pt x="0" y="4862"/>
                  </a:lnTo>
                  <a:lnTo>
                    <a:pt x="7620" y="9298"/>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6" name="Google Shape;1026;p31"/>
            <p:cNvSpPr/>
            <p:nvPr/>
          </p:nvSpPr>
          <p:spPr>
            <a:xfrm>
              <a:off x="3266432" y="1978593"/>
              <a:ext cx="482597" cy="863077"/>
            </a:xfrm>
            <a:custGeom>
              <a:avLst/>
              <a:gdLst/>
              <a:ahLst/>
              <a:cxnLst/>
              <a:rect l="l" t="t" r="r" b="b"/>
              <a:pathLst>
                <a:path w="11380" h="20352" extrusionOk="0">
                  <a:moveTo>
                    <a:pt x="1" y="6542"/>
                  </a:moveTo>
                  <a:lnTo>
                    <a:pt x="51" y="20352"/>
                  </a:lnTo>
                  <a:lnTo>
                    <a:pt x="11379" y="13811"/>
                  </a:lnTo>
                  <a:lnTo>
                    <a:pt x="11329"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7" name="Google Shape;1027;p31"/>
            <p:cNvSpPr/>
            <p:nvPr/>
          </p:nvSpPr>
          <p:spPr>
            <a:xfrm>
              <a:off x="3107021" y="1390864"/>
              <a:ext cx="315681" cy="772707"/>
            </a:xfrm>
            <a:custGeom>
              <a:avLst/>
              <a:gdLst/>
              <a:ahLst/>
              <a:cxnLst/>
              <a:rect l="l" t="t" r="r" b="b"/>
              <a:pathLst>
                <a:path w="7444" h="18221" extrusionOk="0">
                  <a:moveTo>
                    <a:pt x="7444" y="1078"/>
                  </a:moveTo>
                  <a:lnTo>
                    <a:pt x="5614" y="0"/>
                  </a:lnTo>
                  <a:lnTo>
                    <a:pt x="0" y="17168"/>
                  </a:lnTo>
                  <a:lnTo>
                    <a:pt x="1830" y="1822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8" name="Google Shape;1028;p31"/>
            <p:cNvSpPr/>
            <p:nvPr/>
          </p:nvSpPr>
          <p:spPr>
            <a:xfrm>
              <a:off x="3345098" y="1390864"/>
              <a:ext cx="137146" cy="75485"/>
            </a:xfrm>
            <a:custGeom>
              <a:avLst/>
              <a:gdLst/>
              <a:ahLst/>
              <a:cxnLst/>
              <a:rect l="l" t="t" r="r" b="b"/>
              <a:pathLst>
                <a:path w="3234" h="1780" extrusionOk="0">
                  <a:moveTo>
                    <a:pt x="3233" y="1780"/>
                  </a:moveTo>
                  <a:lnTo>
                    <a:pt x="1404" y="702"/>
                  </a:lnTo>
                  <a:lnTo>
                    <a:pt x="0" y="0"/>
                  </a:lnTo>
                  <a:lnTo>
                    <a:pt x="1830" y="1078"/>
                  </a:lnTo>
                  <a:close/>
                </a:path>
              </a:pathLst>
            </a:custGeom>
            <a:solidFill>
              <a:srgbClr val="61686A"/>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9" name="Google Shape;1029;p31"/>
            <p:cNvSpPr/>
            <p:nvPr/>
          </p:nvSpPr>
          <p:spPr>
            <a:xfrm>
              <a:off x="3184585" y="1436537"/>
              <a:ext cx="297658" cy="727034"/>
            </a:xfrm>
            <a:custGeom>
              <a:avLst/>
              <a:gdLst/>
              <a:ahLst/>
              <a:cxnLst/>
              <a:rect l="l" t="t" r="r" b="b"/>
              <a:pathLst>
                <a:path w="7019" h="17144" extrusionOk="0">
                  <a:moveTo>
                    <a:pt x="5615" y="1"/>
                  </a:moveTo>
                  <a:lnTo>
                    <a:pt x="1" y="17144"/>
                  </a:lnTo>
                  <a:lnTo>
                    <a:pt x="3535" y="15239"/>
                  </a:lnTo>
                  <a:lnTo>
                    <a:pt x="7018" y="703"/>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0" name="Google Shape;1030;p31"/>
            <p:cNvSpPr/>
            <p:nvPr/>
          </p:nvSpPr>
          <p:spPr>
            <a:xfrm>
              <a:off x="3492804" y="1514143"/>
              <a:ext cx="155254" cy="262587"/>
            </a:xfrm>
            <a:custGeom>
              <a:avLst/>
              <a:gdLst/>
              <a:ahLst/>
              <a:cxnLst/>
              <a:rect l="l" t="t" r="r" b="b"/>
              <a:pathLst>
                <a:path w="3661" h="6192" extrusionOk="0">
                  <a:moveTo>
                    <a:pt x="1480" y="6191"/>
                  </a:moveTo>
                  <a:lnTo>
                    <a:pt x="3660" y="176"/>
                  </a:lnTo>
                  <a:lnTo>
                    <a:pt x="2181" y="1"/>
                  </a:lnTo>
                  <a:lnTo>
                    <a:pt x="1" y="6016"/>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1" name="Google Shape;1031;p31"/>
            <p:cNvSpPr/>
            <p:nvPr/>
          </p:nvSpPr>
          <p:spPr>
            <a:xfrm>
              <a:off x="3031535" y="1264362"/>
              <a:ext cx="553800" cy="504904"/>
            </a:xfrm>
            <a:custGeom>
              <a:avLst/>
              <a:gdLst/>
              <a:ahLst/>
              <a:cxnLst/>
              <a:rect l="l" t="t" r="r" b="b"/>
              <a:pathLst>
                <a:path w="13059" h="11906" extrusionOk="0">
                  <a:moveTo>
                    <a:pt x="10878" y="11906"/>
                  </a:moveTo>
                  <a:lnTo>
                    <a:pt x="13058" y="5891"/>
                  </a:lnTo>
                  <a:lnTo>
                    <a:pt x="2181" y="1"/>
                  </a:lnTo>
                  <a:lnTo>
                    <a:pt x="1" y="6041"/>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2" name="Google Shape;1032;p31"/>
            <p:cNvSpPr/>
            <p:nvPr/>
          </p:nvSpPr>
          <p:spPr>
            <a:xfrm>
              <a:off x="3124026" y="1264362"/>
              <a:ext cx="524029" cy="257244"/>
            </a:xfrm>
            <a:custGeom>
              <a:avLst/>
              <a:gdLst/>
              <a:ahLst/>
              <a:cxnLst/>
              <a:rect l="l" t="t" r="r" b="b"/>
              <a:pathLst>
                <a:path w="12357" h="6066" extrusionOk="0">
                  <a:moveTo>
                    <a:pt x="0" y="1"/>
                  </a:moveTo>
                  <a:lnTo>
                    <a:pt x="10877" y="5891"/>
                  </a:lnTo>
                  <a:lnTo>
                    <a:pt x="12356" y="6066"/>
                  </a:lnTo>
                  <a:lnTo>
                    <a:pt x="1504" y="176"/>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3" name="Google Shape;1033;p31"/>
            <p:cNvSpPr/>
            <p:nvPr/>
          </p:nvSpPr>
          <p:spPr>
            <a:xfrm>
              <a:off x="3082552" y="1335564"/>
              <a:ext cx="451767" cy="363559"/>
            </a:xfrm>
            <a:custGeom>
              <a:avLst/>
              <a:gdLst/>
              <a:ahLst/>
              <a:cxnLst/>
              <a:rect l="l" t="t" r="r" b="b"/>
              <a:pathLst>
                <a:path w="10653" h="8573" extrusionOk="0">
                  <a:moveTo>
                    <a:pt x="10251" y="6517"/>
                  </a:moveTo>
                  <a:lnTo>
                    <a:pt x="10251" y="6517"/>
                  </a:lnTo>
                  <a:cubicBezTo>
                    <a:pt x="10652" y="5389"/>
                    <a:pt x="10176" y="4136"/>
                    <a:pt x="9124" y="3560"/>
                  </a:cubicBezTo>
                  <a:lnTo>
                    <a:pt x="3860" y="728"/>
                  </a:lnTo>
                  <a:cubicBezTo>
                    <a:pt x="2532" y="1"/>
                    <a:pt x="903" y="628"/>
                    <a:pt x="402" y="2056"/>
                  </a:cubicBezTo>
                  <a:cubicBezTo>
                    <a:pt x="1" y="3184"/>
                    <a:pt x="477" y="4437"/>
                    <a:pt x="1530" y="5014"/>
                  </a:cubicBezTo>
                  <a:lnTo>
                    <a:pt x="6793" y="7846"/>
                  </a:lnTo>
                  <a:cubicBezTo>
                    <a:pt x="8121" y="8572"/>
                    <a:pt x="9750" y="7921"/>
                    <a:pt x="10251" y="6517"/>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4" name="Google Shape;1034;p31"/>
            <p:cNvSpPr/>
            <p:nvPr/>
          </p:nvSpPr>
          <p:spPr>
            <a:xfrm>
              <a:off x="3435427" y="2130582"/>
              <a:ext cx="266828" cy="614400"/>
            </a:xfrm>
            <a:custGeom>
              <a:avLst/>
              <a:gdLst/>
              <a:ahLst/>
              <a:cxnLst/>
              <a:rect l="l" t="t" r="r" b="b"/>
              <a:pathLst>
                <a:path w="6292" h="14488" extrusionOk="0">
                  <a:moveTo>
                    <a:pt x="1" y="14487"/>
                  </a:moveTo>
                  <a:lnTo>
                    <a:pt x="427" y="14237"/>
                  </a:lnTo>
                  <a:lnTo>
                    <a:pt x="427" y="3510"/>
                  </a:lnTo>
                  <a:lnTo>
                    <a:pt x="5865" y="728"/>
                  </a:lnTo>
                  <a:lnTo>
                    <a:pt x="5865" y="11104"/>
                  </a:lnTo>
                  <a:lnTo>
                    <a:pt x="6291" y="10853"/>
                  </a:lnTo>
                  <a:lnTo>
                    <a:pt x="6291" y="1"/>
                  </a:lnTo>
                  <a:lnTo>
                    <a:pt x="1" y="3234"/>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5" name="Google Shape;1035;p31"/>
            <p:cNvSpPr/>
            <p:nvPr/>
          </p:nvSpPr>
          <p:spPr>
            <a:xfrm>
              <a:off x="1880462" y="2248561"/>
              <a:ext cx="1095852" cy="1293556"/>
            </a:xfrm>
            <a:custGeom>
              <a:avLst/>
              <a:gdLst/>
              <a:ahLst/>
              <a:cxnLst/>
              <a:rect l="l" t="t" r="r" b="b"/>
              <a:pathLst>
                <a:path w="25841" h="30503" extrusionOk="0">
                  <a:moveTo>
                    <a:pt x="25840" y="14888"/>
                  </a:moveTo>
                  <a:lnTo>
                    <a:pt x="25815" y="30502"/>
                  </a:lnTo>
                  <a:lnTo>
                    <a:pt x="1" y="15615"/>
                  </a:lnTo>
                  <a:lnTo>
                    <a:pt x="26" y="1"/>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6" name="Google Shape;1036;p31"/>
            <p:cNvSpPr/>
            <p:nvPr/>
          </p:nvSpPr>
          <p:spPr>
            <a:xfrm>
              <a:off x="1880462" y="2248561"/>
              <a:ext cx="1095852" cy="775930"/>
            </a:xfrm>
            <a:custGeom>
              <a:avLst/>
              <a:gdLst/>
              <a:ahLst/>
              <a:cxnLst/>
              <a:rect l="l" t="t" r="r" b="b"/>
              <a:pathLst>
                <a:path w="25841" h="18297" extrusionOk="0">
                  <a:moveTo>
                    <a:pt x="25840" y="14888"/>
                  </a:moveTo>
                  <a:lnTo>
                    <a:pt x="25815" y="18297"/>
                  </a:lnTo>
                  <a:lnTo>
                    <a:pt x="1" y="3409"/>
                  </a:lnTo>
                  <a:lnTo>
                    <a:pt x="26" y="1"/>
                  </a:lnTo>
                  <a:close/>
                </a:path>
              </a:pathLst>
            </a:custGeom>
            <a:solidFill>
              <a:srgbClr val="DEE5E7"/>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7" name="Google Shape;1037;p31"/>
            <p:cNvSpPr/>
            <p:nvPr/>
          </p:nvSpPr>
          <p:spPr>
            <a:xfrm>
              <a:off x="2975218" y="2611020"/>
              <a:ext cx="463429" cy="931099"/>
            </a:xfrm>
            <a:custGeom>
              <a:avLst/>
              <a:gdLst/>
              <a:ahLst/>
              <a:cxnLst/>
              <a:rect l="l" t="t" r="r" b="b"/>
              <a:pathLst>
                <a:path w="10928" h="21956" extrusionOk="0">
                  <a:moveTo>
                    <a:pt x="10928" y="0"/>
                  </a:moveTo>
                  <a:lnTo>
                    <a:pt x="25" y="6341"/>
                  </a:lnTo>
                  <a:lnTo>
                    <a:pt x="0" y="21955"/>
                  </a:lnTo>
                  <a:lnTo>
                    <a:pt x="10903" y="15614"/>
                  </a:lnTo>
                  <a:lnTo>
                    <a:pt x="10928"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8" name="Google Shape;1038;p31"/>
            <p:cNvSpPr/>
            <p:nvPr/>
          </p:nvSpPr>
          <p:spPr>
            <a:xfrm>
              <a:off x="2975218" y="2611020"/>
              <a:ext cx="463429" cy="411353"/>
            </a:xfrm>
            <a:custGeom>
              <a:avLst/>
              <a:gdLst/>
              <a:ahLst/>
              <a:cxnLst/>
              <a:rect l="l" t="t" r="r" b="b"/>
              <a:pathLst>
                <a:path w="10928" h="9700" extrusionOk="0">
                  <a:moveTo>
                    <a:pt x="25" y="6341"/>
                  </a:moveTo>
                  <a:lnTo>
                    <a:pt x="10928" y="0"/>
                  </a:lnTo>
                  <a:lnTo>
                    <a:pt x="10903" y="3359"/>
                  </a:lnTo>
                  <a:lnTo>
                    <a:pt x="0" y="9700"/>
                  </a:lnTo>
                  <a:close/>
                </a:path>
              </a:pathLst>
            </a:custGeom>
            <a:solidFill>
              <a:srgbClr val="DEE5E7"/>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9" name="Google Shape;1039;p31"/>
            <p:cNvSpPr/>
            <p:nvPr/>
          </p:nvSpPr>
          <p:spPr>
            <a:xfrm>
              <a:off x="1881522" y="1979696"/>
              <a:ext cx="1557119" cy="900269"/>
            </a:xfrm>
            <a:custGeom>
              <a:avLst/>
              <a:gdLst/>
              <a:ahLst/>
              <a:cxnLst/>
              <a:rect l="l" t="t" r="r" b="b"/>
              <a:pathLst>
                <a:path w="36718" h="21229" extrusionOk="0">
                  <a:moveTo>
                    <a:pt x="10928" y="0"/>
                  </a:moveTo>
                  <a:lnTo>
                    <a:pt x="1" y="6341"/>
                  </a:lnTo>
                  <a:lnTo>
                    <a:pt x="25815" y="21228"/>
                  </a:lnTo>
                  <a:lnTo>
                    <a:pt x="36718" y="14887"/>
                  </a:lnTo>
                  <a:lnTo>
                    <a:pt x="10928" y="0"/>
                  </a:lnTo>
                  <a:close/>
                </a:path>
              </a:pathLst>
            </a:custGeom>
            <a:solidFill>
              <a:srgbClr val="A7B4B7"/>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0" name="Google Shape;1040;p31"/>
            <p:cNvSpPr/>
            <p:nvPr/>
          </p:nvSpPr>
          <p:spPr>
            <a:xfrm>
              <a:off x="2722255" y="3374147"/>
              <a:ext cx="502783" cy="214752"/>
            </a:xfrm>
            <a:custGeom>
              <a:avLst/>
              <a:gdLst/>
              <a:ahLst/>
              <a:cxnLst/>
              <a:rect l="l" t="t" r="r" b="b"/>
              <a:pathLst>
                <a:path w="11856" h="5064" extrusionOk="0">
                  <a:moveTo>
                    <a:pt x="5965" y="5063"/>
                  </a:moveTo>
                  <a:cubicBezTo>
                    <a:pt x="5765" y="5063"/>
                    <a:pt x="5564" y="5038"/>
                    <a:pt x="5414" y="4938"/>
                  </a:cubicBezTo>
                  <a:lnTo>
                    <a:pt x="727" y="2231"/>
                  </a:lnTo>
                  <a:cubicBezTo>
                    <a:pt x="201" y="1930"/>
                    <a:pt x="0" y="1254"/>
                    <a:pt x="326" y="727"/>
                  </a:cubicBezTo>
                  <a:cubicBezTo>
                    <a:pt x="627" y="176"/>
                    <a:pt x="1304" y="0"/>
                    <a:pt x="1830" y="301"/>
                  </a:cubicBezTo>
                  <a:lnTo>
                    <a:pt x="5940" y="2682"/>
                  </a:lnTo>
                  <a:lnTo>
                    <a:pt x="10051" y="301"/>
                  </a:lnTo>
                  <a:cubicBezTo>
                    <a:pt x="10577" y="0"/>
                    <a:pt x="11254" y="176"/>
                    <a:pt x="11554" y="702"/>
                  </a:cubicBezTo>
                  <a:cubicBezTo>
                    <a:pt x="11855" y="1228"/>
                    <a:pt x="11680" y="1905"/>
                    <a:pt x="11153" y="2231"/>
                  </a:cubicBezTo>
                  <a:lnTo>
                    <a:pt x="6517" y="4938"/>
                  </a:lnTo>
                  <a:cubicBezTo>
                    <a:pt x="6341" y="5013"/>
                    <a:pt x="6141" y="5063"/>
                    <a:pt x="5965" y="5063"/>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1" name="Google Shape;1041;p31"/>
            <p:cNvSpPr/>
            <p:nvPr/>
          </p:nvSpPr>
          <p:spPr>
            <a:xfrm>
              <a:off x="1827325" y="2857578"/>
              <a:ext cx="264708" cy="191385"/>
            </a:xfrm>
            <a:custGeom>
              <a:avLst/>
              <a:gdLst/>
              <a:ahLst/>
              <a:cxnLst/>
              <a:rect l="l" t="t" r="r" b="b"/>
              <a:pathLst>
                <a:path w="6242" h="4513" extrusionOk="0">
                  <a:moveTo>
                    <a:pt x="4988" y="4512"/>
                  </a:moveTo>
                  <a:cubicBezTo>
                    <a:pt x="4788" y="4512"/>
                    <a:pt x="4612" y="4462"/>
                    <a:pt x="4437" y="4362"/>
                  </a:cubicBezTo>
                  <a:lnTo>
                    <a:pt x="702" y="2206"/>
                  </a:lnTo>
                  <a:cubicBezTo>
                    <a:pt x="176" y="1906"/>
                    <a:pt x="1" y="1229"/>
                    <a:pt x="301" y="703"/>
                  </a:cubicBezTo>
                  <a:cubicBezTo>
                    <a:pt x="602" y="176"/>
                    <a:pt x="1279" y="1"/>
                    <a:pt x="1805" y="302"/>
                  </a:cubicBezTo>
                  <a:lnTo>
                    <a:pt x="5539" y="2457"/>
                  </a:lnTo>
                  <a:cubicBezTo>
                    <a:pt x="6066" y="2758"/>
                    <a:pt x="6241" y="3435"/>
                    <a:pt x="5940" y="3961"/>
                  </a:cubicBezTo>
                  <a:cubicBezTo>
                    <a:pt x="5740" y="4312"/>
                    <a:pt x="5364" y="4512"/>
                    <a:pt x="4988" y="4512"/>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2" name="Google Shape;1042;p31"/>
            <p:cNvSpPr/>
            <p:nvPr/>
          </p:nvSpPr>
          <p:spPr>
            <a:xfrm>
              <a:off x="3249426" y="3220037"/>
              <a:ext cx="241299" cy="178578"/>
            </a:xfrm>
            <a:custGeom>
              <a:avLst/>
              <a:gdLst/>
              <a:ahLst/>
              <a:cxnLst/>
              <a:rect l="l" t="t" r="r" b="b"/>
              <a:pathLst>
                <a:path w="5690" h="4211" extrusionOk="0">
                  <a:moveTo>
                    <a:pt x="1279" y="4211"/>
                  </a:moveTo>
                  <a:cubicBezTo>
                    <a:pt x="878" y="4211"/>
                    <a:pt x="527" y="4010"/>
                    <a:pt x="301" y="3659"/>
                  </a:cubicBezTo>
                  <a:cubicBezTo>
                    <a:pt x="1" y="3133"/>
                    <a:pt x="176" y="2456"/>
                    <a:pt x="702" y="2156"/>
                  </a:cubicBezTo>
                  <a:lnTo>
                    <a:pt x="3885" y="301"/>
                  </a:lnTo>
                  <a:cubicBezTo>
                    <a:pt x="4412" y="0"/>
                    <a:pt x="5088" y="176"/>
                    <a:pt x="5389" y="702"/>
                  </a:cubicBezTo>
                  <a:cubicBezTo>
                    <a:pt x="5690" y="1228"/>
                    <a:pt x="5514" y="1905"/>
                    <a:pt x="4988" y="2231"/>
                  </a:cubicBezTo>
                  <a:lnTo>
                    <a:pt x="1830" y="4060"/>
                  </a:lnTo>
                  <a:cubicBezTo>
                    <a:pt x="1655" y="4161"/>
                    <a:pt x="1454" y="4211"/>
                    <a:pt x="1279" y="4211"/>
                  </a:cubicBezTo>
                  <a:close/>
                </a:path>
              </a:pathLst>
            </a:custGeom>
            <a:solidFill>
              <a:srgbClr val="5A606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3" name="Google Shape;1043;p31"/>
            <p:cNvSpPr/>
            <p:nvPr/>
          </p:nvSpPr>
          <p:spPr>
            <a:xfrm>
              <a:off x="1557357" y="1760744"/>
              <a:ext cx="1753762" cy="1015066"/>
            </a:xfrm>
            <a:custGeom>
              <a:avLst/>
              <a:gdLst/>
              <a:ahLst/>
              <a:cxnLst/>
              <a:rect l="l" t="t" r="r" b="b"/>
              <a:pathLst>
                <a:path w="41355" h="23936" extrusionOk="0">
                  <a:moveTo>
                    <a:pt x="1" y="8722"/>
                  </a:moveTo>
                  <a:lnTo>
                    <a:pt x="14988" y="0"/>
                  </a:lnTo>
                  <a:lnTo>
                    <a:pt x="41354" y="15213"/>
                  </a:lnTo>
                  <a:lnTo>
                    <a:pt x="26367" y="23935"/>
                  </a:lnTo>
                  <a:close/>
                </a:path>
              </a:pathLst>
            </a:custGeom>
            <a:solidFill>
              <a:srgbClr val="EEF8FB"/>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4" name="Google Shape;1044;p31"/>
            <p:cNvSpPr/>
            <p:nvPr/>
          </p:nvSpPr>
          <p:spPr>
            <a:xfrm>
              <a:off x="3257950" y="2994725"/>
              <a:ext cx="635604" cy="466610"/>
            </a:xfrm>
            <a:custGeom>
              <a:avLst/>
              <a:gdLst/>
              <a:ahLst/>
              <a:cxnLst/>
              <a:rect l="l" t="t" r="r" b="b"/>
              <a:pathLst>
                <a:path w="14988" h="11003" extrusionOk="0">
                  <a:moveTo>
                    <a:pt x="0" y="8697"/>
                  </a:moveTo>
                  <a:lnTo>
                    <a:pt x="14988" y="0"/>
                  </a:lnTo>
                  <a:lnTo>
                    <a:pt x="14988" y="2306"/>
                  </a:lnTo>
                  <a:lnTo>
                    <a:pt x="0" y="11003"/>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5" name="Google Shape;1045;p31"/>
            <p:cNvSpPr/>
            <p:nvPr/>
          </p:nvSpPr>
          <p:spPr>
            <a:xfrm>
              <a:off x="2675480" y="2405893"/>
              <a:ext cx="1218071" cy="957646"/>
            </a:xfrm>
            <a:custGeom>
              <a:avLst/>
              <a:gdLst/>
              <a:ahLst/>
              <a:cxnLst/>
              <a:rect l="l" t="t" r="r" b="b"/>
              <a:pathLst>
                <a:path w="28723" h="22582" extrusionOk="0">
                  <a:moveTo>
                    <a:pt x="1" y="8722"/>
                  </a:moveTo>
                  <a:lnTo>
                    <a:pt x="14988" y="0"/>
                  </a:lnTo>
                  <a:lnTo>
                    <a:pt x="28723" y="13885"/>
                  </a:lnTo>
                  <a:lnTo>
                    <a:pt x="13735" y="22582"/>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6" name="Google Shape;1046;p31"/>
            <p:cNvSpPr/>
            <p:nvPr/>
          </p:nvSpPr>
          <p:spPr>
            <a:xfrm>
              <a:off x="1557357" y="2130582"/>
              <a:ext cx="1700626" cy="1330747"/>
            </a:xfrm>
            <a:custGeom>
              <a:avLst/>
              <a:gdLst/>
              <a:ahLst/>
              <a:cxnLst/>
              <a:rect l="l" t="t" r="r" b="b"/>
              <a:pathLst>
                <a:path w="40102" h="31380" extrusionOk="0">
                  <a:moveTo>
                    <a:pt x="26367" y="15214"/>
                  </a:moveTo>
                  <a:lnTo>
                    <a:pt x="40101" y="29074"/>
                  </a:lnTo>
                  <a:lnTo>
                    <a:pt x="40101" y="31380"/>
                  </a:lnTo>
                  <a:lnTo>
                    <a:pt x="26367" y="17520"/>
                  </a:lnTo>
                  <a:lnTo>
                    <a:pt x="1" y="2307"/>
                  </a:lnTo>
                  <a:lnTo>
                    <a:pt x="1"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7" name="Google Shape;1047;p31"/>
            <p:cNvSpPr/>
            <p:nvPr/>
          </p:nvSpPr>
          <p:spPr>
            <a:xfrm>
              <a:off x="1626439" y="1750100"/>
              <a:ext cx="1672976" cy="966170"/>
            </a:xfrm>
            <a:custGeom>
              <a:avLst/>
              <a:gdLst/>
              <a:ahLst/>
              <a:cxnLst/>
              <a:rect l="l" t="t" r="r" b="b"/>
              <a:pathLst>
                <a:path w="39450" h="22783" extrusionOk="0">
                  <a:moveTo>
                    <a:pt x="1" y="7945"/>
                  </a:moveTo>
                  <a:lnTo>
                    <a:pt x="13660" y="0"/>
                  </a:lnTo>
                  <a:lnTo>
                    <a:pt x="39450" y="14838"/>
                  </a:lnTo>
                  <a:lnTo>
                    <a:pt x="25790" y="22783"/>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8" name="Google Shape;1048;p31"/>
            <p:cNvSpPr/>
            <p:nvPr/>
          </p:nvSpPr>
          <p:spPr>
            <a:xfrm>
              <a:off x="2720135" y="2379304"/>
              <a:ext cx="1110695" cy="873722"/>
            </a:xfrm>
            <a:custGeom>
              <a:avLst/>
              <a:gdLst/>
              <a:ahLst/>
              <a:cxnLst/>
              <a:rect l="l" t="t" r="r" b="b"/>
              <a:pathLst>
                <a:path w="26191" h="20603" extrusionOk="0">
                  <a:moveTo>
                    <a:pt x="0" y="7946"/>
                  </a:moveTo>
                  <a:lnTo>
                    <a:pt x="13660" y="1"/>
                  </a:lnTo>
                  <a:lnTo>
                    <a:pt x="26191" y="12657"/>
                  </a:lnTo>
                  <a:lnTo>
                    <a:pt x="12532" y="20602"/>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9" name="Google Shape;1049;p31"/>
            <p:cNvSpPr/>
            <p:nvPr/>
          </p:nvSpPr>
          <p:spPr>
            <a:xfrm>
              <a:off x="1626439" y="2087030"/>
              <a:ext cx="1093732" cy="660073"/>
            </a:xfrm>
            <a:custGeom>
              <a:avLst/>
              <a:gdLst/>
              <a:ahLst/>
              <a:cxnLst/>
              <a:rect l="l" t="t" r="r" b="b"/>
              <a:pathLst>
                <a:path w="25791" h="15565" extrusionOk="0">
                  <a:moveTo>
                    <a:pt x="1" y="0"/>
                  </a:moveTo>
                  <a:lnTo>
                    <a:pt x="1" y="752"/>
                  </a:lnTo>
                  <a:lnTo>
                    <a:pt x="25790" y="15564"/>
                  </a:lnTo>
                  <a:lnTo>
                    <a:pt x="25790" y="14838"/>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0" name="Google Shape;1050;p31"/>
            <p:cNvSpPr/>
            <p:nvPr/>
          </p:nvSpPr>
          <p:spPr>
            <a:xfrm>
              <a:off x="2720135" y="2716233"/>
              <a:ext cx="531451" cy="562281"/>
            </a:xfrm>
            <a:custGeom>
              <a:avLst/>
              <a:gdLst/>
              <a:ahLst/>
              <a:cxnLst/>
              <a:rect l="l" t="t" r="r" b="b"/>
              <a:pathLst>
                <a:path w="12532" h="13259" extrusionOk="0">
                  <a:moveTo>
                    <a:pt x="0" y="1"/>
                  </a:moveTo>
                  <a:lnTo>
                    <a:pt x="0" y="727"/>
                  </a:lnTo>
                  <a:lnTo>
                    <a:pt x="12406" y="13259"/>
                  </a:lnTo>
                  <a:lnTo>
                    <a:pt x="12532" y="12657"/>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1" name="Google Shape;1051;p31"/>
            <p:cNvSpPr/>
            <p:nvPr/>
          </p:nvSpPr>
          <p:spPr>
            <a:xfrm>
              <a:off x="3246246" y="2916058"/>
              <a:ext cx="584587" cy="362457"/>
            </a:xfrm>
            <a:custGeom>
              <a:avLst/>
              <a:gdLst/>
              <a:ahLst/>
              <a:cxnLst/>
              <a:rect l="l" t="t" r="r" b="b"/>
              <a:pathLst>
                <a:path w="13785" h="8547" extrusionOk="0">
                  <a:moveTo>
                    <a:pt x="13785" y="0"/>
                  </a:moveTo>
                  <a:lnTo>
                    <a:pt x="126" y="7945"/>
                  </a:lnTo>
                  <a:lnTo>
                    <a:pt x="0" y="8547"/>
                  </a:lnTo>
                  <a:lnTo>
                    <a:pt x="13785" y="627"/>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2" name="Google Shape;1052;p31"/>
            <p:cNvSpPr/>
            <p:nvPr/>
          </p:nvSpPr>
          <p:spPr>
            <a:xfrm>
              <a:off x="1884702" y="2417555"/>
              <a:ext cx="1091611" cy="835470"/>
            </a:xfrm>
            <a:custGeom>
              <a:avLst/>
              <a:gdLst/>
              <a:ahLst/>
              <a:cxnLst/>
              <a:rect l="l" t="t" r="r" b="b"/>
              <a:pathLst>
                <a:path w="25741" h="19701" extrusionOk="0">
                  <a:moveTo>
                    <a:pt x="1" y="5164"/>
                  </a:moveTo>
                  <a:lnTo>
                    <a:pt x="25690" y="19700"/>
                  </a:lnTo>
                  <a:lnTo>
                    <a:pt x="25740" y="17921"/>
                  </a:lnTo>
                  <a:lnTo>
                    <a:pt x="18648" y="10753"/>
                  </a:lnTo>
                  <a:lnTo>
                    <a:pt x="1"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3" name="Google Shape;1053;p31"/>
            <p:cNvSpPr/>
            <p:nvPr/>
          </p:nvSpPr>
          <p:spPr>
            <a:xfrm>
              <a:off x="3382290" y="3109311"/>
              <a:ext cx="581407" cy="349904"/>
            </a:xfrm>
            <a:custGeom>
              <a:avLst/>
              <a:gdLst/>
              <a:ahLst/>
              <a:cxnLst/>
              <a:rect l="l" t="t" r="r" b="b"/>
              <a:pathLst>
                <a:path w="13710" h="8251" extrusionOk="0">
                  <a:moveTo>
                    <a:pt x="10002" y="1"/>
                  </a:moveTo>
                  <a:cubicBezTo>
                    <a:pt x="9800" y="1"/>
                    <a:pt x="9606" y="103"/>
                    <a:pt x="9499" y="280"/>
                  </a:cubicBezTo>
                  <a:cubicBezTo>
                    <a:pt x="9349" y="556"/>
                    <a:pt x="9449" y="882"/>
                    <a:pt x="9725" y="1032"/>
                  </a:cubicBezTo>
                  <a:lnTo>
                    <a:pt x="12031" y="2285"/>
                  </a:lnTo>
                  <a:lnTo>
                    <a:pt x="3835" y="7047"/>
                  </a:lnTo>
                  <a:lnTo>
                    <a:pt x="928" y="5243"/>
                  </a:lnTo>
                  <a:cubicBezTo>
                    <a:pt x="841" y="5182"/>
                    <a:pt x="743" y="5155"/>
                    <a:pt x="645" y="5155"/>
                  </a:cubicBezTo>
                  <a:cubicBezTo>
                    <a:pt x="459" y="5155"/>
                    <a:pt x="274" y="5254"/>
                    <a:pt x="176" y="5418"/>
                  </a:cubicBezTo>
                  <a:cubicBezTo>
                    <a:pt x="0" y="5669"/>
                    <a:pt x="101" y="6020"/>
                    <a:pt x="351" y="6170"/>
                  </a:cubicBezTo>
                  <a:lnTo>
                    <a:pt x="3534" y="8150"/>
                  </a:lnTo>
                  <a:cubicBezTo>
                    <a:pt x="3635" y="8225"/>
                    <a:pt x="3735" y="8250"/>
                    <a:pt x="3835" y="8250"/>
                  </a:cubicBezTo>
                  <a:cubicBezTo>
                    <a:pt x="3935" y="8250"/>
                    <a:pt x="4036" y="8225"/>
                    <a:pt x="4111" y="8175"/>
                  </a:cubicBezTo>
                  <a:lnTo>
                    <a:pt x="13434" y="2737"/>
                  </a:lnTo>
                  <a:cubicBezTo>
                    <a:pt x="13610" y="2636"/>
                    <a:pt x="13710" y="2461"/>
                    <a:pt x="13710" y="2260"/>
                  </a:cubicBezTo>
                  <a:cubicBezTo>
                    <a:pt x="13710" y="2060"/>
                    <a:pt x="13610" y="1884"/>
                    <a:pt x="13434" y="1784"/>
                  </a:cubicBezTo>
                  <a:lnTo>
                    <a:pt x="10251" y="55"/>
                  </a:lnTo>
                  <a:cubicBezTo>
                    <a:pt x="10171" y="18"/>
                    <a:pt x="10086" y="1"/>
                    <a:pt x="10002"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4" name="Google Shape;1054;p31"/>
            <p:cNvSpPr/>
            <p:nvPr/>
          </p:nvSpPr>
          <p:spPr>
            <a:xfrm>
              <a:off x="2251402" y="1525848"/>
              <a:ext cx="626062" cy="349692"/>
            </a:xfrm>
            <a:custGeom>
              <a:avLst/>
              <a:gdLst/>
              <a:ahLst/>
              <a:cxnLst/>
              <a:rect l="l" t="t" r="r" b="b"/>
              <a:pathLst>
                <a:path w="14763" h="8246" extrusionOk="0">
                  <a:moveTo>
                    <a:pt x="2131" y="0"/>
                  </a:moveTo>
                  <a:lnTo>
                    <a:pt x="1" y="1203"/>
                  </a:lnTo>
                  <a:lnTo>
                    <a:pt x="12632" y="8246"/>
                  </a:lnTo>
                  <a:lnTo>
                    <a:pt x="14763" y="7043"/>
                  </a:lnTo>
                  <a:lnTo>
                    <a:pt x="2131"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5" name="Google Shape;1055;p31"/>
            <p:cNvSpPr/>
            <p:nvPr/>
          </p:nvSpPr>
          <p:spPr>
            <a:xfrm>
              <a:off x="3066606" y="2096571"/>
              <a:ext cx="89353" cy="95714"/>
            </a:xfrm>
            <a:custGeom>
              <a:avLst/>
              <a:gdLst/>
              <a:ahLst/>
              <a:cxnLst/>
              <a:rect l="l" t="t" r="r" b="b"/>
              <a:pathLst>
                <a:path w="2107" h="2257" extrusionOk="0">
                  <a:moveTo>
                    <a:pt x="2106" y="1"/>
                  </a:moveTo>
                  <a:lnTo>
                    <a:pt x="1" y="1204"/>
                  </a:lnTo>
                  <a:lnTo>
                    <a:pt x="1" y="2257"/>
                  </a:lnTo>
                  <a:lnTo>
                    <a:pt x="2106" y="1054"/>
                  </a:lnTo>
                  <a:lnTo>
                    <a:pt x="21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6" name="Google Shape;1056;p31"/>
            <p:cNvSpPr/>
            <p:nvPr/>
          </p:nvSpPr>
          <p:spPr>
            <a:xfrm>
              <a:off x="2787097" y="1824483"/>
              <a:ext cx="368860" cy="323145"/>
            </a:xfrm>
            <a:custGeom>
              <a:avLst/>
              <a:gdLst/>
              <a:ahLst/>
              <a:cxnLst/>
              <a:rect l="l" t="t" r="r" b="b"/>
              <a:pathLst>
                <a:path w="8698" h="7620" extrusionOk="0">
                  <a:moveTo>
                    <a:pt x="2131" y="1"/>
                  </a:moveTo>
                  <a:lnTo>
                    <a:pt x="0" y="1204"/>
                  </a:lnTo>
                  <a:lnTo>
                    <a:pt x="6592" y="7620"/>
                  </a:lnTo>
                  <a:lnTo>
                    <a:pt x="8697" y="6417"/>
                  </a:lnTo>
                  <a:lnTo>
                    <a:pt x="2131" y="1"/>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7" name="Google Shape;1057;p31"/>
            <p:cNvSpPr/>
            <p:nvPr/>
          </p:nvSpPr>
          <p:spPr>
            <a:xfrm>
              <a:off x="2251402" y="1576864"/>
              <a:ext cx="815242" cy="615418"/>
            </a:xfrm>
            <a:custGeom>
              <a:avLst/>
              <a:gdLst/>
              <a:ahLst/>
              <a:cxnLst/>
              <a:rect l="l" t="t" r="r" b="b"/>
              <a:pathLst>
                <a:path w="19224" h="14512" extrusionOk="0">
                  <a:moveTo>
                    <a:pt x="1" y="0"/>
                  </a:moveTo>
                  <a:lnTo>
                    <a:pt x="1" y="1053"/>
                  </a:lnTo>
                  <a:lnTo>
                    <a:pt x="12632" y="8096"/>
                  </a:lnTo>
                  <a:lnTo>
                    <a:pt x="19224" y="14512"/>
                  </a:lnTo>
                  <a:lnTo>
                    <a:pt x="19224" y="13459"/>
                  </a:lnTo>
                  <a:lnTo>
                    <a:pt x="12632" y="7043"/>
                  </a:lnTo>
                  <a:lnTo>
                    <a:pt x="1"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8" name="Google Shape;1058;p31"/>
            <p:cNvSpPr/>
            <p:nvPr/>
          </p:nvSpPr>
          <p:spPr>
            <a:xfrm>
              <a:off x="1626439" y="1632122"/>
              <a:ext cx="304019" cy="601635"/>
            </a:xfrm>
            <a:custGeom>
              <a:avLst/>
              <a:gdLst/>
              <a:ahLst/>
              <a:cxnLst/>
              <a:rect l="l" t="t" r="r" b="b"/>
              <a:pathLst>
                <a:path w="7169" h="14187" extrusionOk="0">
                  <a:moveTo>
                    <a:pt x="1755" y="1"/>
                  </a:moveTo>
                  <a:lnTo>
                    <a:pt x="1" y="201"/>
                  </a:lnTo>
                  <a:lnTo>
                    <a:pt x="5389" y="14186"/>
                  </a:lnTo>
                  <a:lnTo>
                    <a:pt x="7169" y="13986"/>
                  </a:lnTo>
                  <a:lnTo>
                    <a:pt x="1755"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9" name="Google Shape;1059;p31"/>
            <p:cNvSpPr/>
            <p:nvPr/>
          </p:nvSpPr>
          <p:spPr>
            <a:xfrm>
              <a:off x="1700865" y="1334504"/>
              <a:ext cx="780171" cy="890727"/>
            </a:xfrm>
            <a:custGeom>
              <a:avLst/>
              <a:gdLst/>
              <a:ahLst/>
              <a:cxnLst/>
              <a:rect l="l" t="t" r="r" b="b"/>
              <a:pathLst>
                <a:path w="18397" h="21004" extrusionOk="0">
                  <a:moveTo>
                    <a:pt x="12983" y="1"/>
                  </a:moveTo>
                  <a:lnTo>
                    <a:pt x="0" y="7019"/>
                  </a:lnTo>
                  <a:lnTo>
                    <a:pt x="5414" y="21004"/>
                  </a:lnTo>
                  <a:lnTo>
                    <a:pt x="18396" y="13961"/>
                  </a:lnTo>
                  <a:lnTo>
                    <a:pt x="12983" y="1"/>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0" name="Google Shape;1060;p31"/>
            <p:cNvSpPr/>
            <p:nvPr/>
          </p:nvSpPr>
          <p:spPr>
            <a:xfrm>
              <a:off x="1626439" y="1334504"/>
              <a:ext cx="625002" cy="306140"/>
            </a:xfrm>
            <a:custGeom>
              <a:avLst/>
              <a:gdLst/>
              <a:ahLst/>
              <a:cxnLst/>
              <a:rect l="l" t="t" r="r" b="b"/>
              <a:pathLst>
                <a:path w="14738" h="7219" extrusionOk="0">
                  <a:moveTo>
                    <a:pt x="14738" y="1"/>
                  </a:moveTo>
                  <a:lnTo>
                    <a:pt x="12958" y="176"/>
                  </a:lnTo>
                  <a:lnTo>
                    <a:pt x="1" y="7219"/>
                  </a:lnTo>
                  <a:lnTo>
                    <a:pt x="1755" y="7019"/>
                  </a:lnTo>
                  <a:lnTo>
                    <a:pt x="14738"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1" name="Google Shape;1061;p31"/>
            <p:cNvSpPr/>
            <p:nvPr/>
          </p:nvSpPr>
          <p:spPr>
            <a:xfrm>
              <a:off x="3382290" y="2727344"/>
              <a:ext cx="208348" cy="208730"/>
            </a:xfrm>
            <a:custGeom>
              <a:avLst/>
              <a:gdLst/>
              <a:ahLst/>
              <a:cxnLst/>
              <a:rect l="l" t="t" r="r" b="b"/>
              <a:pathLst>
                <a:path w="4913" h="4922" extrusionOk="0">
                  <a:moveTo>
                    <a:pt x="3371" y="0"/>
                  </a:moveTo>
                  <a:cubicBezTo>
                    <a:pt x="3067" y="0"/>
                    <a:pt x="2874" y="405"/>
                    <a:pt x="2833" y="591"/>
                  </a:cubicBezTo>
                  <a:cubicBezTo>
                    <a:pt x="2757" y="816"/>
                    <a:pt x="2131" y="2170"/>
                    <a:pt x="2131" y="2170"/>
                  </a:cubicBezTo>
                  <a:lnTo>
                    <a:pt x="1379" y="1944"/>
                  </a:lnTo>
                  <a:lnTo>
                    <a:pt x="0" y="2470"/>
                  </a:lnTo>
                  <a:cubicBezTo>
                    <a:pt x="0" y="2470"/>
                    <a:pt x="1705" y="4576"/>
                    <a:pt x="1830" y="4626"/>
                  </a:cubicBezTo>
                  <a:cubicBezTo>
                    <a:pt x="2011" y="4747"/>
                    <a:pt x="2138" y="4922"/>
                    <a:pt x="2363" y="4922"/>
                  </a:cubicBezTo>
                  <a:cubicBezTo>
                    <a:pt x="2512" y="4922"/>
                    <a:pt x="2704" y="4845"/>
                    <a:pt x="2983" y="4626"/>
                  </a:cubicBezTo>
                  <a:cubicBezTo>
                    <a:pt x="3710" y="4099"/>
                    <a:pt x="4261" y="2195"/>
                    <a:pt x="4462" y="1994"/>
                  </a:cubicBezTo>
                  <a:cubicBezTo>
                    <a:pt x="4637" y="1794"/>
                    <a:pt x="4913" y="942"/>
                    <a:pt x="4437" y="666"/>
                  </a:cubicBezTo>
                  <a:cubicBezTo>
                    <a:pt x="4186" y="515"/>
                    <a:pt x="3985" y="290"/>
                    <a:pt x="3584" y="64"/>
                  </a:cubicBezTo>
                  <a:cubicBezTo>
                    <a:pt x="3508" y="20"/>
                    <a:pt x="3437" y="0"/>
                    <a:pt x="3371"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2" name="Google Shape;1062;p31"/>
            <p:cNvSpPr/>
            <p:nvPr/>
          </p:nvSpPr>
          <p:spPr>
            <a:xfrm>
              <a:off x="2991163" y="2828741"/>
              <a:ext cx="213649" cy="219501"/>
            </a:xfrm>
            <a:custGeom>
              <a:avLst/>
              <a:gdLst/>
              <a:ahLst/>
              <a:cxnLst/>
              <a:rect l="l" t="t" r="r" b="b"/>
              <a:pathLst>
                <a:path w="5038" h="5176" extrusionOk="0">
                  <a:moveTo>
                    <a:pt x="367" y="0"/>
                  </a:moveTo>
                  <a:cubicBezTo>
                    <a:pt x="150" y="0"/>
                    <a:pt x="0" y="4"/>
                    <a:pt x="0" y="4"/>
                  </a:cubicBezTo>
                  <a:lnTo>
                    <a:pt x="0" y="1708"/>
                  </a:lnTo>
                  <a:cubicBezTo>
                    <a:pt x="0" y="2310"/>
                    <a:pt x="2582" y="4967"/>
                    <a:pt x="2807" y="5142"/>
                  </a:cubicBezTo>
                  <a:cubicBezTo>
                    <a:pt x="2830" y="5165"/>
                    <a:pt x="2862" y="5175"/>
                    <a:pt x="2901" y="5175"/>
                  </a:cubicBezTo>
                  <a:cubicBezTo>
                    <a:pt x="3191" y="5175"/>
                    <a:pt x="3866" y="4613"/>
                    <a:pt x="4133" y="4613"/>
                  </a:cubicBezTo>
                  <a:cubicBezTo>
                    <a:pt x="4143" y="4613"/>
                    <a:pt x="4152" y="4614"/>
                    <a:pt x="4161" y="4616"/>
                  </a:cubicBezTo>
                  <a:cubicBezTo>
                    <a:pt x="4194" y="4622"/>
                    <a:pt x="4231" y="4625"/>
                    <a:pt x="4270" y="4625"/>
                  </a:cubicBezTo>
                  <a:cubicBezTo>
                    <a:pt x="4551" y="4625"/>
                    <a:pt x="4944" y="4461"/>
                    <a:pt x="4988" y="4064"/>
                  </a:cubicBezTo>
                  <a:cubicBezTo>
                    <a:pt x="5038" y="3588"/>
                    <a:pt x="3559" y="2435"/>
                    <a:pt x="3284" y="2335"/>
                  </a:cubicBezTo>
                  <a:cubicBezTo>
                    <a:pt x="3008" y="2235"/>
                    <a:pt x="1980" y="205"/>
                    <a:pt x="1980" y="205"/>
                  </a:cubicBezTo>
                  <a:cubicBezTo>
                    <a:pt x="1873" y="26"/>
                    <a:pt x="909" y="0"/>
                    <a:pt x="367"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3" name="Google Shape;1063;p31"/>
            <p:cNvSpPr/>
            <p:nvPr/>
          </p:nvSpPr>
          <p:spPr>
            <a:xfrm>
              <a:off x="2330281" y="2047802"/>
              <a:ext cx="1142373" cy="804725"/>
            </a:xfrm>
            <a:custGeom>
              <a:avLst/>
              <a:gdLst/>
              <a:ahLst/>
              <a:cxnLst/>
              <a:rect l="l" t="t" r="r" b="b"/>
              <a:pathLst>
                <a:path w="26938" h="18976" extrusionOk="0">
                  <a:moveTo>
                    <a:pt x="3234" y="1"/>
                  </a:moveTo>
                  <a:cubicBezTo>
                    <a:pt x="1642" y="1"/>
                    <a:pt x="0" y="1037"/>
                    <a:pt x="1198" y="4083"/>
                  </a:cubicBezTo>
                  <a:cubicBezTo>
                    <a:pt x="2953" y="8544"/>
                    <a:pt x="14231" y="6715"/>
                    <a:pt x="15434" y="9246"/>
                  </a:cubicBezTo>
                  <a:cubicBezTo>
                    <a:pt x="16637" y="11778"/>
                    <a:pt x="24482" y="18870"/>
                    <a:pt x="24507" y="18870"/>
                  </a:cubicBezTo>
                  <a:cubicBezTo>
                    <a:pt x="24638" y="18947"/>
                    <a:pt x="24745" y="18976"/>
                    <a:pt x="24834" y="18976"/>
                  </a:cubicBezTo>
                  <a:cubicBezTo>
                    <a:pt x="24951" y="18976"/>
                    <a:pt x="25037" y="18927"/>
                    <a:pt x="25108" y="18870"/>
                  </a:cubicBezTo>
                  <a:cubicBezTo>
                    <a:pt x="25384" y="18595"/>
                    <a:pt x="25735" y="18444"/>
                    <a:pt x="26111" y="18319"/>
                  </a:cubicBezTo>
                  <a:lnTo>
                    <a:pt x="26938" y="18018"/>
                  </a:lnTo>
                  <a:cubicBezTo>
                    <a:pt x="26938" y="18018"/>
                    <a:pt x="18918" y="8344"/>
                    <a:pt x="16587" y="5587"/>
                  </a:cubicBezTo>
                  <a:cubicBezTo>
                    <a:pt x="14231" y="2830"/>
                    <a:pt x="5133" y="574"/>
                    <a:pt x="5133" y="574"/>
                  </a:cubicBezTo>
                  <a:cubicBezTo>
                    <a:pt x="4704" y="225"/>
                    <a:pt x="3974" y="1"/>
                    <a:pt x="3234" y="1"/>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4" name="Google Shape;1064;p31"/>
            <p:cNvSpPr/>
            <p:nvPr/>
          </p:nvSpPr>
          <p:spPr>
            <a:xfrm>
              <a:off x="2450167" y="2132745"/>
              <a:ext cx="582467" cy="374161"/>
            </a:xfrm>
            <a:custGeom>
              <a:avLst/>
              <a:gdLst/>
              <a:ahLst/>
              <a:cxnLst/>
              <a:rect l="l" t="t" r="r" b="b"/>
              <a:pathLst>
                <a:path w="13735" h="8823" extrusionOk="0">
                  <a:moveTo>
                    <a:pt x="1178" y="0"/>
                  </a:moveTo>
                  <a:lnTo>
                    <a:pt x="0" y="652"/>
                  </a:lnTo>
                  <a:lnTo>
                    <a:pt x="9750" y="4737"/>
                  </a:lnTo>
                  <a:lnTo>
                    <a:pt x="13735" y="8822"/>
                  </a:lnTo>
                  <a:cubicBezTo>
                    <a:pt x="13735" y="8822"/>
                    <a:pt x="13083" y="3459"/>
                    <a:pt x="11655" y="2130"/>
                  </a:cubicBezTo>
                  <a:cubicBezTo>
                    <a:pt x="9675" y="301"/>
                    <a:pt x="1178" y="0"/>
                    <a:pt x="1178" y="0"/>
                  </a:cubicBezTo>
                  <a:close/>
                </a:path>
              </a:pathLst>
            </a:custGeom>
            <a:solidFill>
              <a:srgbClr val="21232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5" name="Google Shape;1065;p31"/>
            <p:cNvSpPr/>
            <p:nvPr/>
          </p:nvSpPr>
          <p:spPr>
            <a:xfrm>
              <a:off x="2171676" y="2122101"/>
              <a:ext cx="922618" cy="726568"/>
            </a:xfrm>
            <a:custGeom>
              <a:avLst/>
              <a:gdLst/>
              <a:ahLst/>
              <a:cxnLst/>
              <a:rect l="l" t="t" r="r" b="b"/>
              <a:pathLst>
                <a:path w="21756" h="17133" extrusionOk="0">
                  <a:moveTo>
                    <a:pt x="4838" y="0"/>
                  </a:moveTo>
                  <a:cubicBezTo>
                    <a:pt x="4838" y="0"/>
                    <a:pt x="1" y="101"/>
                    <a:pt x="402" y="1028"/>
                  </a:cubicBezTo>
                  <a:cubicBezTo>
                    <a:pt x="402" y="1028"/>
                    <a:pt x="1279" y="5113"/>
                    <a:pt x="4387" y="5990"/>
                  </a:cubicBezTo>
                  <a:cubicBezTo>
                    <a:pt x="5423" y="6283"/>
                    <a:pt x="6949" y="6380"/>
                    <a:pt x="8523" y="6380"/>
                  </a:cubicBezTo>
                  <a:cubicBezTo>
                    <a:pt x="11672" y="6380"/>
                    <a:pt x="15013" y="5990"/>
                    <a:pt x="15013" y="5990"/>
                  </a:cubicBezTo>
                  <a:cubicBezTo>
                    <a:pt x="15015" y="5963"/>
                    <a:pt x="15020" y="5949"/>
                    <a:pt x="15029" y="5949"/>
                  </a:cubicBezTo>
                  <a:cubicBezTo>
                    <a:pt x="15234" y="5949"/>
                    <a:pt x="17406" y="12700"/>
                    <a:pt x="18773" y="16467"/>
                  </a:cubicBezTo>
                  <a:cubicBezTo>
                    <a:pt x="18961" y="16974"/>
                    <a:pt x="19427" y="17133"/>
                    <a:pt x="19937" y="17133"/>
                  </a:cubicBezTo>
                  <a:cubicBezTo>
                    <a:pt x="20786" y="17133"/>
                    <a:pt x="21755" y="16692"/>
                    <a:pt x="21755" y="16692"/>
                  </a:cubicBezTo>
                  <a:cubicBezTo>
                    <a:pt x="21755" y="16692"/>
                    <a:pt x="19399" y="3760"/>
                    <a:pt x="18096" y="2457"/>
                  </a:cubicBezTo>
                  <a:cubicBezTo>
                    <a:pt x="16793" y="1153"/>
                    <a:pt x="4838" y="0"/>
                    <a:pt x="4838" y="0"/>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6" name="Google Shape;1066;p31"/>
            <p:cNvSpPr/>
            <p:nvPr/>
          </p:nvSpPr>
          <p:spPr>
            <a:xfrm>
              <a:off x="1940002" y="1280095"/>
              <a:ext cx="309320" cy="479629"/>
            </a:xfrm>
            <a:custGeom>
              <a:avLst/>
              <a:gdLst/>
              <a:ahLst/>
              <a:cxnLst/>
              <a:rect l="l" t="t" r="r" b="b"/>
              <a:pathLst>
                <a:path w="7294" h="11310" extrusionOk="0">
                  <a:moveTo>
                    <a:pt x="2995" y="0"/>
                  </a:moveTo>
                  <a:cubicBezTo>
                    <a:pt x="2610" y="0"/>
                    <a:pt x="2289" y="125"/>
                    <a:pt x="2156" y="482"/>
                  </a:cubicBezTo>
                  <a:cubicBezTo>
                    <a:pt x="2156" y="482"/>
                    <a:pt x="2857" y="2387"/>
                    <a:pt x="2030" y="3088"/>
                  </a:cubicBezTo>
                  <a:cubicBezTo>
                    <a:pt x="1178" y="3790"/>
                    <a:pt x="702" y="5043"/>
                    <a:pt x="1153" y="6196"/>
                  </a:cubicBezTo>
                  <a:cubicBezTo>
                    <a:pt x="1604" y="7374"/>
                    <a:pt x="702" y="7675"/>
                    <a:pt x="376" y="8477"/>
                  </a:cubicBezTo>
                  <a:cubicBezTo>
                    <a:pt x="0" y="9379"/>
                    <a:pt x="176" y="10883"/>
                    <a:pt x="1354" y="11083"/>
                  </a:cubicBezTo>
                  <a:cubicBezTo>
                    <a:pt x="2532" y="11284"/>
                    <a:pt x="3810" y="11309"/>
                    <a:pt x="3810" y="11309"/>
                  </a:cubicBezTo>
                  <a:lnTo>
                    <a:pt x="6642" y="10407"/>
                  </a:lnTo>
                  <a:lnTo>
                    <a:pt x="7293" y="7926"/>
                  </a:lnTo>
                  <a:lnTo>
                    <a:pt x="6692" y="5695"/>
                  </a:lnTo>
                  <a:lnTo>
                    <a:pt x="6241" y="3339"/>
                  </a:lnTo>
                  <a:lnTo>
                    <a:pt x="5188" y="707"/>
                  </a:lnTo>
                  <a:cubicBezTo>
                    <a:pt x="5188" y="707"/>
                    <a:pt x="3910" y="0"/>
                    <a:pt x="2995" y="0"/>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7" name="Google Shape;1067;p31"/>
            <p:cNvSpPr/>
            <p:nvPr/>
          </p:nvSpPr>
          <p:spPr>
            <a:xfrm>
              <a:off x="2345937" y="1725379"/>
              <a:ext cx="423159" cy="466889"/>
            </a:xfrm>
            <a:custGeom>
              <a:avLst/>
              <a:gdLst/>
              <a:ahLst/>
              <a:cxnLst/>
              <a:rect l="l" t="t" r="r" b="b"/>
              <a:pathLst>
                <a:path w="9725" h="10730" extrusionOk="0">
                  <a:moveTo>
                    <a:pt x="2381" y="1"/>
                  </a:moveTo>
                  <a:lnTo>
                    <a:pt x="0" y="853"/>
                  </a:lnTo>
                  <a:cubicBezTo>
                    <a:pt x="0" y="853"/>
                    <a:pt x="978" y="3585"/>
                    <a:pt x="1379" y="4161"/>
                  </a:cubicBezTo>
                  <a:cubicBezTo>
                    <a:pt x="1655" y="4587"/>
                    <a:pt x="7895" y="8673"/>
                    <a:pt x="7895" y="8673"/>
                  </a:cubicBezTo>
                  <a:cubicBezTo>
                    <a:pt x="7820" y="8873"/>
                    <a:pt x="7369" y="9850"/>
                    <a:pt x="7294" y="10176"/>
                  </a:cubicBezTo>
                  <a:cubicBezTo>
                    <a:pt x="7223" y="10441"/>
                    <a:pt x="7872" y="10730"/>
                    <a:pt x="8429" y="10730"/>
                  </a:cubicBezTo>
                  <a:cubicBezTo>
                    <a:pt x="8663" y="10730"/>
                    <a:pt x="8882" y="10679"/>
                    <a:pt x="9023" y="10552"/>
                  </a:cubicBezTo>
                  <a:cubicBezTo>
                    <a:pt x="9474" y="10101"/>
                    <a:pt x="9725" y="9675"/>
                    <a:pt x="9725" y="9675"/>
                  </a:cubicBezTo>
                  <a:lnTo>
                    <a:pt x="9023" y="7870"/>
                  </a:lnTo>
                  <a:lnTo>
                    <a:pt x="8973" y="7896"/>
                  </a:lnTo>
                  <a:cubicBezTo>
                    <a:pt x="8725" y="7598"/>
                    <a:pt x="4050" y="2430"/>
                    <a:pt x="3158" y="2430"/>
                  </a:cubicBezTo>
                  <a:cubicBezTo>
                    <a:pt x="3149" y="2430"/>
                    <a:pt x="3141" y="2431"/>
                    <a:pt x="3133" y="2432"/>
                  </a:cubicBezTo>
                  <a:lnTo>
                    <a:pt x="2381" y="1"/>
                  </a:lnTo>
                  <a:close/>
                </a:path>
              </a:pathLst>
            </a:custGeom>
            <a:solidFill>
              <a:srgbClr val="E6B8AF"/>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8" name="Google Shape;1068;p31"/>
            <p:cNvSpPr/>
            <p:nvPr/>
          </p:nvSpPr>
          <p:spPr>
            <a:xfrm>
              <a:off x="2247161" y="1471566"/>
              <a:ext cx="223233" cy="333832"/>
            </a:xfrm>
            <a:custGeom>
              <a:avLst/>
              <a:gdLst/>
              <a:ahLst/>
              <a:cxnLst/>
              <a:rect l="l" t="t" r="r" b="b"/>
              <a:pathLst>
                <a:path w="5264" h="7872" extrusionOk="0">
                  <a:moveTo>
                    <a:pt x="1078" y="0"/>
                  </a:moveTo>
                  <a:cubicBezTo>
                    <a:pt x="681" y="0"/>
                    <a:pt x="301" y="279"/>
                    <a:pt x="0" y="1005"/>
                  </a:cubicBezTo>
                  <a:cubicBezTo>
                    <a:pt x="0" y="1005"/>
                    <a:pt x="1454" y="5817"/>
                    <a:pt x="2231" y="7872"/>
                  </a:cubicBezTo>
                  <a:lnTo>
                    <a:pt x="5264" y="7020"/>
                  </a:lnTo>
                  <a:cubicBezTo>
                    <a:pt x="4286" y="4664"/>
                    <a:pt x="3484" y="2734"/>
                    <a:pt x="3309" y="2308"/>
                  </a:cubicBezTo>
                  <a:cubicBezTo>
                    <a:pt x="2944" y="1406"/>
                    <a:pt x="1968" y="0"/>
                    <a:pt x="1078"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9" name="Google Shape;1069;p31"/>
            <p:cNvSpPr/>
            <p:nvPr/>
          </p:nvSpPr>
          <p:spPr>
            <a:xfrm>
              <a:off x="1993139" y="1474831"/>
              <a:ext cx="569702" cy="763801"/>
            </a:xfrm>
            <a:custGeom>
              <a:avLst/>
              <a:gdLst/>
              <a:ahLst/>
              <a:cxnLst/>
              <a:rect l="l" t="t" r="r" b="b"/>
              <a:pathLst>
                <a:path w="13434" h="18011" extrusionOk="0">
                  <a:moveTo>
                    <a:pt x="7016" y="0"/>
                  </a:moveTo>
                  <a:cubicBezTo>
                    <a:pt x="6957" y="0"/>
                    <a:pt x="5619" y="24"/>
                    <a:pt x="2557" y="2156"/>
                  </a:cubicBezTo>
                  <a:cubicBezTo>
                    <a:pt x="2557" y="2156"/>
                    <a:pt x="928" y="3710"/>
                    <a:pt x="477" y="4311"/>
                  </a:cubicBezTo>
                  <a:cubicBezTo>
                    <a:pt x="0" y="4887"/>
                    <a:pt x="4637" y="17669"/>
                    <a:pt x="4637" y="17669"/>
                  </a:cubicBezTo>
                  <a:cubicBezTo>
                    <a:pt x="4637" y="17669"/>
                    <a:pt x="5184" y="18011"/>
                    <a:pt x="6231" y="18011"/>
                  </a:cubicBezTo>
                  <a:cubicBezTo>
                    <a:pt x="6933" y="18011"/>
                    <a:pt x="7861" y="17857"/>
                    <a:pt x="8998" y="17344"/>
                  </a:cubicBezTo>
                  <a:cubicBezTo>
                    <a:pt x="11830" y="16091"/>
                    <a:pt x="13434" y="13233"/>
                    <a:pt x="13434" y="13233"/>
                  </a:cubicBezTo>
                  <a:lnTo>
                    <a:pt x="7018" y="0"/>
                  </a:lnTo>
                  <a:cubicBezTo>
                    <a:pt x="7018" y="0"/>
                    <a:pt x="7017" y="0"/>
                    <a:pt x="7016"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0" name="Google Shape;1070;p31"/>
            <p:cNvSpPr/>
            <p:nvPr/>
          </p:nvSpPr>
          <p:spPr>
            <a:xfrm>
              <a:off x="2052101" y="1916812"/>
              <a:ext cx="501699" cy="556655"/>
            </a:xfrm>
            <a:custGeom>
              <a:avLst/>
              <a:gdLst/>
              <a:ahLst/>
              <a:cxnLst/>
              <a:rect l="l" t="t" r="r" b="b"/>
              <a:pathLst>
                <a:path w="11530" h="12793" extrusionOk="0">
                  <a:moveTo>
                    <a:pt x="2482" y="1"/>
                  </a:moveTo>
                  <a:lnTo>
                    <a:pt x="1" y="427"/>
                  </a:lnTo>
                  <a:cubicBezTo>
                    <a:pt x="1" y="427"/>
                    <a:pt x="502" y="3284"/>
                    <a:pt x="778" y="3936"/>
                  </a:cubicBezTo>
                  <a:cubicBezTo>
                    <a:pt x="1003" y="4412"/>
                    <a:pt x="7244" y="10677"/>
                    <a:pt x="7244" y="10677"/>
                  </a:cubicBezTo>
                  <a:lnTo>
                    <a:pt x="7269" y="10652"/>
                  </a:lnTo>
                  <a:lnTo>
                    <a:pt x="8096" y="11931"/>
                  </a:lnTo>
                  <a:cubicBezTo>
                    <a:pt x="8297" y="12206"/>
                    <a:pt x="8572" y="12407"/>
                    <a:pt x="8923" y="12482"/>
                  </a:cubicBezTo>
                  <a:cubicBezTo>
                    <a:pt x="9299" y="12557"/>
                    <a:pt x="9750" y="12657"/>
                    <a:pt x="9926" y="12708"/>
                  </a:cubicBezTo>
                  <a:cubicBezTo>
                    <a:pt x="10132" y="12764"/>
                    <a:pt x="10537" y="12792"/>
                    <a:pt x="10831" y="12792"/>
                  </a:cubicBezTo>
                  <a:cubicBezTo>
                    <a:pt x="10930" y="12792"/>
                    <a:pt x="11016" y="12789"/>
                    <a:pt x="11078" y="12783"/>
                  </a:cubicBezTo>
                  <a:cubicBezTo>
                    <a:pt x="11329" y="12758"/>
                    <a:pt x="11530" y="12256"/>
                    <a:pt x="11404" y="12081"/>
                  </a:cubicBezTo>
                  <a:cubicBezTo>
                    <a:pt x="11279" y="11880"/>
                    <a:pt x="10778" y="10703"/>
                    <a:pt x="10602" y="10552"/>
                  </a:cubicBezTo>
                  <a:cubicBezTo>
                    <a:pt x="10452" y="10427"/>
                    <a:pt x="9124" y="10126"/>
                    <a:pt x="8597" y="10026"/>
                  </a:cubicBezTo>
                  <a:lnTo>
                    <a:pt x="8622" y="10001"/>
                  </a:lnTo>
                  <a:cubicBezTo>
                    <a:pt x="8622" y="10001"/>
                    <a:pt x="3685" y="2582"/>
                    <a:pt x="2833" y="2557"/>
                  </a:cubicBezTo>
                  <a:lnTo>
                    <a:pt x="2482" y="1"/>
                  </a:lnTo>
                  <a:close/>
                </a:path>
              </a:pathLst>
            </a:custGeom>
            <a:solidFill>
              <a:srgbClr val="E6B8AF"/>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1" name="Google Shape;1071;p31"/>
            <p:cNvSpPr/>
            <p:nvPr/>
          </p:nvSpPr>
          <p:spPr>
            <a:xfrm>
              <a:off x="2000560" y="1192523"/>
              <a:ext cx="291255" cy="453463"/>
            </a:xfrm>
            <a:custGeom>
              <a:avLst/>
              <a:gdLst/>
              <a:ahLst/>
              <a:cxnLst/>
              <a:rect l="l" t="t" r="r" b="b"/>
              <a:pathLst>
                <a:path w="6868" h="10693" extrusionOk="0">
                  <a:moveTo>
                    <a:pt x="3412" y="1"/>
                  </a:moveTo>
                  <a:cubicBezTo>
                    <a:pt x="2669" y="1"/>
                    <a:pt x="1927" y="162"/>
                    <a:pt x="1379" y="392"/>
                  </a:cubicBezTo>
                  <a:cubicBezTo>
                    <a:pt x="1" y="968"/>
                    <a:pt x="352" y="3600"/>
                    <a:pt x="953" y="4777"/>
                  </a:cubicBezTo>
                  <a:cubicBezTo>
                    <a:pt x="1555" y="5955"/>
                    <a:pt x="2682" y="6632"/>
                    <a:pt x="2682" y="6632"/>
                  </a:cubicBezTo>
                  <a:lnTo>
                    <a:pt x="2382" y="8838"/>
                  </a:lnTo>
                  <a:lnTo>
                    <a:pt x="6592" y="10692"/>
                  </a:lnTo>
                  <a:cubicBezTo>
                    <a:pt x="6592" y="10692"/>
                    <a:pt x="6141" y="9163"/>
                    <a:pt x="5665" y="8236"/>
                  </a:cubicBezTo>
                  <a:cubicBezTo>
                    <a:pt x="5164" y="7284"/>
                    <a:pt x="5339" y="7033"/>
                    <a:pt x="5339" y="7033"/>
                  </a:cubicBezTo>
                  <a:lnTo>
                    <a:pt x="5339" y="7033"/>
                  </a:lnTo>
                  <a:cubicBezTo>
                    <a:pt x="5365" y="7035"/>
                    <a:pt x="5391" y="7036"/>
                    <a:pt x="5417" y="7036"/>
                  </a:cubicBezTo>
                  <a:cubicBezTo>
                    <a:pt x="6148" y="7036"/>
                    <a:pt x="6597" y="6354"/>
                    <a:pt x="6718" y="5580"/>
                  </a:cubicBezTo>
                  <a:cubicBezTo>
                    <a:pt x="6868" y="4752"/>
                    <a:pt x="6517" y="3474"/>
                    <a:pt x="6517" y="3474"/>
                  </a:cubicBezTo>
                  <a:cubicBezTo>
                    <a:pt x="6542" y="2422"/>
                    <a:pt x="6116" y="1444"/>
                    <a:pt x="6116" y="1444"/>
                  </a:cubicBezTo>
                  <a:cubicBezTo>
                    <a:pt x="5663" y="372"/>
                    <a:pt x="4537" y="1"/>
                    <a:pt x="3412" y="1"/>
                  </a:cubicBezTo>
                  <a:close/>
                </a:path>
              </a:pathLst>
            </a:custGeom>
            <a:solidFill>
              <a:srgbClr val="E6B8AF"/>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2" name="Google Shape;1072;p31"/>
            <p:cNvSpPr/>
            <p:nvPr/>
          </p:nvSpPr>
          <p:spPr>
            <a:xfrm>
              <a:off x="1982283" y="1164025"/>
              <a:ext cx="296810" cy="309787"/>
            </a:xfrm>
            <a:custGeom>
              <a:avLst/>
              <a:gdLst/>
              <a:ahLst/>
              <a:cxnLst/>
              <a:rect l="l" t="t" r="r" b="b"/>
              <a:pathLst>
                <a:path w="6999" h="7305" extrusionOk="0">
                  <a:moveTo>
                    <a:pt x="3865" y="1"/>
                  </a:moveTo>
                  <a:cubicBezTo>
                    <a:pt x="1014" y="1"/>
                    <a:pt x="0" y="2129"/>
                    <a:pt x="958" y="4472"/>
                  </a:cubicBezTo>
                  <a:cubicBezTo>
                    <a:pt x="2078" y="7236"/>
                    <a:pt x="3017" y="7304"/>
                    <a:pt x="3106" y="7304"/>
                  </a:cubicBezTo>
                  <a:cubicBezTo>
                    <a:pt x="3111" y="7304"/>
                    <a:pt x="3113" y="7304"/>
                    <a:pt x="3113" y="7304"/>
                  </a:cubicBezTo>
                  <a:lnTo>
                    <a:pt x="3314" y="6101"/>
                  </a:lnTo>
                  <a:lnTo>
                    <a:pt x="3314" y="6101"/>
                  </a:lnTo>
                  <a:cubicBezTo>
                    <a:pt x="3264" y="6113"/>
                    <a:pt x="3215" y="6119"/>
                    <a:pt x="3168" y="6119"/>
                  </a:cubicBezTo>
                  <a:cubicBezTo>
                    <a:pt x="2620" y="6119"/>
                    <a:pt x="2260" y="5369"/>
                    <a:pt x="2537" y="5023"/>
                  </a:cubicBezTo>
                  <a:cubicBezTo>
                    <a:pt x="2605" y="4944"/>
                    <a:pt x="2677" y="4914"/>
                    <a:pt x="2747" y="4914"/>
                  </a:cubicBezTo>
                  <a:cubicBezTo>
                    <a:pt x="2988" y="4914"/>
                    <a:pt x="3214" y="5274"/>
                    <a:pt x="3214" y="5274"/>
                  </a:cubicBezTo>
                  <a:cubicBezTo>
                    <a:pt x="3139" y="5099"/>
                    <a:pt x="2988" y="4572"/>
                    <a:pt x="2863" y="4221"/>
                  </a:cubicBezTo>
                  <a:lnTo>
                    <a:pt x="2863" y="4221"/>
                  </a:lnTo>
                  <a:cubicBezTo>
                    <a:pt x="2911" y="4224"/>
                    <a:pt x="2960" y="4225"/>
                    <a:pt x="3008" y="4225"/>
                  </a:cubicBezTo>
                  <a:cubicBezTo>
                    <a:pt x="4010" y="4225"/>
                    <a:pt x="4975" y="3735"/>
                    <a:pt x="5119" y="2993"/>
                  </a:cubicBezTo>
                  <a:cubicBezTo>
                    <a:pt x="5294" y="2066"/>
                    <a:pt x="6497" y="1941"/>
                    <a:pt x="6497" y="1941"/>
                  </a:cubicBezTo>
                  <a:cubicBezTo>
                    <a:pt x="6998" y="738"/>
                    <a:pt x="6121" y="362"/>
                    <a:pt x="6121" y="362"/>
                  </a:cubicBezTo>
                  <a:cubicBezTo>
                    <a:pt x="5273" y="113"/>
                    <a:pt x="4520" y="1"/>
                    <a:pt x="3865" y="1"/>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3" name="Google Shape;1073;p31"/>
            <p:cNvSpPr/>
            <p:nvPr/>
          </p:nvSpPr>
          <p:spPr>
            <a:xfrm>
              <a:off x="2011205" y="1635684"/>
              <a:ext cx="175397" cy="337649"/>
            </a:xfrm>
            <a:custGeom>
              <a:avLst/>
              <a:gdLst/>
              <a:ahLst/>
              <a:cxnLst/>
              <a:rect l="l" t="t" r="r" b="b"/>
              <a:pathLst>
                <a:path w="4136" h="7962" extrusionOk="0">
                  <a:moveTo>
                    <a:pt x="1098" y="1"/>
                  </a:moveTo>
                  <a:cubicBezTo>
                    <a:pt x="748" y="1"/>
                    <a:pt x="375" y="233"/>
                    <a:pt x="0" y="819"/>
                  </a:cubicBezTo>
                  <a:cubicBezTo>
                    <a:pt x="0" y="819"/>
                    <a:pt x="602" y="5806"/>
                    <a:pt x="1003" y="7962"/>
                  </a:cubicBezTo>
                  <a:lnTo>
                    <a:pt x="4136" y="7661"/>
                  </a:lnTo>
                  <a:cubicBezTo>
                    <a:pt x="3584" y="5155"/>
                    <a:pt x="3133" y="3125"/>
                    <a:pt x="3033" y="2673"/>
                  </a:cubicBezTo>
                  <a:cubicBezTo>
                    <a:pt x="2814" y="1669"/>
                    <a:pt x="2037" y="1"/>
                    <a:pt x="1098"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4" name="Google Shape;1074;p31"/>
            <p:cNvSpPr/>
            <p:nvPr/>
          </p:nvSpPr>
          <p:spPr>
            <a:xfrm>
              <a:off x="2147249" y="3565957"/>
              <a:ext cx="301220" cy="168358"/>
            </a:xfrm>
            <a:custGeom>
              <a:avLst/>
              <a:gdLst/>
              <a:ahLst/>
              <a:cxnLst/>
              <a:rect l="l" t="t" r="r" b="b"/>
              <a:pathLst>
                <a:path w="7103" h="3970" extrusionOk="0">
                  <a:moveTo>
                    <a:pt x="5987" y="1"/>
                  </a:moveTo>
                  <a:cubicBezTo>
                    <a:pt x="5846" y="1"/>
                    <a:pt x="5695" y="21"/>
                    <a:pt x="5539" y="64"/>
                  </a:cubicBezTo>
                  <a:cubicBezTo>
                    <a:pt x="4637" y="340"/>
                    <a:pt x="3635" y="540"/>
                    <a:pt x="3635" y="540"/>
                  </a:cubicBezTo>
                  <a:lnTo>
                    <a:pt x="0" y="1718"/>
                  </a:lnTo>
                  <a:lnTo>
                    <a:pt x="51" y="3222"/>
                  </a:lnTo>
                  <a:cubicBezTo>
                    <a:pt x="474" y="3800"/>
                    <a:pt x="1016" y="3970"/>
                    <a:pt x="1507" y="3970"/>
                  </a:cubicBezTo>
                  <a:cubicBezTo>
                    <a:pt x="2209" y="3970"/>
                    <a:pt x="2807" y="3623"/>
                    <a:pt x="2807" y="3623"/>
                  </a:cubicBezTo>
                  <a:cubicBezTo>
                    <a:pt x="3033" y="2971"/>
                    <a:pt x="3635" y="3097"/>
                    <a:pt x="4186" y="2846"/>
                  </a:cubicBezTo>
                  <a:cubicBezTo>
                    <a:pt x="4762" y="2570"/>
                    <a:pt x="6141" y="1793"/>
                    <a:pt x="6667" y="1066"/>
                  </a:cubicBezTo>
                  <a:cubicBezTo>
                    <a:pt x="7103" y="465"/>
                    <a:pt x="6663" y="1"/>
                    <a:pt x="5987" y="1"/>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5" name="Google Shape;1075;p31"/>
            <p:cNvSpPr/>
            <p:nvPr/>
          </p:nvSpPr>
          <p:spPr>
            <a:xfrm>
              <a:off x="1989958" y="3421050"/>
              <a:ext cx="240238" cy="206652"/>
            </a:xfrm>
            <a:custGeom>
              <a:avLst/>
              <a:gdLst/>
              <a:ahLst/>
              <a:cxnLst/>
              <a:rect l="l" t="t" r="r" b="b"/>
              <a:pathLst>
                <a:path w="5665" h="4873" extrusionOk="0">
                  <a:moveTo>
                    <a:pt x="4077" y="0"/>
                  </a:moveTo>
                  <a:cubicBezTo>
                    <a:pt x="3690" y="0"/>
                    <a:pt x="3409" y="223"/>
                    <a:pt x="3409" y="223"/>
                  </a:cubicBezTo>
                  <a:lnTo>
                    <a:pt x="0" y="2453"/>
                  </a:lnTo>
                  <a:lnTo>
                    <a:pt x="100" y="4057"/>
                  </a:lnTo>
                  <a:cubicBezTo>
                    <a:pt x="278" y="4655"/>
                    <a:pt x="857" y="4872"/>
                    <a:pt x="1406" y="4872"/>
                  </a:cubicBezTo>
                  <a:cubicBezTo>
                    <a:pt x="1939" y="4872"/>
                    <a:pt x="2445" y="4668"/>
                    <a:pt x="2531" y="4408"/>
                  </a:cubicBezTo>
                  <a:cubicBezTo>
                    <a:pt x="2707" y="3882"/>
                    <a:pt x="3308" y="3506"/>
                    <a:pt x="3785" y="2854"/>
                  </a:cubicBezTo>
                  <a:cubicBezTo>
                    <a:pt x="4261" y="2203"/>
                    <a:pt x="5664" y="1075"/>
                    <a:pt x="4862" y="348"/>
                  </a:cubicBezTo>
                  <a:cubicBezTo>
                    <a:pt x="4587" y="83"/>
                    <a:pt x="4312" y="0"/>
                    <a:pt x="4077" y="0"/>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6" name="Google Shape;1076;p31"/>
            <p:cNvSpPr/>
            <p:nvPr/>
          </p:nvSpPr>
          <p:spPr>
            <a:xfrm>
              <a:off x="1268263" y="2941970"/>
              <a:ext cx="425178" cy="481113"/>
            </a:xfrm>
            <a:custGeom>
              <a:avLst/>
              <a:gdLst/>
              <a:ahLst/>
              <a:cxnLst/>
              <a:rect l="l" t="t" r="r" b="b"/>
              <a:pathLst>
                <a:path w="10026" h="11345" extrusionOk="0">
                  <a:moveTo>
                    <a:pt x="8161" y="0"/>
                  </a:moveTo>
                  <a:cubicBezTo>
                    <a:pt x="7832" y="0"/>
                    <a:pt x="7500" y="88"/>
                    <a:pt x="7194" y="267"/>
                  </a:cubicBezTo>
                  <a:lnTo>
                    <a:pt x="326" y="4252"/>
                  </a:lnTo>
                  <a:cubicBezTo>
                    <a:pt x="101" y="4377"/>
                    <a:pt x="1" y="4678"/>
                    <a:pt x="151" y="4928"/>
                  </a:cubicBezTo>
                  <a:cubicBezTo>
                    <a:pt x="233" y="5092"/>
                    <a:pt x="400" y="5181"/>
                    <a:pt x="569" y="5181"/>
                  </a:cubicBezTo>
                  <a:cubicBezTo>
                    <a:pt x="659" y="5181"/>
                    <a:pt x="749" y="5156"/>
                    <a:pt x="828" y="5104"/>
                  </a:cubicBezTo>
                  <a:lnTo>
                    <a:pt x="7695" y="1119"/>
                  </a:lnTo>
                  <a:cubicBezTo>
                    <a:pt x="7833" y="1043"/>
                    <a:pt x="7983" y="1006"/>
                    <a:pt x="8133" y="1006"/>
                  </a:cubicBezTo>
                  <a:cubicBezTo>
                    <a:pt x="8284" y="1006"/>
                    <a:pt x="8434" y="1043"/>
                    <a:pt x="8572" y="1119"/>
                  </a:cubicBezTo>
                  <a:cubicBezTo>
                    <a:pt x="8848" y="1294"/>
                    <a:pt x="9023" y="1570"/>
                    <a:pt x="9023" y="1896"/>
                  </a:cubicBezTo>
                  <a:lnTo>
                    <a:pt x="9023" y="5354"/>
                  </a:lnTo>
                  <a:lnTo>
                    <a:pt x="326" y="10392"/>
                  </a:lnTo>
                  <a:cubicBezTo>
                    <a:pt x="76" y="10542"/>
                    <a:pt x="1" y="10843"/>
                    <a:pt x="151" y="11094"/>
                  </a:cubicBezTo>
                  <a:cubicBezTo>
                    <a:pt x="226" y="11244"/>
                    <a:pt x="402" y="11344"/>
                    <a:pt x="577" y="11344"/>
                  </a:cubicBezTo>
                  <a:cubicBezTo>
                    <a:pt x="652" y="11344"/>
                    <a:pt x="752" y="11319"/>
                    <a:pt x="828" y="11269"/>
                  </a:cubicBezTo>
                  <a:lnTo>
                    <a:pt x="9775" y="6081"/>
                  </a:lnTo>
                  <a:cubicBezTo>
                    <a:pt x="9925" y="5981"/>
                    <a:pt x="10026" y="5805"/>
                    <a:pt x="10026" y="5630"/>
                  </a:cubicBezTo>
                  <a:lnTo>
                    <a:pt x="10026" y="1896"/>
                  </a:lnTo>
                  <a:cubicBezTo>
                    <a:pt x="10026" y="1219"/>
                    <a:pt x="9675" y="592"/>
                    <a:pt x="9073" y="241"/>
                  </a:cubicBezTo>
                  <a:cubicBezTo>
                    <a:pt x="8790" y="82"/>
                    <a:pt x="8477" y="0"/>
                    <a:pt x="8161"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7" name="Google Shape;1077;p31"/>
            <p:cNvSpPr/>
            <p:nvPr/>
          </p:nvSpPr>
          <p:spPr>
            <a:xfrm>
              <a:off x="1910232" y="3609086"/>
              <a:ext cx="56360" cy="71753"/>
            </a:xfrm>
            <a:custGeom>
              <a:avLst/>
              <a:gdLst/>
              <a:ahLst/>
              <a:cxnLst/>
              <a:rect l="l" t="t" r="r" b="b"/>
              <a:pathLst>
                <a:path w="1329" h="1692" extrusionOk="0">
                  <a:moveTo>
                    <a:pt x="372" y="1"/>
                  </a:moveTo>
                  <a:cubicBezTo>
                    <a:pt x="161" y="1"/>
                    <a:pt x="26" y="176"/>
                    <a:pt x="26" y="475"/>
                  </a:cubicBezTo>
                  <a:cubicBezTo>
                    <a:pt x="0" y="876"/>
                    <a:pt x="301" y="1403"/>
                    <a:pt x="677" y="1603"/>
                  </a:cubicBezTo>
                  <a:cubicBezTo>
                    <a:pt x="781" y="1662"/>
                    <a:pt x="880" y="1691"/>
                    <a:pt x="968" y="1691"/>
                  </a:cubicBezTo>
                  <a:cubicBezTo>
                    <a:pt x="1179" y="1691"/>
                    <a:pt x="1329" y="1528"/>
                    <a:pt x="1329" y="1227"/>
                  </a:cubicBezTo>
                  <a:cubicBezTo>
                    <a:pt x="1329" y="801"/>
                    <a:pt x="1028" y="300"/>
                    <a:pt x="677" y="100"/>
                  </a:cubicBezTo>
                  <a:cubicBezTo>
                    <a:pt x="565" y="32"/>
                    <a:pt x="462" y="1"/>
                    <a:pt x="372"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8" name="Google Shape;1078;p31"/>
            <p:cNvSpPr/>
            <p:nvPr/>
          </p:nvSpPr>
          <p:spPr>
            <a:xfrm>
              <a:off x="1918713" y="3598399"/>
              <a:ext cx="65944" cy="80829"/>
            </a:xfrm>
            <a:custGeom>
              <a:avLst/>
              <a:gdLst/>
              <a:ahLst/>
              <a:cxnLst/>
              <a:rect l="l" t="t" r="r" b="b"/>
              <a:pathLst>
                <a:path w="1555" h="1906" extrusionOk="0">
                  <a:moveTo>
                    <a:pt x="33" y="283"/>
                  </a:moveTo>
                  <a:cubicBezTo>
                    <a:pt x="20" y="287"/>
                    <a:pt x="9" y="293"/>
                    <a:pt x="1" y="301"/>
                  </a:cubicBezTo>
                  <a:lnTo>
                    <a:pt x="33" y="283"/>
                  </a:lnTo>
                  <a:close/>
                  <a:moveTo>
                    <a:pt x="577" y="1"/>
                  </a:moveTo>
                  <a:cubicBezTo>
                    <a:pt x="552" y="1"/>
                    <a:pt x="552" y="1"/>
                    <a:pt x="527" y="26"/>
                  </a:cubicBezTo>
                  <a:lnTo>
                    <a:pt x="477" y="26"/>
                  </a:lnTo>
                  <a:cubicBezTo>
                    <a:pt x="477" y="26"/>
                    <a:pt x="452" y="51"/>
                    <a:pt x="427" y="51"/>
                  </a:cubicBezTo>
                  <a:lnTo>
                    <a:pt x="33" y="283"/>
                  </a:lnTo>
                  <a:lnTo>
                    <a:pt x="33" y="283"/>
                  </a:lnTo>
                  <a:cubicBezTo>
                    <a:pt x="57" y="274"/>
                    <a:pt x="84" y="268"/>
                    <a:pt x="101" y="251"/>
                  </a:cubicBezTo>
                  <a:lnTo>
                    <a:pt x="227" y="251"/>
                  </a:lnTo>
                  <a:cubicBezTo>
                    <a:pt x="252" y="251"/>
                    <a:pt x="302" y="276"/>
                    <a:pt x="327" y="276"/>
                  </a:cubicBezTo>
                  <a:lnTo>
                    <a:pt x="352" y="276"/>
                  </a:lnTo>
                  <a:cubicBezTo>
                    <a:pt x="377" y="301"/>
                    <a:pt x="427" y="326"/>
                    <a:pt x="477" y="352"/>
                  </a:cubicBezTo>
                  <a:cubicBezTo>
                    <a:pt x="527" y="377"/>
                    <a:pt x="552" y="402"/>
                    <a:pt x="602" y="427"/>
                  </a:cubicBezTo>
                  <a:cubicBezTo>
                    <a:pt x="653" y="477"/>
                    <a:pt x="678" y="502"/>
                    <a:pt x="728" y="552"/>
                  </a:cubicBezTo>
                  <a:cubicBezTo>
                    <a:pt x="803" y="627"/>
                    <a:pt x="878" y="727"/>
                    <a:pt x="928" y="828"/>
                  </a:cubicBezTo>
                  <a:cubicBezTo>
                    <a:pt x="978" y="878"/>
                    <a:pt x="1003" y="928"/>
                    <a:pt x="1003" y="1003"/>
                  </a:cubicBezTo>
                  <a:lnTo>
                    <a:pt x="1029" y="1003"/>
                  </a:lnTo>
                  <a:cubicBezTo>
                    <a:pt x="1029" y="1053"/>
                    <a:pt x="1054" y="1103"/>
                    <a:pt x="1079" y="1154"/>
                  </a:cubicBezTo>
                  <a:cubicBezTo>
                    <a:pt x="1104" y="1204"/>
                    <a:pt x="1104" y="1254"/>
                    <a:pt x="1104" y="1329"/>
                  </a:cubicBezTo>
                  <a:cubicBezTo>
                    <a:pt x="1129" y="1379"/>
                    <a:pt x="1129" y="1429"/>
                    <a:pt x="1129" y="1479"/>
                  </a:cubicBezTo>
                  <a:cubicBezTo>
                    <a:pt x="1129" y="1529"/>
                    <a:pt x="1129" y="1580"/>
                    <a:pt x="1104" y="1630"/>
                  </a:cubicBezTo>
                  <a:cubicBezTo>
                    <a:pt x="1104" y="1655"/>
                    <a:pt x="1104" y="1705"/>
                    <a:pt x="1079" y="1730"/>
                  </a:cubicBezTo>
                  <a:cubicBezTo>
                    <a:pt x="1054" y="1780"/>
                    <a:pt x="1054" y="1805"/>
                    <a:pt x="1029" y="1830"/>
                  </a:cubicBezTo>
                  <a:lnTo>
                    <a:pt x="1003" y="1830"/>
                  </a:lnTo>
                  <a:cubicBezTo>
                    <a:pt x="978" y="1855"/>
                    <a:pt x="953" y="1880"/>
                    <a:pt x="928" y="1905"/>
                  </a:cubicBezTo>
                  <a:lnTo>
                    <a:pt x="1354" y="1655"/>
                  </a:lnTo>
                  <a:cubicBezTo>
                    <a:pt x="1379" y="1630"/>
                    <a:pt x="1404" y="1605"/>
                    <a:pt x="1430" y="1580"/>
                  </a:cubicBezTo>
                  <a:lnTo>
                    <a:pt x="1455" y="1580"/>
                  </a:lnTo>
                  <a:cubicBezTo>
                    <a:pt x="1455" y="1555"/>
                    <a:pt x="1480" y="1555"/>
                    <a:pt x="1480" y="1529"/>
                  </a:cubicBezTo>
                  <a:cubicBezTo>
                    <a:pt x="1480" y="1529"/>
                    <a:pt x="1505" y="1504"/>
                    <a:pt x="1505" y="1504"/>
                  </a:cubicBezTo>
                  <a:cubicBezTo>
                    <a:pt x="1505" y="1504"/>
                    <a:pt x="1505" y="1479"/>
                    <a:pt x="1505" y="1479"/>
                  </a:cubicBezTo>
                  <a:cubicBezTo>
                    <a:pt x="1505" y="1479"/>
                    <a:pt x="1505" y="1479"/>
                    <a:pt x="1530" y="1454"/>
                  </a:cubicBezTo>
                  <a:cubicBezTo>
                    <a:pt x="1530" y="1454"/>
                    <a:pt x="1530" y="1429"/>
                    <a:pt x="1530" y="1429"/>
                  </a:cubicBezTo>
                  <a:cubicBezTo>
                    <a:pt x="1530" y="1404"/>
                    <a:pt x="1530" y="1404"/>
                    <a:pt x="1530" y="1379"/>
                  </a:cubicBezTo>
                  <a:cubicBezTo>
                    <a:pt x="1555" y="1354"/>
                    <a:pt x="1555" y="1354"/>
                    <a:pt x="1555" y="1354"/>
                  </a:cubicBezTo>
                  <a:cubicBezTo>
                    <a:pt x="1555" y="1354"/>
                    <a:pt x="1555" y="1329"/>
                    <a:pt x="1555" y="1329"/>
                  </a:cubicBezTo>
                  <a:cubicBezTo>
                    <a:pt x="1555" y="1304"/>
                    <a:pt x="1555" y="1304"/>
                    <a:pt x="1555" y="1304"/>
                  </a:cubicBezTo>
                  <a:cubicBezTo>
                    <a:pt x="1555" y="1279"/>
                    <a:pt x="1555" y="1279"/>
                    <a:pt x="1555" y="1254"/>
                  </a:cubicBezTo>
                  <a:cubicBezTo>
                    <a:pt x="1555" y="1254"/>
                    <a:pt x="1555" y="1254"/>
                    <a:pt x="1555" y="1229"/>
                  </a:cubicBezTo>
                  <a:cubicBezTo>
                    <a:pt x="1555" y="1229"/>
                    <a:pt x="1555" y="1204"/>
                    <a:pt x="1555" y="1204"/>
                  </a:cubicBezTo>
                  <a:cubicBezTo>
                    <a:pt x="1555" y="1179"/>
                    <a:pt x="1555" y="1179"/>
                    <a:pt x="1555" y="1179"/>
                  </a:cubicBezTo>
                  <a:cubicBezTo>
                    <a:pt x="1555" y="1154"/>
                    <a:pt x="1555" y="1154"/>
                    <a:pt x="1555" y="1128"/>
                  </a:cubicBezTo>
                  <a:lnTo>
                    <a:pt x="1555" y="1103"/>
                  </a:lnTo>
                  <a:cubicBezTo>
                    <a:pt x="1555" y="1103"/>
                    <a:pt x="1555" y="1078"/>
                    <a:pt x="1530" y="1078"/>
                  </a:cubicBezTo>
                  <a:cubicBezTo>
                    <a:pt x="1530" y="1053"/>
                    <a:pt x="1530" y="1053"/>
                    <a:pt x="1530" y="1028"/>
                  </a:cubicBezTo>
                  <a:cubicBezTo>
                    <a:pt x="1530" y="1028"/>
                    <a:pt x="1530" y="1028"/>
                    <a:pt x="1530" y="1003"/>
                  </a:cubicBezTo>
                  <a:cubicBezTo>
                    <a:pt x="1530" y="1003"/>
                    <a:pt x="1530" y="978"/>
                    <a:pt x="1530" y="978"/>
                  </a:cubicBezTo>
                  <a:cubicBezTo>
                    <a:pt x="1530" y="953"/>
                    <a:pt x="1505" y="953"/>
                    <a:pt x="1505" y="928"/>
                  </a:cubicBezTo>
                  <a:cubicBezTo>
                    <a:pt x="1505" y="928"/>
                    <a:pt x="1505" y="928"/>
                    <a:pt x="1505" y="903"/>
                  </a:cubicBezTo>
                  <a:cubicBezTo>
                    <a:pt x="1505" y="878"/>
                    <a:pt x="1505" y="878"/>
                    <a:pt x="1480" y="878"/>
                  </a:cubicBezTo>
                  <a:cubicBezTo>
                    <a:pt x="1480" y="853"/>
                    <a:pt x="1480" y="853"/>
                    <a:pt x="1480" y="828"/>
                  </a:cubicBezTo>
                  <a:cubicBezTo>
                    <a:pt x="1480" y="828"/>
                    <a:pt x="1480" y="803"/>
                    <a:pt x="1480" y="803"/>
                  </a:cubicBezTo>
                  <a:cubicBezTo>
                    <a:pt x="1455" y="803"/>
                    <a:pt x="1455" y="778"/>
                    <a:pt x="1455" y="778"/>
                  </a:cubicBezTo>
                  <a:cubicBezTo>
                    <a:pt x="1455" y="753"/>
                    <a:pt x="1455" y="753"/>
                    <a:pt x="1455" y="753"/>
                  </a:cubicBezTo>
                  <a:cubicBezTo>
                    <a:pt x="1455" y="753"/>
                    <a:pt x="1430" y="727"/>
                    <a:pt x="1430" y="727"/>
                  </a:cubicBezTo>
                  <a:cubicBezTo>
                    <a:pt x="1430" y="727"/>
                    <a:pt x="1430" y="727"/>
                    <a:pt x="1430" y="702"/>
                  </a:cubicBezTo>
                  <a:cubicBezTo>
                    <a:pt x="1430" y="702"/>
                    <a:pt x="1404" y="677"/>
                    <a:pt x="1404" y="677"/>
                  </a:cubicBezTo>
                  <a:cubicBezTo>
                    <a:pt x="1404" y="652"/>
                    <a:pt x="1404" y="652"/>
                    <a:pt x="1379" y="627"/>
                  </a:cubicBezTo>
                  <a:lnTo>
                    <a:pt x="1354" y="602"/>
                  </a:lnTo>
                  <a:cubicBezTo>
                    <a:pt x="1354" y="577"/>
                    <a:pt x="1354" y="577"/>
                    <a:pt x="1354" y="577"/>
                  </a:cubicBezTo>
                  <a:cubicBezTo>
                    <a:pt x="1329" y="552"/>
                    <a:pt x="1329" y="527"/>
                    <a:pt x="1304" y="502"/>
                  </a:cubicBezTo>
                  <a:cubicBezTo>
                    <a:pt x="1304" y="477"/>
                    <a:pt x="1279" y="452"/>
                    <a:pt x="1279" y="427"/>
                  </a:cubicBezTo>
                  <a:cubicBezTo>
                    <a:pt x="1254" y="427"/>
                    <a:pt x="1254" y="402"/>
                    <a:pt x="1229" y="402"/>
                  </a:cubicBezTo>
                  <a:cubicBezTo>
                    <a:pt x="1229" y="377"/>
                    <a:pt x="1229" y="377"/>
                    <a:pt x="1204" y="377"/>
                  </a:cubicBezTo>
                  <a:cubicBezTo>
                    <a:pt x="1204" y="352"/>
                    <a:pt x="1204" y="352"/>
                    <a:pt x="1179" y="326"/>
                  </a:cubicBezTo>
                  <a:cubicBezTo>
                    <a:pt x="1179" y="326"/>
                    <a:pt x="1179" y="326"/>
                    <a:pt x="1154" y="301"/>
                  </a:cubicBezTo>
                  <a:lnTo>
                    <a:pt x="1129" y="276"/>
                  </a:lnTo>
                  <a:lnTo>
                    <a:pt x="1104" y="251"/>
                  </a:lnTo>
                  <a:cubicBezTo>
                    <a:pt x="1104" y="251"/>
                    <a:pt x="1079" y="226"/>
                    <a:pt x="1079" y="226"/>
                  </a:cubicBezTo>
                  <a:cubicBezTo>
                    <a:pt x="1079" y="226"/>
                    <a:pt x="1054" y="201"/>
                    <a:pt x="1054" y="201"/>
                  </a:cubicBezTo>
                  <a:lnTo>
                    <a:pt x="1029" y="201"/>
                  </a:lnTo>
                  <a:cubicBezTo>
                    <a:pt x="1029" y="176"/>
                    <a:pt x="1029" y="176"/>
                    <a:pt x="1029" y="176"/>
                  </a:cubicBezTo>
                  <a:cubicBezTo>
                    <a:pt x="1003" y="176"/>
                    <a:pt x="1003" y="151"/>
                    <a:pt x="978" y="151"/>
                  </a:cubicBezTo>
                  <a:cubicBezTo>
                    <a:pt x="978" y="151"/>
                    <a:pt x="978" y="151"/>
                    <a:pt x="953" y="126"/>
                  </a:cubicBezTo>
                  <a:lnTo>
                    <a:pt x="928" y="126"/>
                  </a:lnTo>
                  <a:cubicBezTo>
                    <a:pt x="928" y="101"/>
                    <a:pt x="928" y="101"/>
                    <a:pt x="903" y="101"/>
                  </a:cubicBezTo>
                  <a:cubicBezTo>
                    <a:pt x="903" y="101"/>
                    <a:pt x="878" y="76"/>
                    <a:pt x="878" y="76"/>
                  </a:cubicBezTo>
                  <a:lnTo>
                    <a:pt x="853" y="76"/>
                  </a:lnTo>
                  <a:cubicBezTo>
                    <a:pt x="853" y="76"/>
                    <a:pt x="828" y="51"/>
                    <a:pt x="828" y="51"/>
                  </a:cubicBezTo>
                  <a:lnTo>
                    <a:pt x="803" y="51"/>
                  </a:lnTo>
                  <a:cubicBezTo>
                    <a:pt x="803" y="51"/>
                    <a:pt x="778" y="51"/>
                    <a:pt x="778" y="26"/>
                  </a:cubicBezTo>
                  <a:lnTo>
                    <a:pt x="703" y="26"/>
                  </a:lnTo>
                  <a:cubicBezTo>
                    <a:pt x="678" y="1"/>
                    <a:pt x="678" y="1"/>
                    <a:pt x="653"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9" name="Google Shape;1079;p31"/>
            <p:cNvSpPr/>
            <p:nvPr/>
          </p:nvSpPr>
          <p:spPr>
            <a:xfrm>
              <a:off x="1860275" y="3639492"/>
              <a:ext cx="55299" cy="71966"/>
            </a:xfrm>
            <a:custGeom>
              <a:avLst/>
              <a:gdLst/>
              <a:ahLst/>
              <a:cxnLst/>
              <a:rect l="l" t="t" r="r" b="b"/>
              <a:pathLst>
                <a:path w="1304" h="1697" extrusionOk="0">
                  <a:moveTo>
                    <a:pt x="361" y="1"/>
                  </a:moveTo>
                  <a:cubicBezTo>
                    <a:pt x="142" y="1"/>
                    <a:pt x="0" y="173"/>
                    <a:pt x="0" y="460"/>
                  </a:cubicBezTo>
                  <a:cubicBezTo>
                    <a:pt x="0" y="886"/>
                    <a:pt x="276" y="1388"/>
                    <a:pt x="652" y="1613"/>
                  </a:cubicBezTo>
                  <a:cubicBezTo>
                    <a:pt x="751" y="1670"/>
                    <a:pt x="846" y="1696"/>
                    <a:pt x="932" y="1696"/>
                  </a:cubicBezTo>
                  <a:cubicBezTo>
                    <a:pt x="1149" y="1696"/>
                    <a:pt x="1304" y="1525"/>
                    <a:pt x="1304" y="1237"/>
                  </a:cubicBezTo>
                  <a:cubicBezTo>
                    <a:pt x="1304" y="811"/>
                    <a:pt x="1003" y="310"/>
                    <a:pt x="652" y="84"/>
                  </a:cubicBezTo>
                  <a:cubicBezTo>
                    <a:pt x="546" y="28"/>
                    <a:pt x="448" y="1"/>
                    <a:pt x="361"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0" name="Google Shape;1080;p31"/>
            <p:cNvSpPr/>
            <p:nvPr/>
          </p:nvSpPr>
          <p:spPr>
            <a:xfrm>
              <a:off x="1867697" y="3629229"/>
              <a:ext cx="65944" cy="80829"/>
            </a:xfrm>
            <a:custGeom>
              <a:avLst/>
              <a:gdLst/>
              <a:ahLst/>
              <a:cxnLst/>
              <a:rect l="l" t="t" r="r" b="b"/>
              <a:pathLst>
                <a:path w="1555" h="1906" extrusionOk="0">
                  <a:moveTo>
                    <a:pt x="79" y="255"/>
                  </a:moveTo>
                  <a:cubicBezTo>
                    <a:pt x="53" y="263"/>
                    <a:pt x="20" y="282"/>
                    <a:pt x="1" y="301"/>
                  </a:cubicBezTo>
                  <a:lnTo>
                    <a:pt x="79" y="255"/>
                  </a:lnTo>
                  <a:close/>
                  <a:moveTo>
                    <a:pt x="527" y="0"/>
                  </a:moveTo>
                  <a:cubicBezTo>
                    <a:pt x="527" y="0"/>
                    <a:pt x="502" y="26"/>
                    <a:pt x="477" y="26"/>
                  </a:cubicBezTo>
                  <a:cubicBezTo>
                    <a:pt x="477" y="26"/>
                    <a:pt x="452" y="26"/>
                    <a:pt x="427" y="51"/>
                  </a:cubicBezTo>
                  <a:lnTo>
                    <a:pt x="79" y="255"/>
                  </a:lnTo>
                  <a:lnTo>
                    <a:pt x="79" y="255"/>
                  </a:lnTo>
                  <a:cubicBezTo>
                    <a:pt x="88" y="253"/>
                    <a:pt x="95" y="251"/>
                    <a:pt x="101" y="251"/>
                  </a:cubicBezTo>
                  <a:lnTo>
                    <a:pt x="226" y="251"/>
                  </a:lnTo>
                  <a:cubicBezTo>
                    <a:pt x="252" y="251"/>
                    <a:pt x="302" y="251"/>
                    <a:pt x="352" y="276"/>
                  </a:cubicBezTo>
                  <a:cubicBezTo>
                    <a:pt x="377" y="301"/>
                    <a:pt x="427" y="301"/>
                    <a:pt x="477" y="326"/>
                  </a:cubicBezTo>
                  <a:cubicBezTo>
                    <a:pt x="527" y="376"/>
                    <a:pt x="552" y="401"/>
                    <a:pt x="602" y="427"/>
                  </a:cubicBezTo>
                  <a:cubicBezTo>
                    <a:pt x="653" y="477"/>
                    <a:pt x="678" y="502"/>
                    <a:pt x="728" y="552"/>
                  </a:cubicBezTo>
                  <a:cubicBezTo>
                    <a:pt x="803" y="627"/>
                    <a:pt x="878" y="727"/>
                    <a:pt x="928" y="828"/>
                  </a:cubicBezTo>
                  <a:cubicBezTo>
                    <a:pt x="978" y="878"/>
                    <a:pt x="1003" y="928"/>
                    <a:pt x="1029" y="978"/>
                  </a:cubicBezTo>
                  <a:cubicBezTo>
                    <a:pt x="1029" y="1028"/>
                    <a:pt x="1054" y="1103"/>
                    <a:pt x="1079" y="1153"/>
                  </a:cubicBezTo>
                  <a:cubicBezTo>
                    <a:pt x="1104" y="1204"/>
                    <a:pt x="1104" y="1254"/>
                    <a:pt x="1104" y="1304"/>
                  </a:cubicBezTo>
                  <a:cubicBezTo>
                    <a:pt x="1129" y="1379"/>
                    <a:pt x="1129" y="1429"/>
                    <a:pt x="1129" y="1479"/>
                  </a:cubicBezTo>
                  <a:cubicBezTo>
                    <a:pt x="1129" y="1529"/>
                    <a:pt x="1129" y="1579"/>
                    <a:pt x="1104" y="1605"/>
                  </a:cubicBezTo>
                  <a:cubicBezTo>
                    <a:pt x="1104" y="1605"/>
                    <a:pt x="1104" y="1605"/>
                    <a:pt x="1104" y="1630"/>
                  </a:cubicBezTo>
                  <a:cubicBezTo>
                    <a:pt x="1104" y="1655"/>
                    <a:pt x="1104" y="1705"/>
                    <a:pt x="1079" y="1730"/>
                  </a:cubicBezTo>
                  <a:cubicBezTo>
                    <a:pt x="1054" y="1755"/>
                    <a:pt x="1054" y="1780"/>
                    <a:pt x="1029" y="1805"/>
                  </a:cubicBezTo>
                  <a:cubicBezTo>
                    <a:pt x="1029" y="1830"/>
                    <a:pt x="1003" y="1830"/>
                    <a:pt x="1003" y="1830"/>
                  </a:cubicBezTo>
                  <a:cubicBezTo>
                    <a:pt x="978" y="1855"/>
                    <a:pt x="953" y="1880"/>
                    <a:pt x="928" y="1905"/>
                  </a:cubicBezTo>
                  <a:lnTo>
                    <a:pt x="1354" y="1655"/>
                  </a:lnTo>
                  <a:cubicBezTo>
                    <a:pt x="1379" y="1630"/>
                    <a:pt x="1404" y="1605"/>
                    <a:pt x="1430" y="1579"/>
                  </a:cubicBezTo>
                  <a:cubicBezTo>
                    <a:pt x="1455" y="1579"/>
                    <a:pt x="1455" y="1579"/>
                    <a:pt x="1455" y="1554"/>
                  </a:cubicBezTo>
                  <a:cubicBezTo>
                    <a:pt x="1455" y="1554"/>
                    <a:pt x="1480" y="1554"/>
                    <a:pt x="1480" y="1529"/>
                  </a:cubicBezTo>
                  <a:cubicBezTo>
                    <a:pt x="1480" y="1529"/>
                    <a:pt x="1505" y="1504"/>
                    <a:pt x="1505" y="1479"/>
                  </a:cubicBezTo>
                  <a:cubicBezTo>
                    <a:pt x="1505" y="1479"/>
                    <a:pt x="1505" y="1454"/>
                    <a:pt x="1530" y="1454"/>
                  </a:cubicBezTo>
                  <a:cubicBezTo>
                    <a:pt x="1530" y="1429"/>
                    <a:pt x="1530" y="1429"/>
                    <a:pt x="1530" y="1404"/>
                  </a:cubicBezTo>
                  <a:cubicBezTo>
                    <a:pt x="1530" y="1404"/>
                    <a:pt x="1530" y="1404"/>
                    <a:pt x="1530" y="1379"/>
                  </a:cubicBezTo>
                  <a:cubicBezTo>
                    <a:pt x="1555" y="1379"/>
                    <a:pt x="1555" y="1354"/>
                    <a:pt x="1555" y="1354"/>
                  </a:cubicBezTo>
                  <a:cubicBezTo>
                    <a:pt x="1555" y="1329"/>
                    <a:pt x="1555" y="1329"/>
                    <a:pt x="1555" y="1329"/>
                  </a:cubicBezTo>
                  <a:cubicBezTo>
                    <a:pt x="1555" y="1304"/>
                    <a:pt x="1555" y="1304"/>
                    <a:pt x="1555" y="1279"/>
                  </a:cubicBezTo>
                  <a:cubicBezTo>
                    <a:pt x="1555" y="1279"/>
                    <a:pt x="1555" y="1279"/>
                    <a:pt x="1555" y="1254"/>
                  </a:cubicBezTo>
                  <a:cubicBezTo>
                    <a:pt x="1555" y="1254"/>
                    <a:pt x="1555" y="1229"/>
                    <a:pt x="1555" y="1229"/>
                  </a:cubicBezTo>
                  <a:cubicBezTo>
                    <a:pt x="1555" y="1204"/>
                    <a:pt x="1555" y="1204"/>
                    <a:pt x="1555" y="1204"/>
                  </a:cubicBezTo>
                  <a:cubicBezTo>
                    <a:pt x="1555" y="1178"/>
                    <a:pt x="1555" y="1178"/>
                    <a:pt x="1555" y="1153"/>
                  </a:cubicBezTo>
                  <a:cubicBezTo>
                    <a:pt x="1555" y="1153"/>
                    <a:pt x="1555" y="1128"/>
                    <a:pt x="1555" y="1128"/>
                  </a:cubicBezTo>
                  <a:cubicBezTo>
                    <a:pt x="1555" y="1128"/>
                    <a:pt x="1555" y="1103"/>
                    <a:pt x="1555" y="1103"/>
                  </a:cubicBezTo>
                  <a:cubicBezTo>
                    <a:pt x="1555" y="1078"/>
                    <a:pt x="1555" y="1078"/>
                    <a:pt x="1555" y="1053"/>
                  </a:cubicBezTo>
                  <a:cubicBezTo>
                    <a:pt x="1530" y="1053"/>
                    <a:pt x="1530" y="1053"/>
                    <a:pt x="1530" y="1028"/>
                  </a:cubicBezTo>
                  <a:cubicBezTo>
                    <a:pt x="1530" y="1028"/>
                    <a:pt x="1530" y="1003"/>
                    <a:pt x="1530" y="1003"/>
                  </a:cubicBezTo>
                  <a:cubicBezTo>
                    <a:pt x="1530" y="978"/>
                    <a:pt x="1530" y="978"/>
                    <a:pt x="1530" y="953"/>
                  </a:cubicBezTo>
                  <a:cubicBezTo>
                    <a:pt x="1530" y="953"/>
                    <a:pt x="1505" y="928"/>
                    <a:pt x="1505" y="928"/>
                  </a:cubicBezTo>
                  <a:cubicBezTo>
                    <a:pt x="1505" y="928"/>
                    <a:pt x="1505" y="903"/>
                    <a:pt x="1505" y="903"/>
                  </a:cubicBezTo>
                  <a:cubicBezTo>
                    <a:pt x="1505" y="878"/>
                    <a:pt x="1505" y="878"/>
                    <a:pt x="1505" y="853"/>
                  </a:cubicBezTo>
                  <a:cubicBezTo>
                    <a:pt x="1480" y="853"/>
                    <a:pt x="1480" y="828"/>
                    <a:pt x="1480" y="828"/>
                  </a:cubicBezTo>
                  <a:cubicBezTo>
                    <a:pt x="1480" y="828"/>
                    <a:pt x="1480" y="802"/>
                    <a:pt x="1480" y="802"/>
                  </a:cubicBezTo>
                  <a:cubicBezTo>
                    <a:pt x="1455" y="777"/>
                    <a:pt x="1455" y="777"/>
                    <a:pt x="1455" y="752"/>
                  </a:cubicBezTo>
                  <a:cubicBezTo>
                    <a:pt x="1455" y="752"/>
                    <a:pt x="1455" y="752"/>
                    <a:pt x="1455" y="727"/>
                  </a:cubicBezTo>
                  <a:lnTo>
                    <a:pt x="1430" y="702"/>
                  </a:lnTo>
                  <a:cubicBezTo>
                    <a:pt x="1430" y="677"/>
                    <a:pt x="1430" y="677"/>
                    <a:pt x="1404" y="652"/>
                  </a:cubicBezTo>
                  <a:cubicBezTo>
                    <a:pt x="1404" y="652"/>
                    <a:pt x="1404" y="627"/>
                    <a:pt x="1379" y="627"/>
                  </a:cubicBezTo>
                  <a:cubicBezTo>
                    <a:pt x="1379" y="602"/>
                    <a:pt x="1379" y="602"/>
                    <a:pt x="1379" y="577"/>
                  </a:cubicBezTo>
                  <a:lnTo>
                    <a:pt x="1354" y="577"/>
                  </a:lnTo>
                  <a:cubicBezTo>
                    <a:pt x="1354" y="552"/>
                    <a:pt x="1329" y="527"/>
                    <a:pt x="1304" y="502"/>
                  </a:cubicBezTo>
                  <a:cubicBezTo>
                    <a:pt x="1304" y="477"/>
                    <a:pt x="1279" y="452"/>
                    <a:pt x="1279" y="427"/>
                  </a:cubicBezTo>
                  <a:cubicBezTo>
                    <a:pt x="1254" y="427"/>
                    <a:pt x="1254" y="401"/>
                    <a:pt x="1229" y="401"/>
                  </a:cubicBezTo>
                  <a:cubicBezTo>
                    <a:pt x="1229" y="376"/>
                    <a:pt x="1229" y="376"/>
                    <a:pt x="1204" y="351"/>
                  </a:cubicBezTo>
                  <a:cubicBezTo>
                    <a:pt x="1204" y="351"/>
                    <a:pt x="1204" y="351"/>
                    <a:pt x="1179" y="326"/>
                  </a:cubicBezTo>
                  <a:cubicBezTo>
                    <a:pt x="1179" y="326"/>
                    <a:pt x="1179" y="301"/>
                    <a:pt x="1154" y="301"/>
                  </a:cubicBezTo>
                  <a:cubicBezTo>
                    <a:pt x="1154" y="276"/>
                    <a:pt x="1154" y="276"/>
                    <a:pt x="1129" y="276"/>
                  </a:cubicBezTo>
                  <a:cubicBezTo>
                    <a:pt x="1129" y="276"/>
                    <a:pt x="1129" y="251"/>
                    <a:pt x="1104" y="251"/>
                  </a:cubicBezTo>
                  <a:cubicBezTo>
                    <a:pt x="1104" y="226"/>
                    <a:pt x="1079" y="226"/>
                    <a:pt x="1079" y="226"/>
                  </a:cubicBezTo>
                  <a:cubicBezTo>
                    <a:pt x="1079" y="201"/>
                    <a:pt x="1054" y="201"/>
                    <a:pt x="1054" y="201"/>
                  </a:cubicBezTo>
                  <a:cubicBezTo>
                    <a:pt x="1054" y="201"/>
                    <a:pt x="1029" y="176"/>
                    <a:pt x="1029" y="176"/>
                  </a:cubicBezTo>
                  <a:cubicBezTo>
                    <a:pt x="1003" y="151"/>
                    <a:pt x="1003" y="151"/>
                    <a:pt x="1003" y="151"/>
                  </a:cubicBezTo>
                  <a:cubicBezTo>
                    <a:pt x="978" y="151"/>
                    <a:pt x="978" y="126"/>
                    <a:pt x="953" y="126"/>
                  </a:cubicBezTo>
                  <a:lnTo>
                    <a:pt x="928" y="101"/>
                  </a:lnTo>
                  <a:lnTo>
                    <a:pt x="903" y="101"/>
                  </a:lnTo>
                  <a:cubicBezTo>
                    <a:pt x="903" y="76"/>
                    <a:pt x="878" y="76"/>
                    <a:pt x="878" y="76"/>
                  </a:cubicBezTo>
                  <a:lnTo>
                    <a:pt x="853" y="76"/>
                  </a:lnTo>
                  <a:cubicBezTo>
                    <a:pt x="853" y="51"/>
                    <a:pt x="828" y="51"/>
                    <a:pt x="828" y="51"/>
                  </a:cubicBezTo>
                  <a:lnTo>
                    <a:pt x="803" y="51"/>
                  </a:lnTo>
                  <a:cubicBezTo>
                    <a:pt x="803" y="26"/>
                    <a:pt x="778" y="26"/>
                    <a:pt x="778" y="26"/>
                  </a:cubicBezTo>
                  <a:lnTo>
                    <a:pt x="728" y="26"/>
                  </a:lnTo>
                  <a:cubicBezTo>
                    <a:pt x="703" y="0"/>
                    <a:pt x="703" y="0"/>
                    <a:pt x="703"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1" name="Google Shape;1081;p31"/>
            <p:cNvSpPr/>
            <p:nvPr/>
          </p:nvSpPr>
          <p:spPr>
            <a:xfrm>
              <a:off x="1444679" y="3877400"/>
              <a:ext cx="55342" cy="71711"/>
            </a:xfrm>
            <a:custGeom>
              <a:avLst/>
              <a:gdLst/>
              <a:ahLst/>
              <a:cxnLst/>
              <a:rect l="l" t="t" r="r" b="b"/>
              <a:pathLst>
                <a:path w="1305" h="1691" extrusionOk="0">
                  <a:moveTo>
                    <a:pt x="362" y="1"/>
                  </a:moveTo>
                  <a:cubicBezTo>
                    <a:pt x="150" y="1"/>
                    <a:pt x="1" y="164"/>
                    <a:pt x="1" y="464"/>
                  </a:cubicBezTo>
                  <a:cubicBezTo>
                    <a:pt x="1" y="890"/>
                    <a:pt x="277" y="1392"/>
                    <a:pt x="653" y="1592"/>
                  </a:cubicBezTo>
                  <a:cubicBezTo>
                    <a:pt x="757" y="1659"/>
                    <a:pt x="857" y="1691"/>
                    <a:pt x="946" y="1691"/>
                  </a:cubicBezTo>
                  <a:cubicBezTo>
                    <a:pt x="1156" y="1691"/>
                    <a:pt x="1304" y="1515"/>
                    <a:pt x="1304" y="1216"/>
                  </a:cubicBezTo>
                  <a:cubicBezTo>
                    <a:pt x="1304" y="815"/>
                    <a:pt x="1003" y="289"/>
                    <a:pt x="653" y="88"/>
                  </a:cubicBezTo>
                  <a:cubicBezTo>
                    <a:pt x="549" y="29"/>
                    <a:pt x="450" y="1"/>
                    <a:pt x="362"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2" name="Google Shape;1082;p31"/>
            <p:cNvSpPr/>
            <p:nvPr/>
          </p:nvSpPr>
          <p:spPr>
            <a:xfrm>
              <a:off x="1452143" y="3866246"/>
              <a:ext cx="65944" cy="80829"/>
            </a:xfrm>
            <a:custGeom>
              <a:avLst/>
              <a:gdLst/>
              <a:ahLst/>
              <a:cxnLst/>
              <a:rect l="l" t="t" r="r" b="b"/>
              <a:pathLst>
                <a:path w="1555" h="1906" extrusionOk="0">
                  <a:moveTo>
                    <a:pt x="602" y="0"/>
                  </a:moveTo>
                  <a:cubicBezTo>
                    <a:pt x="602" y="0"/>
                    <a:pt x="577" y="0"/>
                    <a:pt x="577" y="26"/>
                  </a:cubicBezTo>
                  <a:lnTo>
                    <a:pt x="502" y="26"/>
                  </a:lnTo>
                  <a:cubicBezTo>
                    <a:pt x="477" y="26"/>
                    <a:pt x="452" y="51"/>
                    <a:pt x="426" y="51"/>
                  </a:cubicBezTo>
                  <a:lnTo>
                    <a:pt x="0" y="301"/>
                  </a:lnTo>
                  <a:cubicBezTo>
                    <a:pt x="51" y="276"/>
                    <a:pt x="76" y="276"/>
                    <a:pt x="101" y="276"/>
                  </a:cubicBezTo>
                  <a:cubicBezTo>
                    <a:pt x="151" y="251"/>
                    <a:pt x="176" y="251"/>
                    <a:pt x="226" y="251"/>
                  </a:cubicBezTo>
                  <a:cubicBezTo>
                    <a:pt x="251" y="276"/>
                    <a:pt x="301" y="276"/>
                    <a:pt x="351" y="301"/>
                  </a:cubicBezTo>
                  <a:cubicBezTo>
                    <a:pt x="376" y="301"/>
                    <a:pt x="426" y="326"/>
                    <a:pt x="477" y="351"/>
                  </a:cubicBezTo>
                  <a:cubicBezTo>
                    <a:pt x="527" y="376"/>
                    <a:pt x="552" y="401"/>
                    <a:pt x="602" y="452"/>
                  </a:cubicBezTo>
                  <a:cubicBezTo>
                    <a:pt x="652" y="477"/>
                    <a:pt x="702" y="527"/>
                    <a:pt x="727" y="552"/>
                  </a:cubicBezTo>
                  <a:cubicBezTo>
                    <a:pt x="802" y="652"/>
                    <a:pt x="878" y="727"/>
                    <a:pt x="928" y="828"/>
                  </a:cubicBezTo>
                  <a:lnTo>
                    <a:pt x="953" y="853"/>
                  </a:lnTo>
                  <a:cubicBezTo>
                    <a:pt x="978" y="903"/>
                    <a:pt x="1003" y="953"/>
                    <a:pt x="1028" y="1003"/>
                  </a:cubicBezTo>
                  <a:cubicBezTo>
                    <a:pt x="1053" y="1053"/>
                    <a:pt x="1053" y="1103"/>
                    <a:pt x="1078" y="1153"/>
                  </a:cubicBezTo>
                  <a:cubicBezTo>
                    <a:pt x="1103" y="1204"/>
                    <a:pt x="1103" y="1279"/>
                    <a:pt x="1128" y="1329"/>
                  </a:cubicBezTo>
                  <a:cubicBezTo>
                    <a:pt x="1128" y="1379"/>
                    <a:pt x="1128" y="1429"/>
                    <a:pt x="1128" y="1479"/>
                  </a:cubicBezTo>
                  <a:cubicBezTo>
                    <a:pt x="1128" y="1529"/>
                    <a:pt x="1128" y="1579"/>
                    <a:pt x="1128" y="1630"/>
                  </a:cubicBezTo>
                  <a:cubicBezTo>
                    <a:pt x="1103" y="1680"/>
                    <a:pt x="1103" y="1705"/>
                    <a:pt x="1078" y="1755"/>
                  </a:cubicBezTo>
                  <a:cubicBezTo>
                    <a:pt x="1053" y="1780"/>
                    <a:pt x="1053" y="1805"/>
                    <a:pt x="1028" y="1830"/>
                  </a:cubicBezTo>
                  <a:cubicBezTo>
                    <a:pt x="1028" y="1830"/>
                    <a:pt x="1028" y="1830"/>
                    <a:pt x="1003" y="1855"/>
                  </a:cubicBezTo>
                  <a:cubicBezTo>
                    <a:pt x="993" y="1865"/>
                    <a:pt x="987" y="1871"/>
                    <a:pt x="981" y="1876"/>
                  </a:cubicBezTo>
                  <a:lnTo>
                    <a:pt x="981" y="1876"/>
                  </a:lnTo>
                  <a:lnTo>
                    <a:pt x="1379" y="1655"/>
                  </a:lnTo>
                  <a:cubicBezTo>
                    <a:pt x="1404" y="1630"/>
                    <a:pt x="1429" y="1630"/>
                    <a:pt x="1429" y="1605"/>
                  </a:cubicBezTo>
                  <a:cubicBezTo>
                    <a:pt x="1454" y="1579"/>
                    <a:pt x="1454" y="1579"/>
                    <a:pt x="1454" y="1579"/>
                  </a:cubicBezTo>
                  <a:cubicBezTo>
                    <a:pt x="1454" y="1554"/>
                    <a:pt x="1479" y="1554"/>
                    <a:pt x="1479" y="1554"/>
                  </a:cubicBezTo>
                  <a:cubicBezTo>
                    <a:pt x="1479" y="1529"/>
                    <a:pt x="1504" y="1504"/>
                    <a:pt x="1504" y="1504"/>
                  </a:cubicBezTo>
                  <a:cubicBezTo>
                    <a:pt x="1504" y="1479"/>
                    <a:pt x="1504" y="1479"/>
                    <a:pt x="1529" y="1454"/>
                  </a:cubicBezTo>
                  <a:cubicBezTo>
                    <a:pt x="1529" y="1454"/>
                    <a:pt x="1529" y="1429"/>
                    <a:pt x="1529" y="1429"/>
                  </a:cubicBezTo>
                  <a:cubicBezTo>
                    <a:pt x="1529" y="1429"/>
                    <a:pt x="1529" y="1404"/>
                    <a:pt x="1529" y="1404"/>
                  </a:cubicBezTo>
                  <a:cubicBezTo>
                    <a:pt x="1554" y="1379"/>
                    <a:pt x="1554" y="1379"/>
                    <a:pt x="1554" y="1379"/>
                  </a:cubicBezTo>
                  <a:lnTo>
                    <a:pt x="1554" y="1354"/>
                  </a:lnTo>
                  <a:cubicBezTo>
                    <a:pt x="1554" y="1354"/>
                    <a:pt x="1554" y="1354"/>
                    <a:pt x="1554" y="1329"/>
                  </a:cubicBezTo>
                  <a:cubicBezTo>
                    <a:pt x="1554" y="1329"/>
                    <a:pt x="1554" y="1304"/>
                    <a:pt x="1554" y="1304"/>
                  </a:cubicBezTo>
                  <a:cubicBezTo>
                    <a:pt x="1554" y="1279"/>
                    <a:pt x="1554" y="1279"/>
                    <a:pt x="1554" y="1279"/>
                  </a:cubicBezTo>
                  <a:cubicBezTo>
                    <a:pt x="1554" y="1254"/>
                    <a:pt x="1554" y="1254"/>
                    <a:pt x="1554" y="1229"/>
                  </a:cubicBezTo>
                  <a:cubicBezTo>
                    <a:pt x="1554" y="1229"/>
                    <a:pt x="1554" y="1204"/>
                    <a:pt x="1554" y="1204"/>
                  </a:cubicBezTo>
                  <a:cubicBezTo>
                    <a:pt x="1554" y="1204"/>
                    <a:pt x="1554" y="1178"/>
                    <a:pt x="1554" y="1178"/>
                  </a:cubicBezTo>
                  <a:cubicBezTo>
                    <a:pt x="1554" y="1153"/>
                    <a:pt x="1554" y="1153"/>
                    <a:pt x="1554" y="1153"/>
                  </a:cubicBezTo>
                  <a:cubicBezTo>
                    <a:pt x="1554" y="1128"/>
                    <a:pt x="1554" y="1128"/>
                    <a:pt x="1554" y="1103"/>
                  </a:cubicBezTo>
                  <a:cubicBezTo>
                    <a:pt x="1554" y="1103"/>
                    <a:pt x="1554" y="1078"/>
                    <a:pt x="1554" y="1078"/>
                  </a:cubicBezTo>
                  <a:cubicBezTo>
                    <a:pt x="1554" y="1053"/>
                    <a:pt x="1554" y="1053"/>
                    <a:pt x="1529" y="1053"/>
                  </a:cubicBezTo>
                  <a:cubicBezTo>
                    <a:pt x="1529" y="1028"/>
                    <a:pt x="1529" y="1028"/>
                    <a:pt x="1529" y="1003"/>
                  </a:cubicBezTo>
                  <a:cubicBezTo>
                    <a:pt x="1529" y="1003"/>
                    <a:pt x="1529" y="978"/>
                    <a:pt x="1529" y="978"/>
                  </a:cubicBezTo>
                  <a:cubicBezTo>
                    <a:pt x="1529" y="953"/>
                    <a:pt x="1529" y="953"/>
                    <a:pt x="1504" y="928"/>
                  </a:cubicBezTo>
                  <a:cubicBezTo>
                    <a:pt x="1504" y="928"/>
                    <a:pt x="1504" y="928"/>
                    <a:pt x="1504" y="903"/>
                  </a:cubicBezTo>
                  <a:cubicBezTo>
                    <a:pt x="1504" y="903"/>
                    <a:pt x="1504" y="878"/>
                    <a:pt x="1504" y="878"/>
                  </a:cubicBezTo>
                  <a:cubicBezTo>
                    <a:pt x="1479" y="853"/>
                    <a:pt x="1479" y="853"/>
                    <a:pt x="1479" y="828"/>
                  </a:cubicBezTo>
                  <a:cubicBezTo>
                    <a:pt x="1479" y="828"/>
                    <a:pt x="1479" y="828"/>
                    <a:pt x="1479" y="802"/>
                  </a:cubicBezTo>
                  <a:cubicBezTo>
                    <a:pt x="1479" y="802"/>
                    <a:pt x="1454" y="777"/>
                    <a:pt x="1454" y="777"/>
                  </a:cubicBezTo>
                  <a:cubicBezTo>
                    <a:pt x="1454" y="777"/>
                    <a:pt x="1454" y="752"/>
                    <a:pt x="1454" y="752"/>
                  </a:cubicBezTo>
                  <a:cubicBezTo>
                    <a:pt x="1429" y="727"/>
                    <a:pt x="1429" y="727"/>
                    <a:pt x="1429" y="702"/>
                  </a:cubicBezTo>
                  <a:cubicBezTo>
                    <a:pt x="1429" y="702"/>
                    <a:pt x="1429" y="677"/>
                    <a:pt x="1404" y="677"/>
                  </a:cubicBezTo>
                  <a:cubicBezTo>
                    <a:pt x="1404" y="652"/>
                    <a:pt x="1404" y="652"/>
                    <a:pt x="1404" y="627"/>
                  </a:cubicBezTo>
                  <a:cubicBezTo>
                    <a:pt x="1379" y="627"/>
                    <a:pt x="1379" y="602"/>
                    <a:pt x="1379" y="602"/>
                  </a:cubicBezTo>
                  <a:cubicBezTo>
                    <a:pt x="1379" y="602"/>
                    <a:pt x="1379" y="602"/>
                    <a:pt x="1354" y="577"/>
                  </a:cubicBezTo>
                  <a:cubicBezTo>
                    <a:pt x="1354" y="552"/>
                    <a:pt x="1329" y="527"/>
                    <a:pt x="1304" y="502"/>
                  </a:cubicBezTo>
                  <a:cubicBezTo>
                    <a:pt x="1304" y="477"/>
                    <a:pt x="1279" y="452"/>
                    <a:pt x="1279" y="452"/>
                  </a:cubicBezTo>
                  <a:cubicBezTo>
                    <a:pt x="1254" y="427"/>
                    <a:pt x="1254" y="427"/>
                    <a:pt x="1254" y="401"/>
                  </a:cubicBezTo>
                  <a:cubicBezTo>
                    <a:pt x="1228" y="401"/>
                    <a:pt x="1228" y="376"/>
                    <a:pt x="1228" y="376"/>
                  </a:cubicBezTo>
                  <a:cubicBezTo>
                    <a:pt x="1203" y="351"/>
                    <a:pt x="1203" y="351"/>
                    <a:pt x="1178" y="351"/>
                  </a:cubicBezTo>
                  <a:cubicBezTo>
                    <a:pt x="1178" y="326"/>
                    <a:pt x="1178" y="326"/>
                    <a:pt x="1153" y="326"/>
                  </a:cubicBezTo>
                  <a:lnTo>
                    <a:pt x="1153" y="301"/>
                  </a:lnTo>
                  <a:cubicBezTo>
                    <a:pt x="1153" y="301"/>
                    <a:pt x="1153" y="301"/>
                    <a:pt x="1128" y="276"/>
                  </a:cubicBezTo>
                  <a:cubicBezTo>
                    <a:pt x="1128" y="276"/>
                    <a:pt x="1128" y="276"/>
                    <a:pt x="1103" y="251"/>
                  </a:cubicBezTo>
                  <a:cubicBezTo>
                    <a:pt x="1103" y="251"/>
                    <a:pt x="1103" y="251"/>
                    <a:pt x="1078" y="226"/>
                  </a:cubicBezTo>
                  <a:cubicBezTo>
                    <a:pt x="1078" y="226"/>
                    <a:pt x="1053" y="226"/>
                    <a:pt x="1053" y="201"/>
                  </a:cubicBezTo>
                  <a:lnTo>
                    <a:pt x="1028" y="201"/>
                  </a:lnTo>
                  <a:cubicBezTo>
                    <a:pt x="1028" y="201"/>
                    <a:pt x="1028" y="176"/>
                    <a:pt x="1028" y="176"/>
                  </a:cubicBezTo>
                  <a:cubicBezTo>
                    <a:pt x="1003" y="176"/>
                    <a:pt x="1003" y="176"/>
                    <a:pt x="1003" y="151"/>
                  </a:cubicBezTo>
                  <a:lnTo>
                    <a:pt x="978" y="151"/>
                  </a:lnTo>
                  <a:cubicBezTo>
                    <a:pt x="953" y="126"/>
                    <a:pt x="953" y="126"/>
                    <a:pt x="928" y="126"/>
                  </a:cubicBezTo>
                  <a:cubicBezTo>
                    <a:pt x="928" y="126"/>
                    <a:pt x="928" y="101"/>
                    <a:pt x="903" y="101"/>
                  </a:cubicBezTo>
                  <a:lnTo>
                    <a:pt x="878" y="101"/>
                  </a:lnTo>
                  <a:cubicBezTo>
                    <a:pt x="878" y="76"/>
                    <a:pt x="878" y="76"/>
                    <a:pt x="853" y="76"/>
                  </a:cubicBezTo>
                  <a:lnTo>
                    <a:pt x="827" y="76"/>
                  </a:lnTo>
                  <a:cubicBezTo>
                    <a:pt x="827" y="51"/>
                    <a:pt x="802" y="51"/>
                    <a:pt x="802" y="51"/>
                  </a:cubicBezTo>
                  <a:lnTo>
                    <a:pt x="777" y="51"/>
                  </a:lnTo>
                  <a:cubicBezTo>
                    <a:pt x="752" y="26"/>
                    <a:pt x="752" y="26"/>
                    <a:pt x="752" y="26"/>
                  </a:cubicBezTo>
                  <a:lnTo>
                    <a:pt x="652" y="26"/>
                  </a:lnTo>
                  <a:cubicBezTo>
                    <a:pt x="652" y="26"/>
                    <a:pt x="652" y="0"/>
                    <a:pt x="627" y="0"/>
                  </a:cubicBezTo>
                  <a:close/>
                  <a:moveTo>
                    <a:pt x="981" y="1876"/>
                  </a:moveTo>
                  <a:lnTo>
                    <a:pt x="928" y="1905"/>
                  </a:lnTo>
                  <a:cubicBezTo>
                    <a:pt x="959" y="1890"/>
                    <a:pt x="971" y="1884"/>
                    <a:pt x="981" y="1876"/>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3" name="Google Shape;1083;p31"/>
            <p:cNvSpPr/>
            <p:nvPr/>
          </p:nvSpPr>
          <p:spPr>
            <a:xfrm>
              <a:off x="1982495" y="3043791"/>
              <a:ext cx="213691" cy="597098"/>
            </a:xfrm>
            <a:custGeom>
              <a:avLst/>
              <a:gdLst/>
              <a:ahLst/>
              <a:cxnLst/>
              <a:rect l="l" t="t" r="r" b="b"/>
              <a:pathLst>
                <a:path w="5039" h="14080" extrusionOk="0">
                  <a:moveTo>
                    <a:pt x="2190" y="1"/>
                  </a:moveTo>
                  <a:cubicBezTo>
                    <a:pt x="2088" y="1"/>
                    <a:pt x="1985" y="7"/>
                    <a:pt x="1880" y="21"/>
                  </a:cubicBezTo>
                  <a:lnTo>
                    <a:pt x="1" y="11349"/>
                  </a:lnTo>
                  <a:cubicBezTo>
                    <a:pt x="1" y="11349"/>
                    <a:pt x="2471" y="14080"/>
                    <a:pt x="3644" y="14080"/>
                  </a:cubicBezTo>
                  <a:cubicBezTo>
                    <a:pt x="3732" y="14080"/>
                    <a:pt x="3813" y="14064"/>
                    <a:pt x="3885" y="14031"/>
                  </a:cubicBezTo>
                  <a:lnTo>
                    <a:pt x="5038" y="1525"/>
                  </a:lnTo>
                  <a:cubicBezTo>
                    <a:pt x="5038" y="1525"/>
                    <a:pt x="3757" y="1"/>
                    <a:pt x="2190"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4" name="Google Shape;1084;p31"/>
            <p:cNvSpPr/>
            <p:nvPr/>
          </p:nvSpPr>
          <p:spPr>
            <a:xfrm>
              <a:off x="1444679" y="3609086"/>
              <a:ext cx="55342" cy="71753"/>
            </a:xfrm>
            <a:custGeom>
              <a:avLst/>
              <a:gdLst/>
              <a:ahLst/>
              <a:cxnLst/>
              <a:rect l="l" t="t" r="r" b="b"/>
              <a:pathLst>
                <a:path w="1305" h="1692" extrusionOk="0">
                  <a:moveTo>
                    <a:pt x="359" y="1"/>
                  </a:moveTo>
                  <a:cubicBezTo>
                    <a:pt x="149" y="1"/>
                    <a:pt x="1" y="176"/>
                    <a:pt x="1" y="475"/>
                  </a:cubicBezTo>
                  <a:cubicBezTo>
                    <a:pt x="1" y="876"/>
                    <a:pt x="277" y="1403"/>
                    <a:pt x="653" y="1603"/>
                  </a:cubicBezTo>
                  <a:cubicBezTo>
                    <a:pt x="756" y="1662"/>
                    <a:pt x="855" y="1691"/>
                    <a:pt x="944" y="1691"/>
                  </a:cubicBezTo>
                  <a:cubicBezTo>
                    <a:pt x="1155" y="1691"/>
                    <a:pt x="1304" y="1528"/>
                    <a:pt x="1304" y="1227"/>
                  </a:cubicBezTo>
                  <a:cubicBezTo>
                    <a:pt x="1304" y="801"/>
                    <a:pt x="1003" y="300"/>
                    <a:pt x="653" y="100"/>
                  </a:cubicBezTo>
                  <a:cubicBezTo>
                    <a:pt x="548" y="32"/>
                    <a:pt x="448" y="1"/>
                    <a:pt x="359" y="1"/>
                  </a:cubicBezTo>
                  <a:close/>
                </a:path>
              </a:pathLst>
            </a:custGeom>
            <a:solidFill>
              <a:srgbClr val="025B7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5" name="Google Shape;1085;p31"/>
            <p:cNvSpPr/>
            <p:nvPr/>
          </p:nvSpPr>
          <p:spPr>
            <a:xfrm>
              <a:off x="1452143" y="3598399"/>
              <a:ext cx="65944" cy="80829"/>
            </a:xfrm>
            <a:custGeom>
              <a:avLst/>
              <a:gdLst/>
              <a:ahLst/>
              <a:cxnLst/>
              <a:rect l="l" t="t" r="r" b="b"/>
              <a:pathLst>
                <a:path w="1555" h="1906" extrusionOk="0">
                  <a:moveTo>
                    <a:pt x="577" y="1"/>
                  </a:moveTo>
                  <a:cubicBezTo>
                    <a:pt x="552" y="1"/>
                    <a:pt x="552" y="1"/>
                    <a:pt x="527" y="26"/>
                  </a:cubicBezTo>
                  <a:lnTo>
                    <a:pt x="502" y="26"/>
                  </a:lnTo>
                  <a:cubicBezTo>
                    <a:pt x="477" y="26"/>
                    <a:pt x="452" y="51"/>
                    <a:pt x="426" y="51"/>
                  </a:cubicBezTo>
                  <a:lnTo>
                    <a:pt x="0" y="301"/>
                  </a:lnTo>
                  <a:cubicBezTo>
                    <a:pt x="51" y="276"/>
                    <a:pt x="76" y="276"/>
                    <a:pt x="101" y="251"/>
                  </a:cubicBezTo>
                  <a:lnTo>
                    <a:pt x="226" y="251"/>
                  </a:lnTo>
                  <a:cubicBezTo>
                    <a:pt x="251" y="251"/>
                    <a:pt x="301" y="276"/>
                    <a:pt x="351" y="276"/>
                  </a:cubicBezTo>
                  <a:cubicBezTo>
                    <a:pt x="376" y="301"/>
                    <a:pt x="426" y="326"/>
                    <a:pt x="477" y="352"/>
                  </a:cubicBezTo>
                  <a:cubicBezTo>
                    <a:pt x="527" y="377"/>
                    <a:pt x="552" y="402"/>
                    <a:pt x="602" y="427"/>
                  </a:cubicBezTo>
                  <a:cubicBezTo>
                    <a:pt x="652" y="477"/>
                    <a:pt x="702" y="502"/>
                    <a:pt x="727" y="552"/>
                  </a:cubicBezTo>
                  <a:cubicBezTo>
                    <a:pt x="802" y="627"/>
                    <a:pt x="878" y="727"/>
                    <a:pt x="928" y="828"/>
                  </a:cubicBezTo>
                  <a:lnTo>
                    <a:pt x="953" y="828"/>
                  </a:lnTo>
                  <a:cubicBezTo>
                    <a:pt x="978" y="878"/>
                    <a:pt x="1003" y="928"/>
                    <a:pt x="1028" y="1003"/>
                  </a:cubicBezTo>
                  <a:cubicBezTo>
                    <a:pt x="1053" y="1053"/>
                    <a:pt x="1053" y="1103"/>
                    <a:pt x="1078" y="1154"/>
                  </a:cubicBezTo>
                  <a:cubicBezTo>
                    <a:pt x="1103" y="1204"/>
                    <a:pt x="1103" y="1254"/>
                    <a:pt x="1128" y="1329"/>
                  </a:cubicBezTo>
                  <a:cubicBezTo>
                    <a:pt x="1128" y="1379"/>
                    <a:pt x="1128" y="1429"/>
                    <a:pt x="1128" y="1479"/>
                  </a:cubicBezTo>
                  <a:cubicBezTo>
                    <a:pt x="1128" y="1529"/>
                    <a:pt x="1128" y="1580"/>
                    <a:pt x="1128" y="1630"/>
                  </a:cubicBezTo>
                  <a:cubicBezTo>
                    <a:pt x="1103" y="1655"/>
                    <a:pt x="1103" y="1705"/>
                    <a:pt x="1078" y="1730"/>
                  </a:cubicBezTo>
                  <a:cubicBezTo>
                    <a:pt x="1053" y="1780"/>
                    <a:pt x="1053" y="1805"/>
                    <a:pt x="1028" y="1830"/>
                  </a:cubicBezTo>
                  <a:lnTo>
                    <a:pt x="1003" y="1830"/>
                  </a:lnTo>
                  <a:cubicBezTo>
                    <a:pt x="980" y="1853"/>
                    <a:pt x="978" y="1875"/>
                    <a:pt x="942" y="1898"/>
                  </a:cubicBezTo>
                  <a:lnTo>
                    <a:pt x="942" y="1898"/>
                  </a:lnTo>
                  <a:lnTo>
                    <a:pt x="1379" y="1655"/>
                  </a:lnTo>
                  <a:cubicBezTo>
                    <a:pt x="1404" y="1630"/>
                    <a:pt x="1429" y="1605"/>
                    <a:pt x="1429" y="1580"/>
                  </a:cubicBezTo>
                  <a:lnTo>
                    <a:pt x="1454" y="1580"/>
                  </a:lnTo>
                  <a:cubicBezTo>
                    <a:pt x="1454" y="1555"/>
                    <a:pt x="1479" y="1555"/>
                    <a:pt x="1479" y="1529"/>
                  </a:cubicBezTo>
                  <a:cubicBezTo>
                    <a:pt x="1479" y="1529"/>
                    <a:pt x="1504" y="1504"/>
                    <a:pt x="1504" y="1504"/>
                  </a:cubicBezTo>
                  <a:cubicBezTo>
                    <a:pt x="1504" y="1504"/>
                    <a:pt x="1504" y="1479"/>
                    <a:pt x="1504" y="1479"/>
                  </a:cubicBezTo>
                  <a:cubicBezTo>
                    <a:pt x="1504" y="1479"/>
                    <a:pt x="1504" y="1479"/>
                    <a:pt x="1529" y="1454"/>
                  </a:cubicBezTo>
                  <a:cubicBezTo>
                    <a:pt x="1529" y="1454"/>
                    <a:pt x="1529" y="1429"/>
                    <a:pt x="1529" y="1429"/>
                  </a:cubicBezTo>
                  <a:cubicBezTo>
                    <a:pt x="1529" y="1404"/>
                    <a:pt x="1529" y="1404"/>
                    <a:pt x="1529" y="1379"/>
                  </a:cubicBezTo>
                  <a:lnTo>
                    <a:pt x="1554" y="1379"/>
                  </a:lnTo>
                  <a:cubicBezTo>
                    <a:pt x="1554" y="1354"/>
                    <a:pt x="1554" y="1354"/>
                    <a:pt x="1554" y="1354"/>
                  </a:cubicBezTo>
                  <a:cubicBezTo>
                    <a:pt x="1554" y="1354"/>
                    <a:pt x="1554" y="1329"/>
                    <a:pt x="1554" y="1329"/>
                  </a:cubicBezTo>
                  <a:cubicBezTo>
                    <a:pt x="1554" y="1304"/>
                    <a:pt x="1554" y="1304"/>
                    <a:pt x="1554" y="1304"/>
                  </a:cubicBezTo>
                  <a:cubicBezTo>
                    <a:pt x="1554" y="1279"/>
                    <a:pt x="1554" y="1279"/>
                    <a:pt x="1554" y="1254"/>
                  </a:cubicBezTo>
                  <a:cubicBezTo>
                    <a:pt x="1554" y="1254"/>
                    <a:pt x="1554" y="1254"/>
                    <a:pt x="1554" y="1229"/>
                  </a:cubicBezTo>
                  <a:cubicBezTo>
                    <a:pt x="1554" y="1229"/>
                    <a:pt x="1554" y="1204"/>
                    <a:pt x="1554" y="1204"/>
                  </a:cubicBezTo>
                  <a:cubicBezTo>
                    <a:pt x="1554" y="1179"/>
                    <a:pt x="1554" y="1179"/>
                    <a:pt x="1554" y="1179"/>
                  </a:cubicBezTo>
                  <a:cubicBezTo>
                    <a:pt x="1554" y="1154"/>
                    <a:pt x="1554" y="1154"/>
                    <a:pt x="1554" y="1128"/>
                  </a:cubicBezTo>
                  <a:cubicBezTo>
                    <a:pt x="1554" y="1128"/>
                    <a:pt x="1554" y="1103"/>
                    <a:pt x="1554" y="1103"/>
                  </a:cubicBezTo>
                  <a:cubicBezTo>
                    <a:pt x="1554" y="1103"/>
                    <a:pt x="1554" y="1078"/>
                    <a:pt x="1554" y="1078"/>
                  </a:cubicBezTo>
                  <a:cubicBezTo>
                    <a:pt x="1554" y="1053"/>
                    <a:pt x="1554" y="1053"/>
                    <a:pt x="1529" y="1028"/>
                  </a:cubicBezTo>
                  <a:cubicBezTo>
                    <a:pt x="1529" y="1028"/>
                    <a:pt x="1529" y="1028"/>
                    <a:pt x="1529" y="1003"/>
                  </a:cubicBezTo>
                  <a:cubicBezTo>
                    <a:pt x="1529" y="1003"/>
                    <a:pt x="1529" y="978"/>
                    <a:pt x="1529" y="978"/>
                  </a:cubicBezTo>
                  <a:cubicBezTo>
                    <a:pt x="1529" y="953"/>
                    <a:pt x="1529" y="953"/>
                    <a:pt x="1504" y="928"/>
                  </a:cubicBezTo>
                  <a:cubicBezTo>
                    <a:pt x="1504" y="928"/>
                    <a:pt x="1504" y="928"/>
                    <a:pt x="1504" y="903"/>
                  </a:cubicBezTo>
                  <a:cubicBezTo>
                    <a:pt x="1504" y="878"/>
                    <a:pt x="1504" y="878"/>
                    <a:pt x="1504" y="878"/>
                  </a:cubicBezTo>
                  <a:cubicBezTo>
                    <a:pt x="1479" y="853"/>
                    <a:pt x="1479" y="853"/>
                    <a:pt x="1479" y="828"/>
                  </a:cubicBezTo>
                  <a:cubicBezTo>
                    <a:pt x="1479" y="828"/>
                    <a:pt x="1479" y="803"/>
                    <a:pt x="1479" y="803"/>
                  </a:cubicBezTo>
                  <a:cubicBezTo>
                    <a:pt x="1479" y="803"/>
                    <a:pt x="1454" y="778"/>
                    <a:pt x="1454" y="778"/>
                  </a:cubicBezTo>
                  <a:cubicBezTo>
                    <a:pt x="1454" y="753"/>
                    <a:pt x="1454" y="753"/>
                    <a:pt x="1454" y="753"/>
                  </a:cubicBezTo>
                  <a:cubicBezTo>
                    <a:pt x="1454" y="753"/>
                    <a:pt x="1454" y="727"/>
                    <a:pt x="1454" y="727"/>
                  </a:cubicBezTo>
                  <a:cubicBezTo>
                    <a:pt x="1429" y="727"/>
                    <a:pt x="1429" y="727"/>
                    <a:pt x="1429" y="702"/>
                  </a:cubicBezTo>
                  <a:cubicBezTo>
                    <a:pt x="1429" y="702"/>
                    <a:pt x="1429" y="677"/>
                    <a:pt x="1404" y="677"/>
                  </a:cubicBezTo>
                  <a:cubicBezTo>
                    <a:pt x="1404" y="652"/>
                    <a:pt x="1404" y="652"/>
                    <a:pt x="1404" y="627"/>
                  </a:cubicBezTo>
                  <a:cubicBezTo>
                    <a:pt x="1379" y="627"/>
                    <a:pt x="1379" y="602"/>
                    <a:pt x="1379" y="602"/>
                  </a:cubicBezTo>
                  <a:cubicBezTo>
                    <a:pt x="1379" y="577"/>
                    <a:pt x="1379" y="577"/>
                    <a:pt x="1354" y="577"/>
                  </a:cubicBezTo>
                  <a:cubicBezTo>
                    <a:pt x="1354" y="552"/>
                    <a:pt x="1329" y="527"/>
                    <a:pt x="1304" y="502"/>
                  </a:cubicBezTo>
                  <a:cubicBezTo>
                    <a:pt x="1304" y="477"/>
                    <a:pt x="1279" y="452"/>
                    <a:pt x="1279" y="427"/>
                  </a:cubicBezTo>
                  <a:cubicBezTo>
                    <a:pt x="1254" y="427"/>
                    <a:pt x="1254" y="402"/>
                    <a:pt x="1254" y="402"/>
                  </a:cubicBezTo>
                  <a:cubicBezTo>
                    <a:pt x="1228" y="377"/>
                    <a:pt x="1228" y="377"/>
                    <a:pt x="1228" y="377"/>
                  </a:cubicBezTo>
                  <a:cubicBezTo>
                    <a:pt x="1203" y="352"/>
                    <a:pt x="1203" y="352"/>
                    <a:pt x="1178" y="326"/>
                  </a:cubicBezTo>
                  <a:cubicBezTo>
                    <a:pt x="1178" y="326"/>
                    <a:pt x="1178" y="326"/>
                    <a:pt x="1153" y="301"/>
                  </a:cubicBezTo>
                  <a:cubicBezTo>
                    <a:pt x="1153" y="301"/>
                    <a:pt x="1153" y="276"/>
                    <a:pt x="1128" y="276"/>
                  </a:cubicBezTo>
                  <a:cubicBezTo>
                    <a:pt x="1128" y="276"/>
                    <a:pt x="1128" y="251"/>
                    <a:pt x="1103" y="251"/>
                  </a:cubicBezTo>
                  <a:cubicBezTo>
                    <a:pt x="1103" y="251"/>
                    <a:pt x="1103" y="226"/>
                    <a:pt x="1078" y="226"/>
                  </a:cubicBezTo>
                  <a:cubicBezTo>
                    <a:pt x="1078" y="226"/>
                    <a:pt x="1053" y="201"/>
                    <a:pt x="1053" y="201"/>
                  </a:cubicBezTo>
                  <a:lnTo>
                    <a:pt x="1028" y="201"/>
                  </a:lnTo>
                  <a:cubicBezTo>
                    <a:pt x="1028" y="176"/>
                    <a:pt x="1028" y="176"/>
                    <a:pt x="1028" y="176"/>
                  </a:cubicBezTo>
                  <a:cubicBezTo>
                    <a:pt x="1003" y="176"/>
                    <a:pt x="1003" y="151"/>
                    <a:pt x="1003" y="151"/>
                  </a:cubicBezTo>
                  <a:cubicBezTo>
                    <a:pt x="978" y="151"/>
                    <a:pt x="978" y="151"/>
                    <a:pt x="978" y="126"/>
                  </a:cubicBezTo>
                  <a:lnTo>
                    <a:pt x="928" y="126"/>
                  </a:lnTo>
                  <a:cubicBezTo>
                    <a:pt x="928" y="101"/>
                    <a:pt x="928" y="101"/>
                    <a:pt x="903" y="101"/>
                  </a:cubicBezTo>
                  <a:cubicBezTo>
                    <a:pt x="903" y="101"/>
                    <a:pt x="878" y="76"/>
                    <a:pt x="878" y="76"/>
                  </a:cubicBezTo>
                  <a:lnTo>
                    <a:pt x="853" y="76"/>
                  </a:lnTo>
                  <a:cubicBezTo>
                    <a:pt x="853" y="76"/>
                    <a:pt x="827" y="51"/>
                    <a:pt x="827" y="51"/>
                  </a:cubicBezTo>
                  <a:lnTo>
                    <a:pt x="802" y="51"/>
                  </a:lnTo>
                  <a:cubicBezTo>
                    <a:pt x="802" y="51"/>
                    <a:pt x="777" y="51"/>
                    <a:pt x="777" y="26"/>
                  </a:cubicBezTo>
                  <a:lnTo>
                    <a:pt x="702" y="26"/>
                  </a:lnTo>
                  <a:cubicBezTo>
                    <a:pt x="677" y="1"/>
                    <a:pt x="677" y="1"/>
                    <a:pt x="677" y="1"/>
                  </a:cubicBezTo>
                  <a:close/>
                  <a:moveTo>
                    <a:pt x="942" y="1898"/>
                  </a:moveTo>
                  <a:lnTo>
                    <a:pt x="928" y="1905"/>
                  </a:lnTo>
                  <a:cubicBezTo>
                    <a:pt x="933" y="1903"/>
                    <a:pt x="938" y="1900"/>
                    <a:pt x="942" y="1898"/>
                  </a:cubicBezTo>
                  <a:close/>
                </a:path>
              </a:pathLst>
            </a:custGeom>
            <a:solidFill>
              <a:srgbClr val="01506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6" name="Google Shape;1086;p31"/>
            <p:cNvSpPr/>
            <p:nvPr/>
          </p:nvSpPr>
          <p:spPr>
            <a:xfrm>
              <a:off x="1890046" y="3874813"/>
              <a:ext cx="56360" cy="71711"/>
            </a:xfrm>
            <a:custGeom>
              <a:avLst/>
              <a:gdLst/>
              <a:ahLst/>
              <a:cxnLst/>
              <a:rect l="l" t="t" r="r" b="b"/>
              <a:pathLst>
                <a:path w="1329" h="1691" extrusionOk="0">
                  <a:moveTo>
                    <a:pt x="367" y="0"/>
                  </a:moveTo>
                  <a:cubicBezTo>
                    <a:pt x="149" y="0"/>
                    <a:pt x="0" y="176"/>
                    <a:pt x="0" y="475"/>
                  </a:cubicBezTo>
                  <a:cubicBezTo>
                    <a:pt x="0" y="876"/>
                    <a:pt x="301" y="1403"/>
                    <a:pt x="652" y="1603"/>
                  </a:cubicBezTo>
                  <a:cubicBezTo>
                    <a:pt x="763" y="1662"/>
                    <a:pt x="867" y="1691"/>
                    <a:pt x="959" y="1691"/>
                  </a:cubicBezTo>
                  <a:cubicBezTo>
                    <a:pt x="1179" y="1691"/>
                    <a:pt x="1329" y="1527"/>
                    <a:pt x="1329" y="1227"/>
                  </a:cubicBezTo>
                  <a:cubicBezTo>
                    <a:pt x="1329" y="801"/>
                    <a:pt x="1028" y="300"/>
                    <a:pt x="677" y="99"/>
                  </a:cubicBezTo>
                  <a:cubicBezTo>
                    <a:pt x="565" y="32"/>
                    <a:pt x="460" y="0"/>
                    <a:pt x="36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7" name="Google Shape;1087;p31"/>
            <p:cNvSpPr/>
            <p:nvPr/>
          </p:nvSpPr>
          <p:spPr>
            <a:xfrm>
              <a:off x="1898527" y="3864126"/>
              <a:ext cx="65944" cy="80829"/>
            </a:xfrm>
            <a:custGeom>
              <a:avLst/>
              <a:gdLst/>
              <a:ahLst/>
              <a:cxnLst/>
              <a:rect l="l" t="t" r="r" b="b"/>
              <a:pathLst>
                <a:path w="1555" h="1906" extrusionOk="0">
                  <a:moveTo>
                    <a:pt x="36" y="281"/>
                  </a:moveTo>
                  <a:lnTo>
                    <a:pt x="36" y="281"/>
                  </a:lnTo>
                  <a:cubicBezTo>
                    <a:pt x="23" y="284"/>
                    <a:pt x="12" y="290"/>
                    <a:pt x="1" y="301"/>
                  </a:cubicBezTo>
                  <a:lnTo>
                    <a:pt x="36" y="281"/>
                  </a:lnTo>
                  <a:close/>
                  <a:moveTo>
                    <a:pt x="552" y="0"/>
                  </a:moveTo>
                  <a:cubicBezTo>
                    <a:pt x="552" y="0"/>
                    <a:pt x="527" y="25"/>
                    <a:pt x="527" y="25"/>
                  </a:cubicBezTo>
                  <a:lnTo>
                    <a:pt x="477" y="25"/>
                  </a:lnTo>
                  <a:cubicBezTo>
                    <a:pt x="452" y="25"/>
                    <a:pt x="452" y="50"/>
                    <a:pt x="427" y="50"/>
                  </a:cubicBezTo>
                  <a:lnTo>
                    <a:pt x="36" y="281"/>
                  </a:lnTo>
                  <a:lnTo>
                    <a:pt x="36" y="281"/>
                  </a:lnTo>
                  <a:cubicBezTo>
                    <a:pt x="53" y="276"/>
                    <a:pt x="73" y="276"/>
                    <a:pt x="101" y="276"/>
                  </a:cubicBezTo>
                  <a:cubicBezTo>
                    <a:pt x="126" y="251"/>
                    <a:pt x="176" y="251"/>
                    <a:pt x="201" y="251"/>
                  </a:cubicBezTo>
                  <a:cubicBezTo>
                    <a:pt x="251" y="251"/>
                    <a:pt x="276" y="276"/>
                    <a:pt x="327" y="276"/>
                  </a:cubicBezTo>
                  <a:cubicBezTo>
                    <a:pt x="377" y="301"/>
                    <a:pt x="427" y="326"/>
                    <a:pt x="477" y="351"/>
                  </a:cubicBezTo>
                  <a:cubicBezTo>
                    <a:pt x="502" y="376"/>
                    <a:pt x="552" y="401"/>
                    <a:pt x="602" y="426"/>
                  </a:cubicBezTo>
                  <a:cubicBezTo>
                    <a:pt x="602" y="426"/>
                    <a:pt x="602" y="451"/>
                    <a:pt x="602" y="451"/>
                  </a:cubicBezTo>
                  <a:cubicBezTo>
                    <a:pt x="652" y="477"/>
                    <a:pt x="677" y="502"/>
                    <a:pt x="728" y="552"/>
                  </a:cubicBezTo>
                  <a:cubicBezTo>
                    <a:pt x="803" y="627"/>
                    <a:pt x="878" y="727"/>
                    <a:pt x="928" y="827"/>
                  </a:cubicBezTo>
                  <a:cubicBezTo>
                    <a:pt x="928" y="827"/>
                    <a:pt x="928" y="827"/>
                    <a:pt x="928" y="852"/>
                  </a:cubicBezTo>
                  <a:cubicBezTo>
                    <a:pt x="953" y="903"/>
                    <a:pt x="978" y="953"/>
                    <a:pt x="1003" y="1003"/>
                  </a:cubicBezTo>
                  <a:cubicBezTo>
                    <a:pt x="1028" y="1053"/>
                    <a:pt x="1053" y="1103"/>
                    <a:pt x="1078" y="1153"/>
                  </a:cubicBezTo>
                  <a:cubicBezTo>
                    <a:pt x="1078" y="1203"/>
                    <a:pt x="1104" y="1279"/>
                    <a:pt x="1104" y="1329"/>
                  </a:cubicBezTo>
                  <a:cubicBezTo>
                    <a:pt x="1104" y="1379"/>
                    <a:pt x="1129" y="1429"/>
                    <a:pt x="1129" y="1479"/>
                  </a:cubicBezTo>
                  <a:cubicBezTo>
                    <a:pt x="1129" y="1529"/>
                    <a:pt x="1104" y="1579"/>
                    <a:pt x="1104" y="1629"/>
                  </a:cubicBezTo>
                  <a:cubicBezTo>
                    <a:pt x="1104" y="1680"/>
                    <a:pt x="1078" y="1705"/>
                    <a:pt x="1078" y="1730"/>
                  </a:cubicBezTo>
                  <a:cubicBezTo>
                    <a:pt x="1078" y="1755"/>
                    <a:pt x="1078" y="1755"/>
                    <a:pt x="1078" y="1755"/>
                  </a:cubicBezTo>
                  <a:cubicBezTo>
                    <a:pt x="1053" y="1780"/>
                    <a:pt x="1028" y="1805"/>
                    <a:pt x="1028" y="1830"/>
                  </a:cubicBezTo>
                  <a:cubicBezTo>
                    <a:pt x="1003" y="1830"/>
                    <a:pt x="1003" y="1830"/>
                    <a:pt x="1003" y="1855"/>
                  </a:cubicBezTo>
                  <a:cubicBezTo>
                    <a:pt x="978" y="1855"/>
                    <a:pt x="953" y="1880"/>
                    <a:pt x="928" y="1905"/>
                  </a:cubicBezTo>
                  <a:lnTo>
                    <a:pt x="1354" y="1655"/>
                  </a:lnTo>
                  <a:cubicBezTo>
                    <a:pt x="1379" y="1629"/>
                    <a:pt x="1404" y="1604"/>
                    <a:pt x="1429" y="1604"/>
                  </a:cubicBezTo>
                  <a:cubicBezTo>
                    <a:pt x="1429" y="1579"/>
                    <a:pt x="1429" y="1579"/>
                    <a:pt x="1454" y="1579"/>
                  </a:cubicBezTo>
                  <a:cubicBezTo>
                    <a:pt x="1454" y="1554"/>
                    <a:pt x="1454" y="1554"/>
                    <a:pt x="1479" y="1529"/>
                  </a:cubicBezTo>
                  <a:cubicBezTo>
                    <a:pt x="1479" y="1529"/>
                    <a:pt x="1479" y="1504"/>
                    <a:pt x="1505" y="1504"/>
                  </a:cubicBezTo>
                  <a:cubicBezTo>
                    <a:pt x="1505" y="1479"/>
                    <a:pt x="1505" y="1479"/>
                    <a:pt x="1505" y="1454"/>
                  </a:cubicBezTo>
                  <a:cubicBezTo>
                    <a:pt x="1505" y="1454"/>
                    <a:pt x="1530" y="1429"/>
                    <a:pt x="1530" y="1429"/>
                  </a:cubicBezTo>
                  <a:cubicBezTo>
                    <a:pt x="1530" y="1404"/>
                    <a:pt x="1530" y="1404"/>
                    <a:pt x="1530" y="1404"/>
                  </a:cubicBezTo>
                  <a:cubicBezTo>
                    <a:pt x="1530" y="1379"/>
                    <a:pt x="1530" y="1379"/>
                    <a:pt x="1530" y="1379"/>
                  </a:cubicBezTo>
                  <a:cubicBezTo>
                    <a:pt x="1530" y="1379"/>
                    <a:pt x="1530" y="1354"/>
                    <a:pt x="1530" y="1354"/>
                  </a:cubicBezTo>
                  <a:cubicBezTo>
                    <a:pt x="1530" y="1354"/>
                    <a:pt x="1530" y="1329"/>
                    <a:pt x="1530" y="1329"/>
                  </a:cubicBezTo>
                  <a:cubicBezTo>
                    <a:pt x="1555" y="1329"/>
                    <a:pt x="1555" y="1304"/>
                    <a:pt x="1555" y="1304"/>
                  </a:cubicBezTo>
                  <a:cubicBezTo>
                    <a:pt x="1555" y="1279"/>
                    <a:pt x="1555" y="1279"/>
                    <a:pt x="1555" y="1254"/>
                  </a:cubicBezTo>
                  <a:cubicBezTo>
                    <a:pt x="1555" y="1254"/>
                    <a:pt x="1555" y="1254"/>
                    <a:pt x="1555" y="1228"/>
                  </a:cubicBezTo>
                  <a:cubicBezTo>
                    <a:pt x="1555" y="1228"/>
                    <a:pt x="1555" y="1203"/>
                    <a:pt x="1555" y="1203"/>
                  </a:cubicBezTo>
                  <a:cubicBezTo>
                    <a:pt x="1555" y="1203"/>
                    <a:pt x="1555" y="1178"/>
                    <a:pt x="1555" y="1178"/>
                  </a:cubicBezTo>
                  <a:cubicBezTo>
                    <a:pt x="1555" y="1153"/>
                    <a:pt x="1555" y="1153"/>
                    <a:pt x="1555" y="1128"/>
                  </a:cubicBezTo>
                  <a:lnTo>
                    <a:pt x="1530" y="1103"/>
                  </a:lnTo>
                  <a:cubicBezTo>
                    <a:pt x="1530" y="1103"/>
                    <a:pt x="1530" y="1078"/>
                    <a:pt x="1530" y="1078"/>
                  </a:cubicBezTo>
                  <a:cubicBezTo>
                    <a:pt x="1530" y="1053"/>
                    <a:pt x="1530" y="1053"/>
                    <a:pt x="1530" y="1053"/>
                  </a:cubicBezTo>
                  <a:cubicBezTo>
                    <a:pt x="1530" y="1028"/>
                    <a:pt x="1530" y="1028"/>
                    <a:pt x="1530" y="1003"/>
                  </a:cubicBezTo>
                  <a:cubicBezTo>
                    <a:pt x="1530" y="1003"/>
                    <a:pt x="1505" y="978"/>
                    <a:pt x="1505" y="978"/>
                  </a:cubicBezTo>
                  <a:cubicBezTo>
                    <a:pt x="1505" y="953"/>
                    <a:pt x="1505" y="953"/>
                    <a:pt x="1505" y="928"/>
                  </a:cubicBezTo>
                  <a:cubicBezTo>
                    <a:pt x="1505" y="928"/>
                    <a:pt x="1505" y="928"/>
                    <a:pt x="1505" y="903"/>
                  </a:cubicBezTo>
                  <a:cubicBezTo>
                    <a:pt x="1479" y="903"/>
                    <a:pt x="1479" y="878"/>
                    <a:pt x="1479" y="878"/>
                  </a:cubicBezTo>
                  <a:cubicBezTo>
                    <a:pt x="1479" y="852"/>
                    <a:pt x="1479" y="852"/>
                    <a:pt x="1479" y="827"/>
                  </a:cubicBezTo>
                  <a:cubicBezTo>
                    <a:pt x="1479" y="827"/>
                    <a:pt x="1454" y="802"/>
                    <a:pt x="1454" y="802"/>
                  </a:cubicBezTo>
                  <a:cubicBezTo>
                    <a:pt x="1454" y="802"/>
                    <a:pt x="1454" y="777"/>
                    <a:pt x="1454" y="777"/>
                  </a:cubicBezTo>
                  <a:cubicBezTo>
                    <a:pt x="1454" y="752"/>
                    <a:pt x="1429" y="752"/>
                    <a:pt x="1429" y="752"/>
                  </a:cubicBezTo>
                  <a:cubicBezTo>
                    <a:pt x="1429" y="727"/>
                    <a:pt x="1429" y="727"/>
                    <a:pt x="1429" y="702"/>
                  </a:cubicBezTo>
                  <a:cubicBezTo>
                    <a:pt x="1404" y="702"/>
                    <a:pt x="1404" y="677"/>
                    <a:pt x="1404" y="677"/>
                  </a:cubicBezTo>
                  <a:cubicBezTo>
                    <a:pt x="1404" y="652"/>
                    <a:pt x="1379" y="652"/>
                    <a:pt x="1379" y="627"/>
                  </a:cubicBezTo>
                  <a:cubicBezTo>
                    <a:pt x="1379" y="627"/>
                    <a:pt x="1354" y="602"/>
                    <a:pt x="1354" y="602"/>
                  </a:cubicBezTo>
                  <a:cubicBezTo>
                    <a:pt x="1354" y="602"/>
                    <a:pt x="1354" y="577"/>
                    <a:pt x="1354" y="577"/>
                  </a:cubicBezTo>
                  <a:cubicBezTo>
                    <a:pt x="1329" y="552"/>
                    <a:pt x="1329" y="527"/>
                    <a:pt x="1304" y="502"/>
                  </a:cubicBezTo>
                  <a:cubicBezTo>
                    <a:pt x="1279" y="477"/>
                    <a:pt x="1279" y="451"/>
                    <a:pt x="1254" y="451"/>
                  </a:cubicBezTo>
                  <a:cubicBezTo>
                    <a:pt x="1254" y="426"/>
                    <a:pt x="1229" y="401"/>
                    <a:pt x="1229" y="401"/>
                  </a:cubicBezTo>
                  <a:cubicBezTo>
                    <a:pt x="1229" y="401"/>
                    <a:pt x="1204" y="376"/>
                    <a:pt x="1204" y="376"/>
                  </a:cubicBezTo>
                  <a:cubicBezTo>
                    <a:pt x="1204" y="351"/>
                    <a:pt x="1179" y="351"/>
                    <a:pt x="1179" y="351"/>
                  </a:cubicBezTo>
                  <a:cubicBezTo>
                    <a:pt x="1179" y="326"/>
                    <a:pt x="1154" y="326"/>
                    <a:pt x="1154" y="301"/>
                  </a:cubicBezTo>
                  <a:lnTo>
                    <a:pt x="1129" y="276"/>
                  </a:lnTo>
                  <a:lnTo>
                    <a:pt x="1104" y="251"/>
                  </a:lnTo>
                  <a:cubicBezTo>
                    <a:pt x="1078" y="251"/>
                    <a:pt x="1078" y="226"/>
                    <a:pt x="1078" y="226"/>
                  </a:cubicBezTo>
                  <a:cubicBezTo>
                    <a:pt x="1053" y="226"/>
                    <a:pt x="1053" y="201"/>
                    <a:pt x="1053" y="201"/>
                  </a:cubicBezTo>
                  <a:lnTo>
                    <a:pt x="1028" y="201"/>
                  </a:lnTo>
                  <a:cubicBezTo>
                    <a:pt x="1028" y="176"/>
                    <a:pt x="1028" y="176"/>
                    <a:pt x="1003" y="176"/>
                  </a:cubicBezTo>
                  <a:cubicBezTo>
                    <a:pt x="1003" y="176"/>
                    <a:pt x="1003" y="176"/>
                    <a:pt x="978" y="151"/>
                  </a:cubicBezTo>
                  <a:cubicBezTo>
                    <a:pt x="978" y="151"/>
                    <a:pt x="953" y="151"/>
                    <a:pt x="953" y="126"/>
                  </a:cubicBezTo>
                  <a:lnTo>
                    <a:pt x="928" y="126"/>
                  </a:lnTo>
                  <a:cubicBezTo>
                    <a:pt x="928" y="126"/>
                    <a:pt x="903" y="101"/>
                    <a:pt x="903" y="101"/>
                  </a:cubicBezTo>
                  <a:cubicBezTo>
                    <a:pt x="878" y="101"/>
                    <a:pt x="878" y="101"/>
                    <a:pt x="878" y="76"/>
                  </a:cubicBezTo>
                  <a:lnTo>
                    <a:pt x="853" y="76"/>
                  </a:lnTo>
                  <a:cubicBezTo>
                    <a:pt x="828" y="76"/>
                    <a:pt x="828" y="76"/>
                    <a:pt x="828" y="50"/>
                  </a:cubicBezTo>
                  <a:lnTo>
                    <a:pt x="778" y="50"/>
                  </a:lnTo>
                  <a:cubicBezTo>
                    <a:pt x="753" y="50"/>
                    <a:pt x="753" y="50"/>
                    <a:pt x="753" y="25"/>
                  </a:cubicBezTo>
                  <a:lnTo>
                    <a:pt x="677" y="25"/>
                  </a:lnTo>
                  <a:cubicBezTo>
                    <a:pt x="677" y="25"/>
                    <a:pt x="677" y="25"/>
                    <a:pt x="652"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8" name="Google Shape;1088;p31"/>
            <p:cNvSpPr/>
            <p:nvPr/>
          </p:nvSpPr>
          <p:spPr>
            <a:xfrm>
              <a:off x="1710406" y="3604803"/>
              <a:ext cx="225353" cy="170096"/>
            </a:xfrm>
            <a:custGeom>
              <a:avLst/>
              <a:gdLst/>
              <a:ahLst/>
              <a:cxnLst/>
              <a:rect l="l" t="t" r="r" b="b"/>
              <a:pathLst>
                <a:path w="5314" h="4011" extrusionOk="0">
                  <a:moveTo>
                    <a:pt x="5314" y="0"/>
                  </a:moveTo>
                  <a:lnTo>
                    <a:pt x="1" y="3108"/>
                  </a:lnTo>
                  <a:lnTo>
                    <a:pt x="1" y="4010"/>
                  </a:lnTo>
                  <a:lnTo>
                    <a:pt x="5314" y="927"/>
                  </a:lnTo>
                  <a:lnTo>
                    <a:pt x="5314"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9" name="Google Shape;1089;p31"/>
            <p:cNvSpPr/>
            <p:nvPr/>
          </p:nvSpPr>
          <p:spPr>
            <a:xfrm>
              <a:off x="1424493" y="3604803"/>
              <a:ext cx="227516" cy="170096"/>
            </a:xfrm>
            <a:custGeom>
              <a:avLst/>
              <a:gdLst/>
              <a:ahLst/>
              <a:cxnLst/>
              <a:rect l="l" t="t" r="r" b="b"/>
              <a:pathLst>
                <a:path w="5365" h="4011" extrusionOk="0">
                  <a:moveTo>
                    <a:pt x="26" y="0"/>
                  </a:moveTo>
                  <a:lnTo>
                    <a:pt x="1" y="927"/>
                  </a:lnTo>
                  <a:lnTo>
                    <a:pt x="5364" y="4010"/>
                  </a:lnTo>
                  <a:lnTo>
                    <a:pt x="5364" y="3083"/>
                  </a:lnTo>
                  <a:lnTo>
                    <a:pt x="26"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0" name="Google Shape;1090;p31"/>
            <p:cNvSpPr/>
            <p:nvPr/>
          </p:nvSpPr>
          <p:spPr>
            <a:xfrm>
              <a:off x="1908111" y="3867307"/>
              <a:ext cx="28710" cy="55299"/>
            </a:xfrm>
            <a:custGeom>
              <a:avLst/>
              <a:gdLst/>
              <a:ahLst/>
              <a:cxnLst/>
              <a:rect l="l" t="t" r="r" b="b"/>
              <a:pathLst>
                <a:path w="677" h="1304" extrusionOk="0">
                  <a:moveTo>
                    <a:pt x="677" y="1"/>
                  </a:moveTo>
                  <a:lnTo>
                    <a:pt x="0" y="402"/>
                  </a:lnTo>
                  <a:lnTo>
                    <a:pt x="0" y="1304"/>
                  </a:lnTo>
                  <a:lnTo>
                    <a:pt x="677" y="928"/>
                  </a:lnTo>
                  <a:lnTo>
                    <a:pt x="677" y="1"/>
                  </a:lnTo>
                  <a:close/>
                </a:path>
              </a:pathLst>
            </a:custGeom>
            <a:solidFill>
              <a:srgbClr val="7F838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1" name="Google Shape;1091;p31"/>
            <p:cNvSpPr/>
            <p:nvPr/>
          </p:nvSpPr>
          <p:spPr>
            <a:xfrm>
              <a:off x="1680636" y="3752509"/>
              <a:ext cx="227516" cy="170096"/>
            </a:xfrm>
            <a:custGeom>
              <a:avLst/>
              <a:gdLst/>
              <a:ahLst/>
              <a:cxnLst/>
              <a:rect l="l" t="t" r="r" b="b"/>
              <a:pathLst>
                <a:path w="5365" h="4011" extrusionOk="0">
                  <a:moveTo>
                    <a:pt x="1" y="1"/>
                  </a:moveTo>
                  <a:lnTo>
                    <a:pt x="1" y="928"/>
                  </a:lnTo>
                  <a:lnTo>
                    <a:pt x="5364" y="4011"/>
                  </a:lnTo>
                  <a:lnTo>
                    <a:pt x="5364" y="3109"/>
                  </a:lnTo>
                  <a:lnTo>
                    <a:pt x="1"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2" name="Google Shape;1092;p31"/>
            <p:cNvSpPr/>
            <p:nvPr/>
          </p:nvSpPr>
          <p:spPr>
            <a:xfrm>
              <a:off x="1425554" y="3587797"/>
              <a:ext cx="511265" cy="296556"/>
            </a:xfrm>
            <a:custGeom>
              <a:avLst/>
              <a:gdLst/>
              <a:ahLst/>
              <a:cxnLst/>
              <a:rect l="l" t="t" r="r" b="b"/>
              <a:pathLst>
                <a:path w="12056" h="6993" extrusionOk="0">
                  <a:moveTo>
                    <a:pt x="678" y="0"/>
                  </a:moveTo>
                  <a:lnTo>
                    <a:pt x="1" y="401"/>
                  </a:lnTo>
                  <a:lnTo>
                    <a:pt x="5339" y="3509"/>
                  </a:lnTo>
                  <a:lnTo>
                    <a:pt x="26" y="6592"/>
                  </a:lnTo>
                  <a:lnTo>
                    <a:pt x="703" y="6993"/>
                  </a:lnTo>
                  <a:lnTo>
                    <a:pt x="6016" y="3885"/>
                  </a:lnTo>
                  <a:lnTo>
                    <a:pt x="11379" y="6993"/>
                  </a:lnTo>
                  <a:lnTo>
                    <a:pt x="12056" y="6592"/>
                  </a:lnTo>
                  <a:lnTo>
                    <a:pt x="6718" y="3509"/>
                  </a:lnTo>
                  <a:lnTo>
                    <a:pt x="12031" y="401"/>
                  </a:lnTo>
                  <a:lnTo>
                    <a:pt x="11329" y="0"/>
                  </a:lnTo>
                  <a:lnTo>
                    <a:pt x="6016" y="3108"/>
                  </a:lnTo>
                  <a:lnTo>
                    <a:pt x="678"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3" name="Google Shape;1093;p31"/>
            <p:cNvSpPr/>
            <p:nvPr/>
          </p:nvSpPr>
          <p:spPr>
            <a:xfrm>
              <a:off x="1455324" y="3752509"/>
              <a:ext cx="225353" cy="170096"/>
            </a:xfrm>
            <a:custGeom>
              <a:avLst/>
              <a:gdLst/>
              <a:ahLst/>
              <a:cxnLst/>
              <a:rect l="l" t="t" r="r" b="b"/>
              <a:pathLst>
                <a:path w="5314" h="4011" extrusionOk="0">
                  <a:moveTo>
                    <a:pt x="5314" y="1"/>
                  </a:moveTo>
                  <a:lnTo>
                    <a:pt x="1" y="3109"/>
                  </a:lnTo>
                  <a:lnTo>
                    <a:pt x="1" y="4011"/>
                  </a:lnTo>
                  <a:lnTo>
                    <a:pt x="5314" y="928"/>
                  </a:lnTo>
                  <a:lnTo>
                    <a:pt x="5314"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4" name="Google Shape;1094;p31"/>
            <p:cNvSpPr/>
            <p:nvPr/>
          </p:nvSpPr>
          <p:spPr>
            <a:xfrm>
              <a:off x="1426614" y="3867307"/>
              <a:ext cx="28752" cy="55299"/>
            </a:xfrm>
            <a:custGeom>
              <a:avLst/>
              <a:gdLst/>
              <a:ahLst/>
              <a:cxnLst/>
              <a:rect l="l" t="t" r="r" b="b"/>
              <a:pathLst>
                <a:path w="678" h="1304" extrusionOk="0">
                  <a:moveTo>
                    <a:pt x="1" y="1"/>
                  </a:moveTo>
                  <a:lnTo>
                    <a:pt x="1" y="928"/>
                  </a:lnTo>
                  <a:lnTo>
                    <a:pt x="678" y="1304"/>
                  </a:lnTo>
                  <a:lnTo>
                    <a:pt x="678" y="402"/>
                  </a:lnTo>
                  <a:lnTo>
                    <a:pt x="1"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5" name="Google Shape;1095;p31"/>
            <p:cNvSpPr/>
            <p:nvPr/>
          </p:nvSpPr>
          <p:spPr>
            <a:xfrm>
              <a:off x="1681696" y="3424103"/>
              <a:ext cx="29812" cy="333789"/>
            </a:xfrm>
            <a:custGeom>
              <a:avLst/>
              <a:gdLst/>
              <a:ahLst/>
              <a:cxnLst/>
              <a:rect l="l" t="t" r="r" b="b"/>
              <a:pathLst>
                <a:path w="703" h="7871" extrusionOk="0">
                  <a:moveTo>
                    <a:pt x="577" y="0"/>
                  </a:moveTo>
                  <a:lnTo>
                    <a:pt x="1" y="326"/>
                  </a:lnTo>
                  <a:lnTo>
                    <a:pt x="101" y="7870"/>
                  </a:lnTo>
                  <a:lnTo>
                    <a:pt x="703" y="7544"/>
                  </a:lnTo>
                  <a:lnTo>
                    <a:pt x="577"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6" name="Google Shape;1096;p31"/>
            <p:cNvSpPr/>
            <p:nvPr/>
          </p:nvSpPr>
          <p:spPr>
            <a:xfrm>
              <a:off x="1647685" y="3418802"/>
              <a:ext cx="38336" cy="339090"/>
            </a:xfrm>
            <a:custGeom>
              <a:avLst/>
              <a:gdLst/>
              <a:ahLst/>
              <a:cxnLst/>
              <a:rect l="l" t="t" r="r" b="b"/>
              <a:pathLst>
                <a:path w="904" h="7996" extrusionOk="0">
                  <a:moveTo>
                    <a:pt x="1" y="0"/>
                  </a:moveTo>
                  <a:lnTo>
                    <a:pt x="101" y="7544"/>
                  </a:lnTo>
                  <a:lnTo>
                    <a:pt x="903" y="7995"/>
                  </a:lnTo>
                  <a:lnTo>
                    <a:pt x="903" y="7995"/>
                  </a:lnTo>
                  <a:lnTo>
                    <a:pt x="803" y="451"/>
                  </a:lnTo>
                  <a:lnTo>
                    <a:pt x="1"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7" name="Google Shape;1097;p31"/>
            <p:cNvSpPr/>
            <p:nvPr/>
          </p:nvSpPr>
          <p:spPr>
            <a:xfrm>
              <a:off x="1647685" y="3403917"/>
              <a:ext cx="58522" cy="34053"/>
            </a:xfrm>
            <a:custGeom>
              <a:avLst/>
              <a:gdLst/>
              <a:ahLst/>
              <a:cxnLst/>
              <a:rect l="l" t="t" r="r" b="b"/>
              <a:pathLst>
                <a:path w="1380" h="803" extrusionOk="0">
                  <a:moveTo>
                    <a:pt x="577" y="0"/>
                  </a:moveTo>
                  <a:lnTo>
                    <a:pt x="1" y="351"/>
                  </a:lnTo>
                  <a:lnTo>
                    <a:pt x="803" y="802"/>
                  </a:lnTo>
                  <a:lnTo>
                    <a:pt x="1379" y="476"/>
                  </a:lnTo>
                  <a:lnTo>
                    <a:pt x="577" y="0"/>
                  </a:lnTo>
                  <a:close/>
                </a:path>
              </a:pathLst>
            </a:custGeom>
            <a:solidFill>
              <a:srgbClr val="46494A"/>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8" name="Google Shape;1098;p31"/>
            <p:cNvSpPr/>
            <p:nvPr/>
          </p:nvSpPr>
          <p:spPr>
            <a:xfrm>
              <a:off x="1839029" y="3905643"/>
              <a:ext cx="56360" cy="71541"/>
            </a:xfrm>
            <a:custGeom>
              <a:avLst/>
              <a:gdLst/>
              <a:ahLst/>
              <a:cxnLst/>
              <a:rect l="l" t="t" r="r" b="b"/>
              <a:pathLst>
                <a:path w="1329" h="1687" extrusionOk="0">
                  <a:moveTo>
                    <a:pt x="367" y="0"/>
                  </a:moveTo>
                  <a:cubicBezTo>
                    <a:pt x="148" y="0"/>
                    <a:pt x="0" y="176"/>
                    <a:pt x="0" y="475"/>
                  </a:cubicBezTo>
                  <a:cubicBezTo>
                    <a:pt x="0" y="876"/>
                    <a:pt x="301" y="1377"/>
                    <a:pt x="652" y="1603"/>
                  </a:cubicBezTo>
                  <a:cubicBezTo>
                    <a:pt x="758" y="1660"/>
                    <a:pt x="858" y="1686"/>
                    <a:pt x="948" y="1686"/>
                  </a:cubicBezTo>
                  <a:cubicBezTo>
                    <a:pt x="1174" y="1686"/>
                    <a:pt x="1329" y="1515"/>
                    <a:pt x="1329" y="1227"/>
                  </a:cubicBezTo>
                  <a:cubicBezTo>
                    <a:pt x="1329" y="801"/>
                    <a:pt x="1028" y="300"/>
                    <a:pt x="677" y="99"/>
                  </a:cubicBezTo>
                  <a:cubicBezTo>
                    <a:pt x="565" y="32"/>
                    <a:pt x="460" y="0"/>
                    <a:pt x="36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9" name="Google Shape;1099;p31"/>
            <p:cNvSpPr/>
            <p:nvPr/>
          </p:nvSpPr>
          <p:spPr>
            <a:xfrm>
              <a:off x="1847511" y="3894956"/>
              <a:ext cx="65944" cy="80786"/>
            </a:xfrm>
            <a:custGeom>
              <a:avLst/>
              <a:gdLst/>
              <a:ahLst/>
              <a:cxnLst/>
              <a:rect l="l" t="t" r="r" b="b"/>
              <a:pathLst>
                <a:path w="1555" h="1905" extrusionOk="0">
                  <a:moveTo>
                    <a:pt x="47" y="274"/>
                  </a:moveTo>
                  <a:cubicBezTo>
                    <a:pt x="29" y="281"/>
                    <a:pt x="15" y="287"/>
                    <a:pt x="1" y="301"/>
                  </a:cubicBezTo>
                  <a:lnTo>
                    <a:pt x="47" y="274"/>
                  </a:lnTo>
                  <a:close/>
                  <a:moveTo>
                    <a:pt x="527" y="0"/>
                  </a:moveTo>
                  <a:cubicBezTo>
                    <a:pt x="502" y="0"/>
                    <a:pt x="502" y="25"/>
                    <a:pt x="477" y="25"/>
                  </a:cubicBezTo>
                  <a:cubicBezTo>
                    <a:pt x="452" y="25"/>
                    <a:pt x="452" y="25"/>
                    <a:pt x="427" y="50"/>
                  </a:cubicBezTo>
                  <a:lnTo>
                    <a:pt x="47" y="274"/>
                  </a:lnTo>
                  <a:lnTo>
                    <a:pt x="47" y="274"/>
                  </a:lnTo>
                  <a:cubicBezTo>
                    <a:pt x="62" y="268"/>
                    <a:pt x="79" y="262"/>
                    <a:pt x="101" y="251"/>
                  </a:cubicBezTo>
                  <a:lnTo>
                    <a:pt x="201" y="251"/>
                  </a:lnTo>
                  <a:cubicBezTo>
                    <a:pt x="251" y="251"/>
                    <a:pt x="301" y="276"/>
                    <a:pt x="327" y="276"/>
                  </a:cubicBezTo>
                  <a:cubicBezTo>
                    <a:pt x="377" y="301"/>
                    <a:pt x="427" y="326"/>
                    <a:pt x="477" y="351"/>
                  </a:cubicBezTo>
                  <a:cubicBezTo>
                    <a:pt x="502" y="376"/>
                    <a:pt x="552" y="401"/>
                    <a:pt x="602" y="426"/>
                  </a:cubicBezTo>
                  <a:cubicBezTo>
                    <a:pt x="652" y="476"/>
                    <a:pt x="677" y="501"/>
                    <a:pt x="728" y="552"/>
                  </a:cubicBezTo>
                  <a:cubicBezTo>
                    <a:pt x="803" y="627"/>
                    <a:pt x="878" y="727"/>
                    <a:pt x="928" y="827"/>
                  </a:cubicBezTo>
                  <a:cubicBezTo>
                    <a:pt x="953" y="877"/>
                    <a:pt x="978" y="928"/>
                    <a:pt x="1003" y="978"/>
                  </a:cubicBezTo>
                  <a:cubicBezTo>
                    <a:pt x="1028" y="1053"/>
                    <a:pt x="1053" y="1103"/>
                    <a:pt x="1078" y="1153"/>
                  </a:cubicBezTo>
                  <a:cubicBezTo>
                    <a:pt x="1078" y="1203"/>
                    <a:pt x="1103" y="1253"/>
                    <a:pt x="1103" y="1303"/>
                  </a:cubicBezTo>
                  <a:cubicBezTo>
                    <a:pt x="1129" y="1379"/>
                    <a:pt x="1129" y="1429"/>
                    <a:pt x="1129" y="1479"/>
                  </a:cubicBezTo>
                  <a:cubicBezTo>
                    <a:pt x="1129" y="1529"/>
                    <a:pt x="1103" y="1579"/>
                    <a:pt x="1103" y="1604"/>
                  </a:cubicBezTo>
                  <a:cubicBezTo>
                    <a:pt x="1103" y="1604"/>
                    <a:pt x="1103" y="1629"/>
                    <a:pt x="1103" y="1629"/>
                  </a:cubicBezTo>
                  <a:cubicBezTo>
                    <a:pt x="1103" y="1654"/>
                    <a:pt x="1078" y="1704"/>
                    <a:pt x="1078" y="1730"/>
                  </a:cubicBezTo>
                  <a:cubicBezTo>
                    <a:pt x="1053" y="1755"/>
                    <a:pt x="1028" y="1780"/>
                    <a:pt x="1028" y="1805"/>
                  </a:cubicBezTo>
                  <a:cubicBezTo>
                    <a:pt x="1003" y="1830"/>
                    <a:pt x="1003" y="1830"/>
                    <a:pt x="1003" y="1830"/>
                  </a:cubicBezTo>
                  <a:cubicBezTo>
                    <a:pt x="978" y="1855"/>
                    <a:pt x="953" y="1880"/>
                    <a:pt x="928" y="1905"/>
                  </a:cubicBezTo>
                  <a:lnTo>
                    <a:pt x="1354" y="1654"/>
                  </a:lnTo>
                  <a:cubicBezTo>
                    <a:pt x="1379" y="1629"/>
                    <a:pt x="1404" y="1604"/>
                    <a:pt x="1429" y="1579"/>
                  </a:cubicBezTo>
                  <a:cubicBezTo>
                    <a:pt x="1429" y="1579"/>
                    <a:pt x="1429" y="1579"/>
                    <a:pt x="1454" y="1554"/>
                  </a:cubicBezTo>
                  <a:cubicBezTo>
                    <a:pt x="1454" y="1554"/>
                    <a:pt x="1454" y="1554"/>
                    <a:pt x="1479" y="1529"/>
                  </a:cubicBezTo>
                  <a:cubicBezTo>
                    <a:pt x="1479" y="1529"/>
                    <a:pt x="1479" y="1504"/>
                    <a:pt x="1505" y="1479"/>
                  </a:cubicBezTo>
                  <a:cubicBezTo>
                    <a:pt x="1505" y="1479"/>
                    <a:pt x="1505" y="1454"/>
                    <a:pt x="1505" y="1454"/>
                  </a:cubicBezTo>
                  <a:cubicBezTo>
                    <a:pt x="1505" y="1454"/>
                    <a:pt x="1530" y="1429"/>
                    <a:pt x="1530" y="1429"/>
                  </a:cubicBezTo>
                  <a:cubicBezTo>
                    <a:pt x="1530" y="1404"/>
                    <a:pt x="1530" y="1404"/>
                    <a:pt x="1530" y="1379"/>
                  </a:cubicBezTo>
                  <a:cubicBezTo>
                    <a:pt x="1530" y="1379"/>
                    <a:pt x="1530" y="1379"/>
                    <a:pt x="1530" y="1354"/>
                  </a:cubicBezTo>
                  <a:cubicBezTo>
                    <a:pt x="1530" y="1354"/>
                    <a:pt x="1530" y="1329"/>
                    <a:pt x="1555" y="1329"/>
                  </a:cubicBezTo>
                  <a:cubicBezTo>
                    <a:pt x="1555" y="1303"/>
                    <a:pt x="1555" y="1303"/>
                    <a:pt x="1555" y="1278"/>
                  </a:cubicBezTo>
                  <a:cubicBezTo>
                    <a:pt x="1555" y="1278"/>
                    <a:pt x="1555" y="1278"/>
                    <a:pt x="1555" y="1253"/>
                  </a:cubicBezTo>
                  <a:cubicBezTo>
                    <a:pt x="1555" y="1253"/>
                    <a:pt x="1555" y="1228"/>
                    <a:pt x="1555" y="1228"/>
                  </a:cubicBezTo>
                  <a:cubicBezTo>
                    <a:pt x="1555" y="1203"/>
                    <a:pt x="1555" y="1203"/>
                    <a:pt x="1555" y="1203"/>
                  </a:cubicBezTo>
                  <a:lnTo>
                    <a:pt x="1555" y="1153"/>
                  </a:lnTo>
                  <a:cubicBezTo>
                    <a:pt x="1555" y="1153"/>
                    <a:pt x="1555" y="1153"/>
                    <a:pt x="1555" y="1128"/>
                  </a:cubicBezTo>
                  <a:cubicBezTo>
                    <a:pt x="1555" y="1128"/>
                    <a:pt x="1530" y="1103"/>
                    <a:pt x="1530" y="1103"/>
                  </a:cubicBezTo>
                  <a:lnTo>
                    <a:pt x="1530" y="1078"/>
                  </a:lnTo>
                  <a:lnTo>
                    <a:pt x="1530" y="1053"/>
                  </a:lnTo>
                  <a:cubicBezTo>
                    <a:pt x="1530" y="1053"/>
                    <a:pt x="1530" y="1053"/>
                    <a:pt x="1530" y="1028"/>
                  </a:cubicBezTo>
                  <a:cubicBezTo>
                    <a:pt x="1530" y="1028"/>
                    <a:pt x="1530" y="1003"/>
                    <a:pt x="1530" y="1003"/>
                  </a:cubicBezTo>
                  <a:cubicBezTo>
                    <a:pt x="1530" y="978"/>
                    <a:pt x="1530" y="978"/>
                    <a:pt x="1505" y="953"/>
                  </a:cubicBezTo>
                  <a:cubicBezTo>
                    <a:pt x="1505" y="953"/>
                    <a:pt x="1505" y="953"/>
                    <a:pt x="1505" y="928"/>
                  </a:cubicBezTo>
                  <a:cubicBezTo>
                    <a:pt x="1505" y="928"/>
                    <a:pt x="1505" y="902"/>
                    <a:pt x="1505" y="902"/>
                  </a:cubicBezTo>
                  <a:cubicBezTo>
                    <a:pt x="1505" y="877"/>
                    <a:pt x="1479" y="877"/>
                    <a:pt x="1479" y="852"/>
                  </a:cubicBezTo>
                  <a:cubicBezTo>
                    <a:pt x="1479" y="852"/>
                    <a:pt x="1479" y="827"/>
                    <a:pt x="1479" y="827"/>
                  </a:cubicBezTo>
                  <a:cubicBezTo>
                    <a:pt x="1479" y="827"/>
                    <a:pt x="1454" y="802"/>
                    <a:pt x="1454" y="802"/>
                  </a:cubicBezTo>
                  <a:cubicBezTo>
                    <a:pt x="1454" y="777"/>
                    <a:pt x="1454" y="777"/>
                    <a:pt x="1454" y="752"/>
                  </a:cubicBezTo>
                  <a:cubicBezTo>
                    <a:pt x="1454" y="752"/>
                    <a:pt x="1429" y="752"/>
                    <a:pt x="1429" y="727"/>
                  </a:cubicBezTo>
                  <a:lnTo>
                    <a:pt x="1429" y="702"/>
                  </a:lnTo>
                  <a:cubicBezTo>
                    <a:pt x="1404" y="677"/>
                    <a:pt x="1404" y="677"/>
                    <a:pt x="1404" y="677"/>
                  </a:cubicBezTo>
                  <a:cubicBezTo>
                    <a:pt x="1404" y="652"/>
                    <a:pt x="1379" y="652"/>
                    <a:pt x="1379" y="627"/>
                  </a:cubicBezTo>
                  <a:cubicBezTo>
                    <a:pt x="1379" y="602"/>
                    <a:pt x="1379" y="602"/>
                    <a:pt x="1354" y="577"/>
                  </a:cubicBezTo>
                  <a:cubicBezTo>
                    <a:pt x="1329" y="552"/>
                    <a:pt x="1329" y="527"/>
                    <a:pt x="1304" y="501"/>
                  </a:cubicBezTo>
                  <a:cubicBezTo>
                    <a:pt x="1279" y="476"/>
                    <a:pt x="1279" y="451"/>
                    <a:pt x="1254" y="426"/>
                  </a:cubicBezTo>
                  <a:cubicBezTo>
                    <a:pt x="1254" y="426"/>
                    <a:pt x="1254" y="401"/>
                    <a:pt x="1229" y="401"/>
                  </a:cubicBezTo>
                  <a:cubicBezTo>
                    <a:pt x="1229" y="376"/>
                    <a:pt x="1204" y="376"/>
                    <a:pt x="1204" y="351"/>
                  </a:cubicBezTo>
                  <a:cubicBezTo>
                    <a:pt x="1204" y="351"/>
                    <a:pt x="1179" y="351"/>
                    <a:pt x="1179" y="326"/>
                  </a:cubicBezTo>
                  <a:cubicBezTo>
                    <a:pt x="1179" y="326"/>
                    <a:pt x="1154" y="326"/>
                    <a:pt x="1154" y="301"/>
                  </a:cubicBezTo>
                  <a:cubicBezTo>
                    <a:pt x="1154" y="301"/>
                    <a:pt x="1129" y="276"/>
                    <a:pt x="1129" y="276"/>
                  </a:cubicBezTo>
                  <a:cubicBezTo>
                    <a:pt x="1129" y="276"/>
                    <a:pt x="1103" y="251"/>
                    <a:pt x="1103" y="251"/>
                  </a:cubicBezTo>
                  <a:cubicBezTo>
                    <a:pt x="1103" y="251"/>
                    <a:pt x="1078" y="226"/>
                    <a:pt x="1078" y="226"/>
                  </a:cubicBezTo>
                  <a:cubicBezTo>
                    <a:pt x="1053" y="201"/>
                    <a:pt x="1053" y="201"/>
                    <a:pt x="1053" y="201"/>
                  </a:cubicBezTo>
                  <a:cubicBezTo>
                    <a:pt x="1028" y="201"/>
                    <a:pt x="1028" y="201"/>
                    <a:pt x="1028" y="176"/>
                  </a:cubicBezTo>
                  <a:lnTo>
                    <a:pt x="1003" y="176"/>
                  </a:lnTo>
                  <a:cubicBezTo>
                    <a:pt x="1003" y="176"/>
                    <a:pt x="1003" y="151"/>
                    <a:pt x="978" y="151"/>
                  </a:cubicBezTo>
                  <a:cubicBezTo>
                    <a:pt x="978" y="151"/>
                    <a:pt x="953" y="125"/>
                    <a:pt x="953" y="125"/>
                  </a:cubicBezTo>
                  <a:lnTo>
                    <a:pt x="928" y="100"/>
                  </a:lnTo>
                  <a:lnTo>
                    <a:pt x="903" y="100"/>
                  </a:lnTo>
                  <a:cubicBezTo>
                    <a:pt x="878" y="75"/>
                    <a:pt x="878" y="75"/>
                    <a:pt x="878" y="75"/>
                  </a:cubicBezTo>
                  <a:lnTo>
                    <a:pt x="853" y="75"/>
                  </a:lnTo>
                  <a:cubicBezTo>
                    <a:pt x="828" y="50"/>
                    <a:pt x="828" y="50"/>
                    <a:pt x="828" y="50"/>
                  </a:cubicBezTo>
                  <a:lnTo>
                    <a:pt x="803" y="50"/>
                  </a:lnTo>
                  <a:cubicBezTo>
                    <a:pt x="778" y="50"/>
                    <a:pt x="778" y="25"/>
                    <a:pt x="778" y="25"/>
                  </a:cubicBezTo>
                  <a:lnTo>
                    <a:pt x="702" y="25"/>
                  </a:lnTo>
                  <a:cubicBezTo>
                    <a:pt x="702" y="25"/>
                    <a:pt x="702" y="0"/>
                    <a:pt x="677"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0" name="Google Shape;1100;p31"/>
            <p:cNvSpPr/>
            <p:nvPr/>
          </p:nvSpPr>
          <p:spPr>
            <a:xfrm>
              <a:off x="1393663" y="3907764"/>
              <a:ext cx="55342" cy="71711"/>
            </a:xfrm>
            <a:custGeom>
              <a:avLst/>
              <a:gdLst/>
              <a:ahLst/>
              <a:cxnLst/>
              <a:rect l="l" t="t" r="r" b="b"/>
              <a:pathLst>
                <a:path w="1305" h="1691" extrusionOk="0">
                  <a:moveTo>
                    <a:pt x="359" y="0"/>
                  </a:moveTo>
                  <a:cubicBezTo>
                    <a:pt x="149" y="0"/>
                    <a:pt x="1" y="176"/>
                    <a:pt x="1" y="475"/>
                  </a:cubicBezTo>
                  <a:cubicBezTo>
                    <a:pt x="1" y="876"/>
                    <a:pt x="277" y="1402"/>
                    <a:pt x="653" y="1603"/>
                  </a:cubicBezTo>
                  <a:cubicBezTo>
                    <a:pt x="756" y="1662"/>
                    <a:pt x="855" y="1691"/>
                    <a:pt x="944" y="1691"/>
                  </a:cubicBezTo>
                  <a:cubicBezTo>
                    <a:pt x="1155" y="1691"/>
                    <a:pt x="1304" y="1527"/>
                    <a:pt x="1304" y="1227"/>
                  </a:cubicBezTo>
                  <a:cubicBezTo>
                    <a:pt x="1304" y="801"/>
                    <a:pt x="1003" y="300"/>
                    <a:pt x="653" y="99"/>
                  </a:cubicBezTo>
                  <a:cubicBezTo>
                    <a:pt x="548" y="32"/>
                    <a:pt x="448" y="0"/>
                    <a:pt x="359"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1" name="Google Shape;1101;p31"/>
            <p:cNvSpPr/>
            <p:nvPr/>
          </p:nvSpPr>
          <p:spPr>
            <a:xfrm>
              <a:off x="1401127" y="3897077"/>
              <a:ext cx="65944" cy="80829"/>
            </a:xfrm>
            <a:custGeom>
              <a:avLst/>
              <a:gdLst/>
              <a:ahLst/>
              <a:cxnLst/>
              <a:rect l="l" t="t" r="r" b="b"/>
              <a:pathLst>
                <a:path w="1555" h="1906" extrusionOk="0">
                  <a:moveTo>
                    <a:pt x="527" y="0"/>
                  </a:moveTo>
                  <a:cubicBezTo>
                    <a:pt x="527" y="25"/>
                    <a:pt x="502" y="25"/>
                    <a:pt x="502" y="25"/>
                  </a:cubicBezTo>
                  <a:cubicBezTo>
                    <a:pt x="477" y="25"/>
                    <a:pt x="451" y="50"/>
                    <a:pt x="426" y="50"/>
                  </a:cubicBezTo>
                  <a:lnTo>
                    <a:pt x="0" y="301"/>
                  </a:lnTo>
                  <a:cubicBezTo>
                    <a:pt x="50" y="276"/>
                    <a:pt x="76" y="276"/>
                    <a:pt x="101" y="251"/>
                  </a:cubicBezTo>
                  <a:lnTo>
                    <a:pt x="226" y="251"/>
                  </a:lnTo>
                  <a:cubicBezTo>
                    <a:pt x="251" y="251"/>
                    <a:pt x="301" y="276"/>
                    <a:pt x="351" y="276"/>
                  </a:cubicBezTo>
                  <a:cubicBezTo>
                    <a:pt x="376" y="301"/>
                    <a:pt x="426" y="326"/>
                    <a:pt x="477" y="351"/>
                  </a:cubicBezTo>
                  <a:cubicBezTo>
                    <a:pt x="527" y="376"/>
                    <a:pt x="577" y="401"/>
                    <a:pt x="602" y="426"/>
                  </a:cubicBezTo>
                  <a:cubicBezTo>
                    <a:pt x="652" y="477"/>
                    <a:pt x="702" y="502"/>
                    <a:pt x="727" y="552"/>
                  </a:cubicBezTo>
                  <a:cubicBezTo>
                    <a:pt x="802" y="627"/>
                    <a:pt x="878" y="727"/>
                    <a:pt x="928" y="827"/>
                  </a:cubicBezTo>
                  <a:lnTo>
                    <a:pt x="953" y="827"/>
                  </a:lnTo>
                  <a:cubicBezTo>
                    <a:pt x="978" y="878"/>
                    <a:pt x="1003" y="928"/>
                    <a:pt x="1028" y="978"/>
                  </a:cubicBezTo>
                  <a:cubicBezTo>
                    <a:pt x="1028" y="978"/>
                    <a:pt x="1028" y="1003"/>
                    <a:pt x="1028" y="1003"/>
                  </a:cubicBezTo>
                  <a:cubicBezTo>
                    <a:pt x="1053" y="1053"/>
                    <a:pt x="1053" y="1103"/>
                    <a:pt x="1078" y="1153"/>
                  </a:cubicBezTo>
                  <a:cubicBezTo>
                    <a:pt x="1103" y="1203"/>
                    <a:pt x="1103" y="1253"/>
                    <a:pt x="1128" y="1329"/>
                  </a:cubicBezTo>
                  <a:cubicBezTo>
                    <a:pt x="1128" y="1379"/>
                    <a:pt x="1128" y="1429"/>
                    <a:pt x="1128" y="1479"/>
                  </a:cubicBezTo>
                  <a:cubicBezTo>
                    <a:pt x="1128" y="1529"/>
                    <a:pt x="1128" y="1579"/>
                    <a:pt x="1128" y="1629"/>
                  </a:cubicBezTo>
                  <a:cubicBezTo>
                    <a:pt x="1103" y="1654"/>
                    <a:pt x="1103" y="1705"/>
                    <a:pt x="1078" y="1730"/>
                  </a:cubicBezTo>
                  <a:cubicBezTo>
                    <a:pt x="1078" y="1780"/>
                    <a:pt x="1053" y="1805"/>
                    <a:pt x="1028" y="1805"/>
                  </a:cubicBezTo>
                  <a:cubicBezTo>
                    <a:pt x="1028" y="1830"/>
                    <a:pt x="1028" y="1830"/>
                    <a:pt x="1003" y="1830"/>
                  </a:cubicBezTo>
                  <a:cubicBezTo>
                    <a:pt x="1003" y="1855"/>
                    <a:pt x="978" y="1880"/>
                    <a:pt x="953" y="1905"/>
                  </a:cubicBezTo>
                  <a:lnTo>
                    <a:pt x="1379" y="1654"/>
                  </a:lnTo>
                  <a:cubicBezTo>
                    <a:pt x="1404" y="1629"/>
                    <a:pt x="1429" y="1604"/>
                    <a:pt x="1429" y="1579"/>
                  </a:cubicBezTo>
                  <a:lnTo>
                    <a:pt x="1454" y="1579"/>
                  </a:lnTo>
                  <a:cubicBezTo>
                    <a:pt x="1454" y="1554"/>
                    <a:pt x="1479" y="1554"/>
                    <a:pt x="1479" y="1529"/>
                  </a:cubicBezTo>
                  <a:cubicBezTo>
                    <a:pt x="1479" y="1529"/>
                    <a:pt x="1504" y="1504"/>
                    <a:pt x="1504" y="1504"/>
                  </a:cubicBezTo>
                  <a:cubicBezTo>
                    <a:pt x="1504" y="1504"/>
                    <a:pt x="1504" y="1479"/>
                    <a:pt x="1504" y="1479"/>
                  </a:cubicBezTo>
                  <a:cubicBezTo>
                    <a:pt x="1504" y="1479"/>
                    <a:pt x="1529" y="1479"/>
                    <a:pt x="1529" y="1454"/>
                  </a:cubicBezTo>
                  <a:cubicBezTo>
                    <a:pt x="1529" y="1454"/>
                    <a:pt x="1529" y="1429"/>
                    <a:pt x="1529" y="1429"/>
                  </a:cubicBezTo>
                  <a:cubicBezTo>
                    <a:pt x="1529" y="1404"/>
                    <a:pt x="1529" y="1404"/>
                    <a:pt x="1554" y="1379"/>
                  </a:cubicBezTo>
                  <a:cubicBezTo>
                    <a:pt x="1554" y="1354"/>
                    <a:pt x="1554" y="1354"/>
                    <a:pt x="1554" y="1354"/>
                  </a:cubicBezTo>
                  <a:cubicBezTo>
                    <a:pt x="1554" y="1354"/>
                    <a:pt x="1554" y="1329"/>
                    <a:pt x="1554" y="1329"/>
                  </a:cubicBezTo>
                  <a:cubicBezTo>
                    <a:pt x="1554" y="1304"/>
                    <a:pt x="1554" y="1304"/>
                    <a:pt x="1554" y="1304"/>
                  </a:cubicBezTo>
                  <a:cubicBezTo>
                    <a:pt x="1554" y="1279"/>
                    <a:pt x="1554" y="1279"/>
                    <a:pt x="1554" y="1253"/>
                  </a:cubicBezTo>
                  <a:cubicBezTo>
                    <a:pt x="1554" y="1253"/>
                    <a:pt x="1554" y="1228"/>
                    <a:pt x="1554" y="1228"/>
                  </a:cubicBezTo>
                  <a:cubicBezTo>
                    <a:pt x="1554" y="1228"/>
                    <a:pt x="1554" y="1203"/>
                    <a:pt x="1554" y="1203"/>
                  </a:cubicBezTo>
                  <a:cubicBezTo>
                    <a:pt x="1554" y="1178"/>
                    <a:pt x="1554" y="1178"/>
                    <a:pt x="1554" y="1178"/>
                  </a:cubicBezTo>
                  <a:lnTo>
                    <a:pt x="1554" y="1128"/>
                  </a:lnTo>
                  <a:cubicBezTo>
                    <a:pt x="1554" y="1128"/>
                    <a:pt x="1554" y="1103"/>
                    <a:pt x="1554" y="1103"/>
                  </a:cubicBezTo>
                  <a:cubicBezTo>
                    <a:pt x="1554" y="1103"/>
                    <a:pt x="1554" y="1078"/>
                    <a:pt x="1554" y="1078"/>
                  </a:cubicBezTo>
                  <a:cubicBezTo>
                    <a:pt x="1554" y="1053"/>
                    <a:pt x="1554" y="1053"/>
                    <a:pt x="1529" y="1028"/>
                  </a:cubicBezTo>
                  <a:cubicBezTo>
                    <a:pt x="1529" y="1028"/>
                    <a:pt x="1529" y="1003"/>
                    <a:pt x="1529" y="1003"/>
                  </a:cubicBezTo>
                  <a:cubicBezTo>
                    <a:pt x="1529" y="1003"/>
                    <a:pt x="1529" y="978"/>
                    <a:pt x="1529" y="978"/>
                  </a:cubicBezTo>
                  <a:cubicBezTo>
                    <a:pt x="1529" y="953"/>
                    <a:pt x="1529" y="953"/>
                    <a:pt x="1529" y="928"/>
                  </a:cubicBezTo>
                  <a:cubicBezTo>
                    <a:pt x="1504" y="928"/>
                    <a:pt x="1504" y="903"/>
                    <a:pt x="1504" y="903"/>
                  </a:cubicBezTo>
                  <a:cubicBezTo>
                    <a:pt x="1504" y="878"/>
                    <a:pt x="1504" y="878"/>
                    <a:pt x="1504" y="852"/>
                  </a:cubicBezTo>
                  <a:cubicBezTo>
                    <a:pt x="1504" y="852"/>
                    <a:pt x="1479" y="852"/>
                    <a:pt x="1479" y="827"/>
                  </a:cubicBezTo>
                  <a:cubicBezTo>
                    <a:pt x="1479" y="827"/>
                    <a:pt x="1479" y="802"/>
                    <a:pt x="1479" y="802"/>
                  </a:cubicBezTo>
                  <a:cubicBezTo>
                    <a:pt x="1479" y="777"/>
                    <a:pt x="1454" y="777"/>
                    <a:pt x="1454" y="777"/>
                  </a:cubicBezTo>
                  <a:cubicBezTo>
                    <a:pt x="1454" y="752"/>
                    <a:pt x="1454" y="752"/>
                    <a:pt x="1454" y="752"/>
                  </a:cubicBezTo>
                  <a:lnTo>
                    <a:pt x="1454" y="727"/>
                  </a:lnTo>
                  <a:cubicBezTo>
                    <a:pt x="1454" y="727"/>
                    <a:pt x="1429" y="702"/>
                    <a:pt x="1429" y="702"/>
                  </a:cubicBezTo>
                  <a:cubicBezTo>
                    <a:pt x="1429" y="702"/>
                    <a:pt x="1429" y="677"/>
                    <a:pt x="1404" y="677"/>
                  </a:cubicBezTo>
                  <a:cubicBezTo>
                    <a:pt x="1404" y="652"/>
                    <a:pt x="1404" y="652"/>
                    <a:pt x="1404" y="627"/>
                  </a:cubicBezTo>
                  <a:cubicBezTo>
                    <a:pt x="1379" y="627"/>
                    <a:pt x="1379" y="602"/>
                    <a:pt x="1379" y="577"/>
                  </a:cubicBezTo>
                  <a:lnTo>
                    <a:pt x="1354" y="577"/>
                  </a:lnTo>
                  <a:cubicBezTo>
                    <a:pt x="1354" y="552"/>
                    <a:pt x="1329" y="527"/>
                    <a:pt x="1304" y="502"/>
                  </a:cubicBezTo>
                  <a:cubicBezTo>
                    <a:pt x="1304" y="477"/>
                    <a:pt x="1279" y="451"/>
                    <a:pt x="1279" y="426"/>
                  </a:cubicBezTo>
                  <a:cubicBezTo>
                    <a:pt x="1254" y="426"/>
                    <a:pt x="1254" y="401"/>
                    <a:pt x="1254" y="401"/>
                  </a:cubicBezTo>
                  <a:cubicBezTo>
                    <a:pt x="1228" y="376"/>
                    <a:pt x="1228" y="376"/>
                    <a:pt x="1228" y="376"/>
                  </a:cubicBezTo>
                  <a:cubicBezTo>
                    <a:pt x="1203" y="351"/>
                    <a:pt x="1203" y="351"/>
                    <a:pt x="1203" y="326"/>
                  </a:cubicBezTo>
                  <a:cubicBezTo>
                    <a:pt x="1178" y="326"/>
                    <a:pt x="1178" y="326"/>
                    <a:pt x="1178" y="301"/>
                  </a:cubicBezTo>
                  <a:lnTo>
                    <a:pt x="1153" y="301"/>
                  </a:lnTo>
                  <a:lnTo>
                    <a:pt x="1128" y="276"/>
                  </a:lnTo>
                  <a:lnTo>
                    <a:pt x="1103" y="251"/>
                  </a:lnTo>
                  <a:cubicBezTo>
                    <a:pt x="1103" y="251"/>
                    <a:pt x="1103" y="226"/>
                    <a:pt x="1078" y="226"/>
                  </a:cubicBezTo>
                  <a:cubicBezTo>
                    <a:pt x="1078" y="226"/>
                    <a:pt x="1053" y="201"/>
                    <a:pt x="1053" y="201"/>
                  </a:cubicBezTo>
                  <a:cubicBezTo>
                    <a:pt x="1053" y="201"/>
                    <a:pt x="1053" y="201"/>
                    <a:pt x="1028" y="176"/>
                  </a:cubicBezTo>
                  <a:cubicBezTo>
                    <a:pt x="1003" y="176"/>
                    <a:pt x="1003" y="151"/>
                    <a:pt x="1003" y="151"/>
                  </a:cubicBezTo>
                  <a:cubicBezTo>
                    <a:pt x="978" y="151"/>
                    <a:pt x="978" y="151"/>
                    <a:pt x="978" y="126"/>
                  </a:cubicBezTo>
                  <a:lnTo>
                    <a:pt x="928" y="126"/>
                  </a:lnTo>
                  <a:cubicBezTo>
                    <a:pt x="928" y="101"/>
                    <a:pt x="928" y="101"/>
                    <a:pt x="903" y="101"/>
                  </a:cubicBezTo>
                  <a:cubicBezTo>
                    <a:pt x="903" y="101"/>
                    <a:pt x="903" y="75"/>
                    <a:pt x="878" y="75"/>
                  </a:cubicBezTo>
                  <a:lnTo>
                    <a:pt x="852" y="75"/>
                  </a:lnTo>
                  <a:cubicBezTo>
                    <a:pt x="852" y="75"/>
                    <a:pt x="827" y="50"/>
                    <a:pt x="827" y="50"/>
                  </a:cubicBezTo>
                  <a:lnTo>
                    <a:pt x="802" y="50"/>
                  </a:lnTo>
                  <a:cubicBezTo>
                    <a:pt x="802" y="50"/>
                    <a:pt x="777" y="50"/>
                    <a:pt x="777" y="25"/>
                  </a:cubicBezTo>
                  <a:lnTo>
                    <a:pt x="702" y="25"/>
                  </a:lnTo>
                  <a:cubicBezTo>
                    <a:pt x="677" y="0"/>
                    <a:pt x="677" y="0"/>
                    <a:pt x="677"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2" name="Google Shape;1102;p31"/>
            <p:cNvSpPr/>
            <p:nvPr/>
          </p:nvSpPr>
          <p:spPr>
            <a:xfrm>
              <a:off x="1393663" y="3639492"/>
              <a:ext cx="55342" cy="71966"/>
            </a:xfrm>
            <a:custGeom>
              <a:avLst/>
              <a:gdLst/>
              <a:ahLst/>
              <a:cxnLst/>
              <a:rect l="l" t="t" r="r" b="b"/>
              <a:pathLst>
                <a:path w="1305" h="1697" extrusionOk="0">
                  <a:moveTo>
                    <a:pt x="373" y="1"/>
                  </a:moveTo>
                  <a:cubicBezTo>
                    <a:pt x="156" y="1"/>
                    <a:pt x="1" y="173"/>
                    <a:pt x="1" y="460"/>
                  </a:cubicBezTo>
                  <a:cubicBezTo>
                    <a:pt x="1" y="886"/>
                    <a:pt x="277" y="1388"/>
                    <a:pt x="653" y="1613"/>
                  </a:cubicBezTo>
                  <a:cubicBezTo>
                    <a:pt x="752" y="1670"/>
                    <a:pt x="847" y="1696"/>
                    <a:pt x="932" y="1696"/>
                  </a:cubicBezTo>
                  <a:cubicBezTo>
                    <a:pt x="1149" y="1696"/>
                    <a:pt x="1304" y="1525"/>
                    <a:pt x="1304" y="1237"/>
                  </a:cubicBezTo>
                  <a:cubicBezTo>
                    <a:pt x="1304" y="811"/>
                    <a:pt x="1003" y="310"/>
                    <a:pt x="653" y="84"/>
                  </a:cubicBezTo>
                  <a:cubicBezTo>
                    <a:pt x="553" y="28"/>
                    <a:pt x="458" y="1"/>
                    <a:pt x="37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3" name="Google Shape;1103;p31"/>
            <p:cNvSpPr/>
            <p:nvPr/>
          </p:nvSpPr>
          <p:spPr>
            <a:xfrm>
              <a:off x="1401127" y="3629229"/>
              <a:ext cx="65944" cy="80829"/>
            </a:xfrm>
            <a:custGeom>
              <a:avLst/>
              <a:gdLst/>
              <a:ahLst/>
              <a:cxnLst/>
              <a:rect l="l" t="t" r="r" b="b"/>
              <a:pathLst>
                <a:path w="1555" h="1906" extrusionOk="0">
                  <a:moveTo>
                    <a:pt x="527" y="0"/>
                  </a:moveTo>
                  <a:cubicBezTo>
                    <a:pt x="527" y="0"/>
                    <a:pt x="502" y="26"/>
                    <a:pt x="502" y="26"/>
                  </a:cubicBezTo>
                  <a:cubicBezTo>
                    <a:pt x="477" y="26"/>
                    <a:pt x="451" y="26"/>
                    <a:pt x="426" y="51"/>
                  </a:cubicBezTo>
                  <a:lnTo>
                    <a:pt x="0" y="301"/>
                  </a:lnTo>
                  <a:cubicBezTo>
                    <a:pt x="50" y="276"/>
                    <a:pt x="76" y="251"/>
                    <a:pt x="101" y="251"/>
                  </a:cubicBezTo>
                  <a:lnTo>
                    <a:pt x="226" y="251"/>
                  </a:lnTo>
                  <a:cubicBezTo>
                    <a:pt x="251" y="251"/>
                    <a:pt x="301" y="251"/>
                    <a:pt x="351" y="276"/>
                  </a:cubicBezTo>
                  <a:cubicBezTo>
                    <a:pt x="376" y="301"/>
                    <a:pt x="426" y="301"/>
                    <a:pt x="477" y="326"/>
                  </a:cubicBezTo>
                  <a:cubicBezTo>
                    <a:pt x="527" y="376"/>
                    <a:pt x="577" y="401"/>
                    <a:pt x="602" y="427"/>
                  </a:cubicBezTo>
                  <a:cubicBezTo>
                    <a:pt x="652" y="477"/>
                    <a:pt x="702" y="502"/>
                    <a:pt x="727" y="552"/>
                  </a:cubicBezTo>
                  <a:cubicBezTo>
                    <a:pt x="802" y="627"/>
                    <a:pt x="878" y="727"/>
                    <a:pt x="928" y="828"/>
                  </a:cubicBezTo>
                  <a:lnTo>
                    <a:pt x="953" y="828"/>
                  </a:lnTo>
                  <a:cubicBezTo>
                    <a:pt x="978" y="878"/>
                    <a:pt x="1003" y="928"/>
                    <a:pt x="1028" y="978"/>
                  </a:cubicBezTo>
                  <a:cubicBezTo>
                    <a:pt x="1053" y="1028"/>
                    <a:pt x="1053" y="1103"/>
                    <a:pt x="1078" y="1153"/>
                  </a:cubicBezTo>
                  <a:cubicBezTo>
                    <a:pt x="1103" y="1204"/>
                    <a:pt x="1103" y="1254"/>
                    <a:pt x="1128" y="1304"/>
                  </a:cubicBezTo>
                  <a:cubicBezTo>
                    <a:pt x="1128" y="1379"/>
                    <a:pt x="1128" y="1429"/>
                    <a:pt x="1128" y="1479"/>
                  </a:cubicBezTo>
                  <a:cubicBezTo>
                    <a:pt x="1128" y="1529"/>
                    <a:pt x="1128" y="1579"/>
                    <a:pt x="1128" y="1605"/>
                  </a:cubicBezTo>
                  <a:cubicBezTo>
                    <a:pt x="1128" y="1605"/>
                    <a:pt x="1128" y="1605"/>
                    <a:pt x="1128" y="1630"/>
                  </a:cubicBezTo>
                  <a:cubicBezTo>
                    <a:pt x="1103" y="1655"/>
                    <a:pt x="1103" y="1705"/>
                    <a:pt x="1078" y="1730"/>
                  </a:cubicBezTo>
                  <a:cubicBezTo>
                    <a:pt x="1078" y="1755"/>
                    <a:pt x="1053" y="1780"/>
                    <a:pt x="1028" y="1805"/>
                  </a:cubicBezTo>
                  <a:cubicBezTo>
                    <a:pt x="1028" y="1830"/>
                    <a:pt x="1028" y="1830"/>
                    <a:pt x="1003" y="1830"/>
                  </a:cubicBezTo>
                  <a:cubicBezTo>
                    <a:pt x="1003" y="1855"/>
                    <a:pt x="978" y="1880"/>
                    <a:pt x="953" y="1905"/>
                  </a:cubicBezTo>
                  <a:lnTo>
                    <a:pt x="1379" y="1655"/>
                  </a:lnTo>
                  <a:cubicBezTo>
                    <a:pt x="1404" y="1630"/>
                    <a:pt x="1429" y="1605"/>
                    <a:pt x="1429" y="1579"/>
                  </a:cubicBezTo>
                  <a:cubicBezTo>
                    <a:pt x="1454" y="1579"/>
                    <a:pt x="1454" y="1579"/>
                    <a:pt x="1454" y="1554"/>
                  </a:cubicBezTo>
                  <a:cubicBezTo>
                    <a:pt x="1454" y="1554"/>
                    <a:pt x="1479" y="1554"/>
                    <a:pt x="1479" y="1529"/>
                  </a:cubicBezTo>
                  <a:cubicBezTo>
                    <a:pt x="1479" y="1529"/>
                    <a:pt x="1504" y="1504"/>
                    <a:pt x="1504" y="1479"/>
                  </a:cubicBezTo>
                  <a:cubicBezTo>
                    <a:pt x="1504" y="1479"/>
                    <a:pt x="1529" y="1454"/>
                    <a:pt x="1529" y="1454"/>
                  </a:cubicBezTo>
                  <a:cubicBezTo>
                    <a:pt x="1529" y="1429"/>
                    <a:pt x="1529" y="1429"/>
                    <a:pt x="1529" y="1404"/>
                  </a:cubicBezTo>
                  <a:cubicBezTo>
                    <a:pt x="1529" y="1404"/>
                    <a:pt x="1529" y="1404"/>
                    <a:pt x="1554" y="1379"/>
                  </a:cubicBezTo>
                  <a:cubicBezTo>
                    <a:pt x="1554" y="1379"/>
                    <a:pt x="1554" y="1354"/>
                    <a:pt x="1554" y="1354"/>
                  </a:cubicBezTo>
                  <a:cubicBezTo>
                    <a:pt x="1554" y="1329"/>
                    <a:pt x="1554" y="1329"/>
                    <a:pt x="1554" y="1329"/>
                  </a:cubicBezTo>
                  <a:cubicBezTo>
                    <a:pt x="1554" y="1304"/>
                    <a:pt x="1554" y="1304"/>
                    <a:pt x="1554" y="1279"/>
                  </a:cubicBezTo>
                  <a:cubicBezTo>
                    <a:pt x="1554" y="1279"/>
                    <a:pt x="1554" y="1279"/>
                    <a:pt x="1554" y="1254"/>
                  </a:cubicBezTo>
                  <a:cubicBezTo>
                    <a:pt x="1554" y="1254"/>
                    <a:pt x="1554" y="1229"/>
                    <a:pt x="1554" y="1229"/>
                  </a:cubicBezTo>
                  <a:cubicBezTo>
                    <a:pt x="1554" y="1204"/>
                    <a:pt x="1554" y="1204"/>
                    <a:pt x="1554" y="1204"/>
                  </a:cubicBezTo>
                  <a:cubicBezTo>
                    <a:pt x="1554" y="1178"/>
                    <a:pt x="1554" y="1178"/>
                    <a:pt x="1554" y="1153"/>
                  </a:cubicBezTo>
                  <a:lnTo>
                    <a:pt x="1554" y="1128"/>
                  </a:lnTo>
                  <a:cubicBezTo>
                    <a:pt x="1554" y="1128"/>
                    <a:pt x="1554" y="1103"/>
                    <a:pt x="1554" y="1103"/>
                  </a:cubicBezTo>
                  <a:cubicBezTo>
                    <a:pt x="1554" y="1078"/>
                    <a:pt x="1554" y="1078"/>
                    <a:pt x="1554" y="1053"/>
                  </a:cubicBezTo>
                  <a:cubicBezTo>
                    <a:pt x="1554" y="1053"/>
                    <a:pt x="1554" y="1053"/>
                    <a:pt x="1529" y="1028"/>
                  </a:cubicBezTo>
                  <a:cubicBezTo>
                    <a:pt x="1529" y="1028"/>
                    <a:pt x="1529" y="1003"/>
                    <a:pt x="1529" y="1003"/>
                  </a:cubicBezTo>
                  <a:cubicBezTo>
                    <a:pt x="1529" y="978"/>
                    <a:pt x="1529" y="978"/>
                    <a:pt x="1529" y="953"/>
                  </a:cubicBezTo>
                  <a:cubicBezTo>
                    <a:pt x="1529" y="953"/>
                    <a:pt x="1529" y="928"/>
                    <a:pt x="1529" y="928"/>
                  </a:cubicBezTo>
                  <a:cubicBezTo>
                    <a:pt x="1504" y="928"/>
                    <a:pt x="1504" y="903"/>
                    <a:pt x="1504" y="903"/>
                  </a:cubicBezTo>
                  <a:cubicBezTo>
                    <a:pt x="1504" y="878"/>
                    <a:pt x="1504" y="878"/>
                    <a:pt x="1504" y="853"/>
                  </a:cubicBezTo>
                  <a:cubicBezTo>
                    <a:pt x="1504" y="853"/>
                    <a:pt x="1479" y="828"/>
                    <a:pt x="1479" y="828"/>
                  </a:cubicBezTo>
                  <a:cubicBezTo>
                    <a:pt x="1479" y="828"/>
                    <a:pt x="1479" y="802"/>
                    <a:pt x="1479" y="802"/>
                  </a:cubicBezTo>
                  <a:cubicBezTo>
                    <a:pt x="1479" y="777"/>
                    <a:pt x="1454" y="777"/>
                    <a:pt x="1454" y="752"/>
                  </a:cubicBezTo>
                  <a:cubicBezTo>
                    <a:pt x="1454" y="752"/>
                    <a:pt x="1454" y="752"/>
                    <a:pt x="1454" y="727"/>
                  </a:cubicBezTo>
                  <a:cubicBezTo>
                    <a:pt x="1454" y="727"/>
                    <a:pt x="1429" y="702"/>
                    <a:pt x="1429" y="702"/>
                  </a:cubicBezTo>
                  <a:cubicBezTo>
                    <a:pt x="1429" y="677"/>
                    <a:pt x="1429" y="677"/>
                    <a:pt x="1404" y="652"/>
                  </a:cubicBezTo>
                  <a:cubicBezTo>
                    <a:pt x="1404" y="652"/>
                    <a:pt x="1404" y="627"/>
                    <a:pt x="1404" y="627"/>
                  </a:cubicBezTo>
                  <a:cubicBezTo>
                    <a:pt x="1379" y="602"/>
                    <a:pt x="1379" y="602"/>
                    <a:pt x="1379" y="577"/>
                  </a:cubicBezTo>
                  <a:lnTo>
                    <a:pt x="1354" y="577"/>
                  </a:lnTo>
                  <a:cubicBezTo>
                    <a:pt x="1354" y="552"/>
                    <a:pt x="1329" y="527"/>
                    <a:pt x="1304" y="502"/>
                  </a:cubicBezTo>
                  <a:cubicBezTo>
                    <a:pt x="1304" y="477"/>
                    <a:pt x="1279" y="452"/>
                    <a:pt x="1279" y="427"/>
                  </a:cubicBezTo>
                  <a:cubicBezTo>
                    <a:pt x="1254" y="427"/>
                    <a:pt x="1254" y="401"/>
                    <a:pt x="1254" y="401"/>
                  </a:cubicBezTo>
                  <a:cubicBezTo>
                    <a:pt x="1228" y="376"/>
                    <a:pt x="1228" y="376"/>
                    <a:pt x="1228" y="351"/>
                  </a:cubicBezTo>
                  <a:cubicBezTo>
                    <a:pt x="1203" y="351"/>
                    <a:pt x="1203" y="351"/>
                    <a:pt x="1203" y="326"/>
                  </a:cubicBezTo>
                  <a:cubicBezTo>
                    <a:pt x="1178" y="326"/>
                    <a:pt x="1178" y="301"/>
                    <a:pt x="1178" y="301"/>
                  </a:cubicBezTo>
                  <a:lnTo>
                    <a:pt x="1153" y="301"/>
                  </a:lnTo>
                  <a:cubicBezTo>
                    <a:pt x="1153" y="276"/>
                    <a:pt x="1153" y="276"/>
                    <a:pt x="1128" y="276"/>
                  </a:cubicBezTo>
                  <a:cubicBezTo>
                    <a:pt x="1128" y="276"/>
                    <a:pt x="1128" y="251"/>
                    <a:pt x="1103" y="251"/>
                  </a:cubicBezTo>
                  <a:cubicBezTo>
                    <a:pt x="1103" y="226"/>
                    <a:pt x="1103" y="226"/>
                    <a:pt x="1078" y="226"/>
                  </a:cubicBezTo>
                  <a:cubicBezTo>
                    <a:pt x="1078" y="201"/>
                    <a:pt x="1053" y="201"/>
                    <a:pt x="1053" y="201"/>
                  </a:cubicBezTo>
                  <a:cubicBezTo>
                    <a:pt x="1053" y="201"/>
                    <a:pt x="1053" y="176"/>
                    <a:pt x="1028" y="176"/>
                  </a:cubicBezTo>
                  <a:cubicBezTo>
                    <a:pt x="1003" y="151"/>
                    <a:pt x="1003" y="151"/>
                    <a:pt x="1003" y="151"/>
                  </a:cubicBezTo>
                  <a:cubicBezTo>
                    <a:pt x="978" y="151"/>
                    <a:pt x="978" y="126"/>
                    <a:pt x="978" y="126"/>
                  </a:cubicBezTo>
                  <a:cubicBezTo>
                    <a:pt x="953" y="126"/>
                    <a:pt x="953" y="126"/>
                    <a:pt x="928" y="101"/>
                  </a:cubicBezTo>
                  <a:lnTo>
                    <a:pt x="903" y="101"/>
                  </a:lnTo>
                  <a:cubicBezTo>
                    <a:pt x="903" y="76"/>
                    <a:pt x="903" y="76"/>
                    <a:pt x="878" y="76"/>
                  </a:cubicBezTo>
                  <a:lnTo>
                    <a:pt x="852" y="76"/>
                  </a:lnTo>
                  <a:cubicBezTo>
                    <a:pt x="852" y="51"/>
                    <a:pt x="827" y="51"/>
                    <a:pt x="827" y="51"/>
                  </a:cubicBezTo>
                  <a:lnTo>
                    <a:pt x="802" y="51"/>
                  </a:lnTo>
                  <a:cubicBezTo>
                    <a:pt x="802" y="26"/>
                    <a:pt x="777" y="26"/>
                    <a:pt x="777" y="26"/>
                  </a:cubicBezTo>
                  <a:lnTo>
                    <a:pt x="727" y="26"/>
                  </a:lnTo>
                  <a:cubicBezTo>
                    <a:pt x="727" y="0"/>
                    <a:pt x="702" y="0"/>
                    <a:pt x="702"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4" name="Google Shape;1104;p31"/>
            <p:cNvSpPr/>
            <p:nvPr/>
          </p:nvSpPr>
          <p:spPr>
            <a:xfrm>
              <a:off x="1682799" y="3342256"/>
              <a:ext cx="379462" cy="282773"/>
            </a:xfrm>
            <a:custGeom>
              <a:avLst/>
              <a:gdLst/>
              <a:ahLst/>
              <a:cxnLst/>
              <a:rect l="l" t="t" r="r" b="b"/>
              <a:pathLst>
                <a:path w="8948" h="6668" extrusionOk="0">
                  <a:moveTo>
                    <a:pt x="8947" y="1"/>
                  </a:moveTo>
                  <a:lnTo>
                    <a:pt x="0" y="5214"/>
                  </a:lnTo>
                  <a:lnTo>
                    <a:pt x="0" y="6667"/>
                  </a:lnTo>
                  <a:lnTo>
                    <a:pt x="8947" y="1479"/>
                  </a:lnTo>
                  <a:lnTo>
                    <a:pt x="8947" y="1"/>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5" name="Google Shape;1105;p31"/>
            <p:cNvSpPr/>
            <p:nvPr/>
          </p:nvSpPr>
          <p:spPr>
            <a:xfrm>
              <a:off x="1301214" y="3342256"/>
              <a:ext cx="381583" cy="282773"/>
            </a:xfrm>
            <a:custGeom>
              <a:avLst/>
              <a:gdLst/>
              <a:ahLst/>
              <a:cxnLst/>
              <a:rect l="l" t="t" r="r" b="b"/>
              <a:pathLst>
                <a:path w="8998" h="6668" extrusionOk="0">
                  <a:moveTo>
                    <a:pt x="0" y="1"/>
                  </a:moveTo>
                  <a:lnTo>
                    <a:pt x="0" y="1479"/>
                  </a:lnTo>
                  <a:lnTo>
                    <a:pt x="8998" y="6667"/>
                  </a:lnTo>
                  <a:lnTo>
                    <a:pt x="8998" y="5214"/>
                  </a:lnTo>
                  <a:lnTo>
                    <a:pt x="0" y="1"/>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6" name="Google Shape;1106;p31"/>
            <p:cNvSpPr/>
            <p:nvPr/>
          </p:nvSpPr>
          <p:spPr>
            <a:xfrm>
              <a:off x="1301214" y="3122245"/>
              <a:ext cx="761045" cy="441123"/>
            </a:xfrm>
            <a:custGeom>
              <a:avLst/>
              <a:gdLst/>
              <a:ahLst/>
              <a:cxnLst/>
              <a:rect l="l" t="t" r="r" b="b"/>
              <a:pathLst>
                <a:path w="17946" h="10402" extrusionOk="0">
                  <a:moveTo>
                    <a:pt x="8948" y="1"/>
                  </a:moveTo>
                  <a:lnTo>
                    <a:pt x="0" y="5189"/>
                  </a:lnTo>
                  <a:lnTo>
                    <a:pt x="8998" y="10402"/>
                  </a:lnTo>
                  <a:lnTo>
                    <a:pt x="17945" y="5189"/>
                  </a:lnTo>
                  <a:lnTo>
                    <a:pt x="8948"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7" name="Google Shape;1107;p31"/>
            <p:cNvSpPr/>
            <p:nvPr/>
          </p:nvSpPr>
          <p:spPr>
            <a:xfrm>
              <a:off x="1539291" y="2946083"/>
              <a:ext cx="627122" cy="445321"/>
            </a:xfrm>
            <a:custGeom>
              <a:avLst/>
              <a:gdLst/>
              <a:ahLst/>
              <a:cxnLst/>
              <a:rect l="l" t="t" r="r" b="b"/>
              <a:pathLst>
                <a:path w="14788" h="10501" extrusionOk="0">
                  <a:moveTo>
                    <a:pt x="12659" y="1"/>
                  </a:moveTo>
                  <a:cubicBezTo>
                    <a:pt x="12524" y="1"/>
                    <a:pt x="12397" y="7"/>
                    <a:pt x="12281" y="19"/>
                  </a:cubicBezTo>
                  <a:cubicBezTo>
                    <a:pt x="12231" y="19"/>
                    <a:pt x="12156" y="44"/>
                    <a:pt x="12106" y="69"/>
                  </a:cubicBezTo>
                  <a:lnTo>
                    <a:pt x="477" y="5207"/>
                  </a:lnTo>
                  <a:cubicBezTo>
                    <a:pt x="477" y="5207"/>
                    <a:pt x="1" y="6761"/>
                    <a:pt x="1" y="8215"/>
                  </a:cubicBezTo>
                  <a:cubicBezTo>
                    <a:pt x="1" y="9598"/>
                    <a:pt x="2175" y="10501"/>
                    <a:pt x="3050" y="10501"/>
                  </a:cubicBezTo>
                  <a:cubicBezTo>
                    <a:pt x="3174" y="10501"/>
                    <a:pt x="3272" y="10483"/>
                    <a:pt x="3334" y="10445"/>
                  </a:cubicBezTo>
                  <a:cubicBezTo>
                    <a:pt x="3810" y="10145"/>
                    <a:pt x="13359" y="2275"/>
                    <a:pt x="14261" y="1598"/>
                  </a:cubicBezTo>
                  <a:cubicBezTo>
                    <a:pt x="14311" y="1573"/>
                    <a:pt x="14362" y="1548"/>
                    <a:pt x="14387" y="1498"/>
                  </a:cubicBezTo>
                  <a:cubicBezTo>
                    <a:pt x="14788" y="1072"/>
                    <a:pt x="14587" y="370"/>
                    <a:pt x="14036" y="195"/>
                  </a:cubicBezTo>
                  <a:cubicBezTo>
                    <a:pt x="13580" y="62"/>
                    <a:pt x="13081" y="1"/>
                    <a:pt x="12659"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8" name="Google Shape;1108;p31"/>
            <p:cNvSpPr/>
            <p:nvPr/>
          </p:nvSpPr>
          <p:spPr>
            <a:xfrm>
              <a:off x="1620078" y="2954268"/>
              <a:ext cx="696204" cy="695780"/>
            </a:xfrm>
            <a:custGeom>
              <a:avLst/>
              <a:gdLst/>
              <a:ahLst/>
              <a:cxnLst/>
              <a:rect l="l" t="t" r="r" b="b"/>
              <a:pathLst>
                <a:path w="16417" h="16407" extrusionOk="0">
                  <a:moveTo>
                    <a:pt x="12046" y="0"/>
                  </a:moveTo>
                  <a:cubicBezTo>
                    <a:pt x="8657" y="0"/>
                    <a:pt x="3327" y="5867"/>
                    <a:pt x="2582" y="5891"/>
                  </a:cubicBezTo>
                  <a:cubicBezTo>
                    <a:pt x="1805" y="5891"/>
                    <a:pt x="376" y="5891"/>
                    <a:pt x="451" y="6317"/>
                  </a:cubicBezTo>
                  <a:cubicBezTo>
                    <a:pt x="451" y="6317"/>
                    <a:pt x="0" y="9300"/>
                    <a:pt x="677" y="10252"/>
                  </a:cubicBezTo>
                  <a:cubicBezTo>
                    <a:pt x="1215" y="11025"/>
                    <a:pt x="1938" y="11278"/>
                    <a:pt x="2703" y="11278"/>
                  </a:cubicBezTo>
                  <a:cubicBezTo>
                    <a:pt x="3649" y="11278"/>
                    <a:pt x="4660" y="10892"/>
                    <a:pt x="5464" y="10628"/>
                  </a:cubicBezTo>
                  <a:cubicBezTo>
                    <a:pt x="6918" y="10177"/>
                    <a:pt x="12155" y="6318"/>
                    <a:pt x="12156" y="6317"/>
                  </a:cubicBezTo>
                  <a:lnTo>
                    <a:pt x="12156" y="6317"/>
                  </a:lnTo>
                  <a:lnTo>
                    <a:pt x="12005" y="16042"/>
                  </a:lnTo>
                  <a:cubicBezTo>
                    <a:pt x="12005" y="16042"/>
                    <a:pt x="12713" y="16406"/>
                    <a:pt x="13658" y="16406"/>
                  </a:cubicBezTo>
                  <a:cubicBezTo>
                    <a:pt x="14158" y="16406"/>
                    <a:pt x="14725" y="16304"/>
                    <a:pt x="15289" y="15992"/>
                  </a:cubicBezTo>
                  <a:cubicBezTo>
                    <a:pt x="15289" y="15992"/>
                    <a:pt x="16040" y="5916"/>
                    <a:pt x="16241" y="4764"/>
                  </a:cubicBezTo>
                  <a:cubicBezTo>
                    <a:pt x="16416" y="3611"/>
                    <a:pt x="13935" y="77"/>
                    <a:pt x="12131" y="2"/>
                  </a:cubicBezTo>
                  <a:cubicBezTo>
                    <a:pt x="12102" y="1"/>
                    <a:pt x="12074" y="0"/>
                    <a:pt x="12046"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9" name="Google Shape;1109;p31"/>
            <p:cNvSpPr/>
            <p:nvPr/>
          </p:nvSpPr>
          <p:spPr>
            <a:xfrm>
              <a:off x="1413891" y="2521751"/>
              <a:ext cx="174337" cy="553757"/>
            </a:xfrm>
            <a:custGeom>
              <a:avLst/>
              <a:gdLst/>
              <a:ahLst/>
              <a:cxnLst/>
              <a:rect l="l" t="t" r="r" b="b"/>
              <a:pathLst>
                <a:path w="4111" h="13058" extrusionOk="0">
                  <a:moveTo>
                    <a:pt x="627" y="0"/>
                  </a:moveTo>
                  <a:cubicBezTo>
                    <a:pt x="627" y="0"/>
                    <a:pt x="0" y="2231"/>
                    <a:pt x="150" y="3684"/>
                  </a:cubicBezTo>
                  <a:cubicBezTo>
                    <a:pt x="326" y="5163"/>
                    <a:pt x="702" y="7218"/>
                    <a:pt x="1203" y="9048"/>
                  </a:cubicBezTo>
                  <a:cubicBezTo>
                    <a:pt x="1729" y="10877"/>
                    <a:pt x="2807" y="13058"/>
                    <a:pt x="2807" y="13058"/>
                  </a:cubicBezTo>
                  <a:lnTo>
                    <a:pt x="4110" y="5489"/>
                  </a:lnTo>
                  <a:lnTo>
                    <a:pt x="2206" y="1604"/>
                  </a:lnTo>
                  <a:lnTo>
                    <a:pt x="627" y="0"/>
                  </a:lnTo>
                  <a:close/>
                </a:path>
              </a:pathLst>
            </a:custGeom>
            <a:solidFill>
              <a:srgbClr val="E5ECF0"/>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0" name="Google Shape;1110;p31"/>
            <p:cNvSpPr/>
            <p:nvPr/>
          </p:nvSpPr>
          <p:spPr>
            <a:xfrm>
              <a:off x="1484034" y="2181005"/>
              <a:ext cx="275309" cy="328531"/>
            </a:xfrm>
            <a:custGeom>
              <a:avLst/>
              <a:gdLst/>
              <a:ahLst/>
              <a:cxnLst/>
              <a:rect l="l" t="t" r="r" b="b"/>
              <a:pathLst>
                <a:path w="6492" h="7747" extrusionOk="0">
                  <a:moveTo>
                    <a:pt x="3310" y="0"/>
                  </a:moveTo>
                  <a:cubicBezTo>
                    <a:pt x="2934" y="0"/>
                    <a:pt x="2536" y="53"/>
                    <a:pt x="2131" y="115"/>
                  </a:cubicBezTo>
                  <a:cubicBezTo>
                    <a:pt x="827" y="316"/>
                    <a:pt x="0" y="1544"/>
                    <a:pt x="226" y="3398"/>
                  </a:cubicBezTo>
                  <a:cubicBezTo>
                    <a:pt x="451" y="5278"/>
                    <a:pt x="1504" y="5754"/>
                    <a:pt x="1980" y="6306"/>
                  </a:cubicBezTo>
                  <a:cubicBezTo>
                    <a:pt x="2481" y="6857"/>
                    <a:pt x="2356" y="7233"/>
                    <a:pt x="2356" y="7233"/>
                  </a:cubicBezTo>
                  <a:cubicBezTo>
                    <a:pt x="2746" y="7622"/>
                    <a:pt x="3187" y="7747"/>
                    <a:pt x="3593" y="7747"/>
                  </a:cubicBezTo>
                  <a:cubicBezTo>
                    <a:pt x="4309" y="7747"/>
                    <a:pt x="4913" y="7358"/>
                    <a:pt x="4913" y="7358"/>
                  </a:cubicBezTo>
                  <a:cubicBezTo>
                    <a:pt x="4837" y="6431"/>
                    <a:pt x="5138" y="6155"/>
                    <a:pt x="5138" y="6155"/>
                  </a:cubicBezTo>
                  <a:cubicBezTo>
                    <a:pt x="5340" y="6223"/>
                    <a:pt x="5525" y="6248"/>
                    <a:pt x="5687" y="6248"/>
                  </a:cubicBezTo>
                  <a:cubicBezTo>
                    <a:pt x="6191" y="6248"/>
                    <a:pt x="6492" y="6005"/>
                    <a:pt x="6492" y="6005"/>
                  </a:cubicBezTo>
                  <a:cubicBezTo>
                    <a:pt x="6116" y="2496"/>
                    <a:pt x="5339" y="1243"/>
                    <a:pt x="5339" y="1243"/>
                  </a:cubicBezTo>
                  <a:cubicBezTo>
                    <a:pt x="4872" y="259"/>
                    <a:pt x="4144" y="0"/>
                    <a:pt x="3310" y="0"/>
                  </a:cubicBezTo>
                  <a:close/>
                </a:path>
              </a:pathLst>
            </a:custGeom>
            <a:solidFill>
              <a:srgbClr val="FCCC8A"/>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1" name="Google Shape;1111;p31"/>
            <p:cNvSpPr/>
            <p:nvPr/>
          </p:nvSpPr>
          <p:spPr>
            <a:xfrm>
              <a:off x="1545652" y="2487740"/>
              <a:ext cx="194566" cy="69294"/>
            </a:xfrm>
            <a:custGeom>
              <a:avLst/>
              <a:gdLst/>
              <a:ahLst/>
              <a:cxnLst/>
              <a:rect l="l" t="t" r="r" b="b"/>
              <a:pathLst>
                <a:path w="4588" h="1634" extrusionOk="0">
                  <a:moveTo>
                    <a:pt x="903" y="0"/>
                  </a:moveTo>
                  <a:cubicBezTo>
                    <a:pt x="1" y="526"/>
                    <a:pt x="327" y="777"/>
                    <a:pt x="327" y="777"/>
                  </a:cubicBezTo>
                  <a:cubicBezTo>
                    <a:pt x="327" y="777"/>
                    <a:pt x="953" y="1429"/>
                    <a:pt x="2357" y="1604"/>
                  </a:cubicBezTo>
                  <a:cubicBezTo>
                    <a:pt x="2518" y="1624"/>
                    <a:pt x="2671" y="1633"/>
                    <a:pt x="2817" y="1633"/>
                  </a:cubicBezTo>
                  <a:cubicBezTo>
                    <a:pt x="3939" y="1633"/>
                    <a:pt x="4587" y="1103"/>
                    <a:pt x="4587" y="1103"/>
                  </a:cubicBezTo>
                  <a:cubicBezTo>
                    <a:pt x="4161" y="175"/>
                    <a:pt x="3460" y="125"/>
                    <a:pt x="3460" y="125"/>
                  </a:cubicBezTo>
                  <a:cubicBezTo>
                    <a:pt x="2854" y="367"/>
                    <a:pt x="2381" y="452"/>
                    <a:pt x="2016" y="452"/>
                  </a:cubicBezTo>
                  <a:cubicBezTo>
                    <a:pt x="1172" y="452"/>
                    <a:pt x="903" y="0"/>
                    <a:pt x="903"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2" name="Google Shape;1112;p31"/>
            <p:cNvSpPr/>
            <p:nvPr/>
          </p:nvSpPr>
          <p:spPr>
            <a:xfrm>
              <a:off x="1418132" y="2465264"/>
              <a:ext cx="521909" cy="778347"/>
            </a:xfrm>
            <a:custGeom>
              <a:avLst/>
              <a:gdLst/>
              <a:ahLst/>
              <a:cxnLst/>
              <a:rect l="l" t="t" r="r" b="b"/>
              <a:pathLst>
                <a:path w="12307" h="18354" extrusionOk="0">
                  <a:moveTo>
                    <a:pt x="2564" y="1"/>
                  </a:moveTo>
                  <a:cubicBezTo>
                    <a:pt x="2257" y="1"/>
                    <a:pt x="1901" y="69"/>
                    <a:pt x="1504" y="254"/>
                  </a:cubicBezTo>
                  <a:cubicBezTo>
                    <a:pt x="0" y="956"/>
                    <a:pt x="201" y="3337"/>
                    <a:pt x="827" y="5593"/>
                  </a:cubicBezTo>
                  <a:cubicBezTo>
                    <a:pt x="1479" y="7848"/>
                    <a:pt x="2507" y="12009"/>
                    <a:pt x="2682" y="15317"/>
                  </a:cubicBezTo>
                  <a:lnTo>
                    <a:pt x="2858" y="16520"/>
                  </a:lnTo>
                  <a:cubicBezTo>
                    <a:pt x="2858" y="16520"/>
                    <a:pt x="4550" y="18354"/>
                    <a:pt x="8497" y="18354"/>
                  </a:cubicBezTo>
                  <a:cubicBezTo>
                    <a:pt x="9256" y="18354"/>
                    <a:pt x="10098" y="18286"/>
                    <a:pt x="11028" y="18124"/>
                  </a:cubicBezTo>
                  <a:lnTo>
                    <a:pt x="12306" y="16946"/>
                  </a:lnTo>
                  <a:cubicBezTo>
                    <a:pt x="12306" y="16946"/>
                    <a:pt x="12081" y="16194"/>
                    <a:pt x="11705" y="15016"/>
                  </a:cubicBezTo>
                  <a:cubicBezTo>
                    <a:pt x="10978" y="12635"/>
                    <a:pt x="10251" y="9954"/>
                    <a:pt x="9975" y="7347"/>
                  </a:cubicBezTo>
                  <a:cubicBezTo>
                    <a:pt x="9675" y="4741"/>
                    <a:pt x="9349" y="2259"/>
                    <a:pt x="7594" y="1633"/>
                  </a:cubicBezTo>
                  <a:cubicBezTo>
                    <a:pt x="7594" y="1633"/>
                    <a:pt x="6946" y="2163"/>
                    <a:pt x="5824" y="2163"/>
                  </a:cubicBezTo>
                  <a:cubicBezTo>
                    <a:pt x="5678" y="2163"/>
                    <a:pt x="5525" y="2154"/>
                    <a:pt x="5364" y="2134"/>
                  </a:cubicBezTo>
                  <a:cubicBezTo>
                    <a:pt x="3960" y="1959"/>
                    <a:pt x="3334" y="1307"/>
                    <a:pt x="3334" y="1307"/>
                  </a:cubicBezTo>
                  <a:cubicBezTo>
                    <a:pt x="3334" y="1307"/>
                    <a:pt x="3008" y="1056"/>
                    <a:pt x="3910" y="530"/>
                  </a:cubicBezTo>
                  <a:cubicBezTo>
                    <a:pt x="3910" y="530"/>
                    <a:pt x="3422" y="1"/>
                    <a:pt x="2564" y="1"/>
                  </a:cubicBezTo>
                  <a:close/>
                </a:path>
              </a:pathLst>
            </a:custGeom>
            <a:solidFill>
              <a:srgbClr val="ECF3F7"/>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3" name="Google Shape;1113;p31"/>
            <p:cNvSpPr/>
            <p:nvPr/>
          </p:nvSpPr>
          <p:spPr>
            <a:xfrm>
              <a:off x="2090931" y="2369762"/>
              <a:ext cx="113737" cy="169036"/>
            </a:xfrm>
            <a:custGeom>
              <a:avLst/>
              <a:gdLst/>
              <a:ahLst/>
              <a:cxnLst/>
              <a:rect l="l" t="t" r="r" b="b"/>
              <a:pathLst>
                <a:path w="2682" h="3986" extrusionOk="0">
                  <a:moveTo>
                    <a:pt x="1729" y="0"/>
                  </a:moveTo>
                  <a:cubicBezTo>
                    <a:pt x="1729" y="0"/>
                    <a:pt x="1629" y="1679"/>
                    <a:pt x="1529" y="1780"/>
                  </a:cubicBezTo>
                  <a:cubicBezTo>
                    <a:pt x="1478" y="1820"/>
                    <a:pt x="1427" y="1865"/>
                    <a:pt x="1369" y="1865"/>
                  </a:cubicBezTo>
                  <a:cubicBezTo>
                    <a:pt x="1285" y="1865"/>
                    <a:pt x="1186" y="1770"/>
                    <a:pt x="1053" y="1429"/>
                  </a:cubicBezTo>
                  <a:cubicBezTo>
                    <a:pt x="914" y="1075"/>
                    <a:pt x="625" y="873"/>
                    <a:pt x="451" y="873"/>
                  </a:cubicBezTo>
                  <a:cubicBezTo>
                    <a:pt x="342" y="873"/>
                    <a:pt x="277" y="953"/>
                    <a:pt x="326" y="1128"/>
                  </a:cubicBezTo>
                  <a:cubicBezTo>
                    <a:pt x="426" y="1604"/>
                    <a:pt x="401" y="2030"/>
                    <a:pt x="201" y="2406"/>
                  </a:cubicBezTo>
                  <a:cubicBezTo>
                    <a:pt x="0" y="2807"/>
                    <a:pt x="176" y="3459"/>
                    <a:pt x="176" y="3459"/>
                  </a:cubicBezTo>
                  <a:lnTo>
                    <a:pt x="1980" y="3985"/>
                  </a:lnTo>
                  <a:cubicBezTo>
                    <a:pt x="1980" y="3985"/>
                    <a:pt x="2682" y="2206"/>
                    <a:pt x="2632" y="1429"/>
                  </a:cubicBezTo>
                  <a:cubicBezTo>
                    <a:pt x="2582" y="652"/>
                    <a:pt x="1729" y="0"/>
                    <a:pt x="1729" y="0"/>
                  </a:cubicBezTo>
                  <a:close/>
                </a:path>
              </a:pathLst>
            </a:custGeom>
            <a:solidFill>
              <a:srgbClr val="FCCC8A"/>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4" name="Google Shape;1114;p31"/>
            <p:cNvSpPr/>
            <p:nvPr/>
          </p:nvSpPr>
          <p:spPr>
            <a:xfrm>
              <a:off x="1433017" y="2161794"/>
              <a:ext cx="292315" cy="299694"/>
            </a:xfrm>
            <a:custGeom>
              <a:avLst/>
              <a:gdLst/>
              <a:ahLst/>
              <a:cxnLst/>
              <a:rect l="l" t="t" r="r" b="b"/>
              <a:pathLst>
                <a:path w="6893" h="7067" extrusionOk="0">
                  <a:moveTo>
                    <a:pt x="3149" y="0"/>
                  </a:moveTo>
                  <a:cubicBezTo>
                    <a:pt x="2296" y="0"/>
                    <a:pt x="1532" y="104"/>
                    <a:pt x="1178" y="267"/>
                  </a:cubicBezTo>
                  <a:cubicBezTo>
                    <a:pt x="176" y="719"/>
                    <a:pt x="0" y="2448"/>
                    <a:pt x="0" y="3325"/>
                  </a:cubicBezTo>
                  <a:cubicBezTo>
                    <a:pt x="25" y="4202"/>
                    <a:pt x="1705" y="6308"/>
                    <a:pt x="2507" y="6759"/>
                  </a:cubicBezTo>
                  <a:cubicBezTo>
                    <a:pt x="2923" y="6980"/>
                    <a:pt x="3333" y="7066"/>
                    <a:pt x="3666" y="7066"/>
                  </a:cubicBezTo>
                  <a:cubicBezTo>
                    <a:pt x="3974" y="7066"/>
                    <a:pt x="4216" y="6992"/>
                    <a:pt x="4336" y="6884"/>
                  </a:cubicBezTo>
                  <a:cubicBezTo>
                    <a:pt x="4587" y="6684"/>
                    <a:pt x="4712" y="5456"/>
                    <a:pt x="4712" y="5455"/>
                  </a:cubicBezTo>
                  <a:lnTo>
                    <a:pt x="4712" y="5455"/>
                  </a:lnTo>
                  <a:cubicBezTo>
                    <a:pt x="4680" y="5459"/>
                    <a:pt x="4650" y="5461"/>
                    <a:pt x="4621" y="5461"/>
                  </a:cubicBezTo>
                  <a:cubicBezTo>
                    <a:pt x="4036" y="5461"/>
                    <a:pt x="4040" y="4755"/>
                    <a:pt x="4136" y="4278"/>
                  </a:cubicBezTo>
                  <a:cubicBezTo>
                    <a:pt x="4175" y="4129"/>
                    <a:pt x="4282" y="4078"/>
                    <a:pt x="4411" y="4078"/>
                  </a:cubicBezTo>
                  <a:cubicBezTo>
                    <a:pt x="4696" y="4078"/>
                    <a:pt x="5088" y="4328"/>
                    <a:pt x="5088" y="4328"/>
                  </a:cubicBezTo>
                  <a:cubicBezTo>
                    <a:pt x="5088" y="4328"/>
                    <a:pt x="5690" y="4152"/>
                    <a:pt x="6291" y="3325"/>
                  </a:cubicBezTo>
                  <a:cubicBezTo>
                    <a:pt x="6893" y="2498"/>
                    <a:pt x="6742" y="1220"/>
                    <a:pt x="6742" y="1220"/>
                  </a:cubicBezTo>
                  <a:cubicBezTo>
                    <a:pt x="6438" y="324"/>
                    <a:pt x="4654" y="0"/>
                    <a:pt x="3149" y="0"/>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5" name="Google Shape;1115;p31"/>
            <p:cNvSpPr/>
            <p:nvPr/>
          </p:nvSpPr>
          <p:spPr>
            <a:xfrm>
              <a:off x="1433017" y="2205008"/>
              <a:ext cx="78666" cy="186042"/>
            </a:xfrm>
            <a:custGeom>
              <a:avLst/>
              <a:gdLst/>
              <a:ahLst/>
              <a:cxnLst/>
              <a:rect l="l" t="t" r="r" b="b"/>
              <a:pathLst>
                <a:path w="1855" h="4387" extrusionOk="0">
                  <a:moveTo>
                    <a:pt x="451" y="0"/>
                  </a:moveTo>
                  <a:cubicBezTo>
                    <a:pt x="75" y="727"/>
                    <a:pt x="0" y="1705"/>
                    <a:pt x="0" y="2306"/>
                  </a:cubicBezTo>
                  <a:cubicBezTo>
                    <a:pt x="25" y="2782"/>
                    <a:pt x="527" y="3634"/>
                    <a:pt x="1103" y="4386"/>
                  </a:cubicBezTo>
                  <a:cubicBezTo>
                    <a:pt x="1404" y="4136"/>
                    <a:pt x="1429" y="3309"/>
                    <a:pt x="1629" y="2482"/>
                  </a:cubicBezTo>
                  <a:cubicBezTo>
                    <a:pt x="1855" y="1579"/>
                    <a:pt x="1278" y="552"/>
                    <a:pt x="451" y="0"/>
                  </a:cubicBezTo>
                  <a:close/>
                </a:path>
              </a:pathLst>
            </a:custGeom>
            <a:solidFill>
              <a:srgbClr val="000000"/>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6" name="Google Shape;1116;p31"/>
            <p:cNvSpPr/>
            <p:nvPr/>
          </p:nvSpPr>
          <p:spPr>
            <a:xfrm>
              <a:off x="1360205" y="2176298"/>
              <a:ext cx="163693" cy="223233"/>
            </a:xfrm>
            <a:custGeom>
              <a:avLst/>
              <a:gdLst/>
              <a:ahLst/>
              <a:cxnLst/>
              <a:rect l="l" t="t" r="r" b="b"/>
              <a:pathLst>
                <a:path w="3860" h="5264" extrusionOk="0">
                  <a:moveTo>
                    <a:pt x="677" y="502"/>
                  </a:moveTo>
                  <a:cubicBezTo>
                    <a:pt x="677" y="502"/>
                    <a:pt x="1429" y="1"/>
                    <a:pt x="2306" y="502"/>
                  </a:cubicBezTo>
                  <a:cubicBezTo>
                    <a:pt x="3208" y="1003"/>
                    <a:pt x="3860" y="2131"/>
                    <a:pt x="3634" y="3159"/>
                  </a:cubicBezTo>
                  <a:cubicBezTo>
                    <a:pt x="3409" y="4186"/>
                    <a:pt x="3434" y="5264"/>
                    <a:pt x="2908" y="5113"/>
                  </a:cubicBezTo>
                  <a:cubicBezTo>
                    <a:pt x="2381" y="4938"/>
                    <a:pt x="1404" y="4512"/>
                    <a:pt x="1078" y="3986"/>
                  </a:cubicBezTo>
                  <a:cubicBezTo>
                    <a:pt x="727" y="3459"/>
                    <a:pt x="0" y="1404"/>
                    <a:pt x="677" y="502"/>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7" name="Google Shape;1117;p31"/>
            <p:cNvSpPr/>
            <p:nvPr/>
          </p:nvSpPr>
          <p:spPr>
            <a:xfrm>
              <a:off x="1271444" y="2601435"/>
              <a:ext cx="385866" cy="713209"/>
            </a:xfrm>
            <a:custGeom>
              <a:avLst/>
              <a:gdLst/>
              <a:ahLst/>
              <a:cxnLst/>
              <a:rect l="l" t="t" r="r" b="b"/>
              <a:pathLst>
                <a:path w="9099" h="16818" extrusionOk="0">
                  <a:moveTo>
                    <a:pt x="6692" y="2206"/>
                  </a:moveTo>
                  <a:lnTo>
                    <a:pt x="3610" y="427"/>
                  </a:lnTo>
                  <a:cubicBezTo>
                    <a:pt x="2958" y="51"/>
                    <a:pt x="2357" y="1"/>
                    <a:pt x="1905" y="251"/>
                  </a:cubicBezTo>
                  <a:lnTo>
                    <a:pt x="1" y="1379"/>
                  </a:lnTo>
                  <a:cubicBezTo>
                    <a:pt x="427" y="1104"/>
                    <a:pt x="1053" y="1154"/>
                    <a:pt x="1705" y="1530"/>
                  </a:cubicBezTo>
                  <a:lnTo>
                    <a:pt x="4788" y="3309"/>
                  </a:lnTo>
                  <a:cubicBezTo>
                    <a:pt x="6116" y="4086"/>
                    <a:pt x="7194" y="5941"/>
                    <a:pt x="7169" y="7469"/>
                  </a:cubicBezTo>
                  <a:lnTo>
                    <a:pt x="7169" y="15264"/>
                  </a:lnTo>
                  <a:cubicBezTo>
                    <a:pt x="7144" y="16041"/>
                    <a:pt x="6893" y="16567"/>
                    <a:pt x="6467" y="16818"/>
                  </a:cubicBezTo>
                  <a:lnTo>
                    <a:pt x="8372" y="15715"/>
                  </a:lnTo>
                  <a:cubicBezTo>
                    <a:pt x="8798" y="15465"/>
                    <a:pt x="9073" y="14913"/>
                    <a:pt x="9073" y="14161"/>
                  </a:cubicBezTo>
                  <a:lnTo>
                    <a:pt x="9098" y="6342"/>
                  </a:lnTo>
                  <a:cubicBezTo>
                    <a:pt x="9098" y="4813"/>
                    <a:pt x="8021" y="2958"/>
                    <a:pt x="6692" y="2206"/>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8" name="Google Shape;1118;p31"/>
            <p:cNvSpPr/>
            <p:nvPr/>
          </p:nvSpPr>
          <p:spPr>
            <a:xfrm>
              <a:off x="1240613" y="2634386"/>
              <a:ext cx="335910" cy="705788"/>
            </a:xfrm>
            <a:custGeom>
              <a:avLst/>
              <a:gdLst/>
              <a:ahLst/>
              <a:cxnLst/>
              <a:rect l="l" t="t" r="r" b="b"/>
              <a:pathLst>
                <a:path w="7921" h="16643" extrusionOk="0">
                  <a:moveTo>
                    <a:pt x="5515" y="2532"/>
                  </a:moveTo>
                  <a:cubicBezTo>
                    <a:pt x="6843" y="3309"/>
                    <a:pt x="7921" y="5164"/>
                    <a:pt x="7896" y="6692"/>
                  </a:cubicBezTo>
                  <a:lnTo>
                    <a:pt x="7896" y="14487"/>
                  </a:lnTo>
                  <a:cubicBezTo>
                    <a:pt x="7871" y="16016"/>
                    <a:pt x="6793" y="16642"/>
                    <a:pt x="5465" y="15865"/>
                  </a:cubicBezTo>
                  <a:lnTo>
                    <a:pt x="2407" y="14086"/>
                  </a:lnTo>
                  <a:cubicBezTo>
                    <a:pt x="1079" y="13334"/>
                    <a:pt x="1" y="11479"/>
                    <a:pt x="1" y="9951"/>
                  </a:cubicBezTo>
                  <a:lnTo>
                    <a:pt x="26" y="2131"/>
                  </a:lnTo>
                  <a:cubicBezTo>
                    <a:pt x="26" y="602"/>
                    <a:pt x="1104" y="1"/>
                    <a:pt x="2432" y="753"/>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9" name="Google Shape;1119;p31"/>
            <p:cNvSpPr/>
            <p:nvPr/>
          </p:nvSpPr>
          <p:spPr>
            <a:xfrm>
              <a:off x="1658330" y="3161557"/>
              <a:ext cx="425178" cy="484718"/>
            </a:xfrm>
            <a:custGeom>
              <a:avLst/>
              <a:gdLst/>
              <a:ahLst/>
              <a:cxnLst/>
              <a:rect l="l" t="t" r="r" b="b"/>
              <a:pathLst>
                <a:path w="10026" h="11430" extrusionOk="0">
                  <a:moveTo>
                    <a:pt x="577" y="11429"/>
                  </a:moveTo>
                  <a:cubicBezTo>
                    <a:pt x="402" y="11429"/>
                    <a:pt x="251" y="11354"/>
                    <a:pt x="151" y="11179"/>
                  </a:cubicBezTo>
                  <a:cubicBezTo>
                    <a:pt x="1" y="10953"/>
                    <a:pt x="101" y="10627"/>
                    <a:pt x="326" y="10502"/>
                  </a:cubicBezTo>
                  <a:lnTo>
                    <a:pt x="9023" y="5439"/>
                  </a:lnTo>
                  <a:lnTo>
                    <a:pt x="9023" y="1981"/>
                  </a:lnTo>
                  <a:cubicBezTo>
                    <a:pt x="9023" y="1680"/>
                    <a:pt x="8873" y="1379"/>
                    <a:pt x="8597" y="1229"/>
                  </a:cubicBezTo>
                  <a:cubicBezTo>
                    <a:pt x="8321" y="1053"/>
                    <a:pt x="7971" y="1053"/>
                    <a:pt x="7695" y="1229"/>
                  </a:cubicBezTo>
                  <a:lnTo>
                    <a:pt x="853" y="5214"/>
                  </a:lnTo>
                  <a:cubicBezTo>
                    <a:pt x="602" y="5339"/>
                    <a:pt x="301" y="5264"/>
                    <a:pt x="151" y="5038"/>
                  </a:cubicBezTo>
                  <a:cubicBezTo>
                    <a:pt x="26" y="4788"/>
                    <a:pt x="101" y="4487"/>
                    <a:pt x="326" y="4337"/>
                  </a:cubicBezTo>
                  <a:lnTo>
                    <a:pt x="7194" y="352"/>
                  </a:lnTo>
                  <a:cubicBezTo>
                    <a:pt x="7795" y="1"/>
                    <a:pt x="8497" y="1"/>
                    <a:pt x="9098" y="352"/>
                  </a:cubicBezTo>
                  <a:cubicBezTo>
                    <a:pt x="9675" y="703"/>
                    <a:pt x="10026" y="1304"/>
                    <a:pt x="10026" y="1981"/>
                  </a:cubicBezTo>
                  <a:lnTo>
                    <a:pt x="10026" y="5740"/>
                  </a:lnTo>
                  <a:cubicBezTo>
                    <a:pt x="10026" y="5916"/>
                    <a:pt x="9950" y="6066"/>
                    <a:pt x="9775" y="6166"/>
                  </a:cubicBezTo>
                  <a:lnTo>
                    <a:pt x="828" y="11379"/>
                  </a:lnTo>
                  <a:cubicBezTo>
                    <a:pt x="752" y="11404"/>
                    <a:pt x="677" y="11429"/>
                    <a:pt x="577" y="11429"/>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0" name="Google Shape;1120;p31"/>
            <p:cNvSpPr/>
            <p:nvPr/>
          </p:nvSpPr>
          <p:spPr>
            <a:xfrm>
              <a:off x="1237433" y="2975557"/>
              <a:ext cx="253003" cy="528313"/>
            </a:xfrm>
            <a:custGeom>
              <a:avLst/>
              <a:gdLst/>
              <a:ahLst/>
              <a:cxnLst/>
              <a:rect l="l" t="t" r="r" b="b"/>
              <a:pathLst>
                <a:path w="5966" h="12458" extrusionOk="0">
                  <a:moveTo>
                    <a:pt x="5088" y="12457"/>
                  </a:moveTo>
                  <a:cubicBezTo>
                    <a:pt x="4963" y="12457"/>
                    <a:pt x="4838" y="12432"/>
                    <a:pt x="4712" y="12357"/>
                  </a:cubicBezTo>
                  <a:cubicBezTo>
                    <a:pt x="2657" y="11179"/>
                    <a:pt x="1354" y="9600"/>
                    <a:pt x="878" y="7620"/>
                  </a:cubicBezTo>
                  <a:cubicBezTo>
                    <a:pt x="1" y="4061"/>
                    <a:pt x="2131" y="602"/>
                    <a:pt x="2231" y="452"/>
                  </a:cubicBezTo>
                  <a:cubicBezTo>
                    <a:pt x="2432" y="101"/>
                    <a:pt x="2908" y="1"/>
                    <a:pt x="3259" y="226"/>
                  </a:cubicBezTo>
                  <a:cubicBezTo>
                    <a:pt x="3610" y="452"/>
                    <a:pt x="3710" y="903"/>
                    <a:pt x="3484" y="1254"/>
                  </a:cubicBezTo>
                  <a:cubicBezTo>
                    <a:pt x="3459" y="1304"/>
                    <a:pt x="1605" y="4337"/>
                    <a:pt x="2332" y="7269"/>
                  </a:cubicBezTo>
                  <a:cubicBezTo>
                    <a:pt x="2733" y="8823"/>
                    <a:pt x="3785" y="10101"/>
                    <a:pt x="5464" y="11079"/>
                  </a:cubicBezTo>
                  <a:cubicBezTo>
                    <a:pt x="5840" y="11279"/>
                    <a:pt x="5966" y="11730"/>
                    <a:pt x="5740" y="12081"/>
                  </a:cubicBezTo>
                  <a:cubicBezTo>
                    <a:pt x="5615" y="12332"/>
                    <a:pt x="5364" y="12457"/>
                    <a:pt x="5088" y="12457"/>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1" name="Google Shape;1121;p31"/>
            <p:cNvSpPr/>
            <p:nvPr/>
          </p:nvSpPr>
          <p:spPr>
            <a:xfrm>
              <a:off x="1699545" y="2499172"/>
              <a:ext cx="478812" cy="323907"/>
            </a:xfrm>
            <a:custGeom>
              <a:avLst/>
              <a:gdLst/>
              <a:ahLst/>
              <a:cxnLst/>
              <a:rect l="l" t="t" r="r" b="b"/>
              <a:pathLst>
                <a:path w="11004" h="7444" extrusionOk="0">
                  <a:moveTo>
                    <a:pt x="9516" y="0"/>
                  </a:moveTo>
                  <a:cubicBezTo>
                    <a:pt x="9245" y="0"/>
                    <a:pt x="9049" y="51"/>
                    <a:pt x="9049" y="51"/>
                  </a:cubicBezTo>
                  <a:lnTo>
                    <a:pt x="7269" y="4186"/>
                  </a:lnTo>
                  <a:cubicBezTo>
                    <a:pt x="6893" y="3986"/>
                    <a:pt x="6592" y="3860"/>
                    <a:pt x="6592" y="3860"/>
                  </a:cubicBezTo>
                  <a:cubicBezTo>
                    <a:pt x="6592" y="3860"/>
                    <a:pt x="3585" y="2281"/>
                    <a:pt x="2457" y="1855"/>
                  </a:cubicBezTo>
                  <a:cubicBezTo>
                    <a:pt x="2114" y="1715"/>
                    <a:pt x="1766" y="1643"/>
                    <a:pt x="1447" y="1643"/>
                  </a:cubicBezTo>
                  <a:cubicBezTo>
                    <a:pt x="739" y="1643"/>
                    <a:pt x="170" y="1998"/>
                    <a:pt x="101" y="2758"/>
                  </a:cubicBezTo>
                  <a:cubicBezTo>
                    <a:pt x="1" y="3835"/>
                    <a:pt x="1455" y="4838"/>
                    <a:pt x="3184" y="5590"/>
                  </a:cubicBezTo>
                  <a:cubicBezTo>
                    <a:pt x="4430" y="6113"/>
                    <a:pt x="6508" y="7443"/>
                    <a:pt x="7901" y="7443"/>
                  </a:cubicBezTo>
                  <a:cubicBezTo>
                    <a:pt x="8441" y="7443"/>
                    <a:pt x="8878" y="7243"/>
                    <a:pt x="9124" y="6717"/>
                  </a:cubicBezTo>
                  <a:cubicBezTo>
                    <a:pt x="9149" y="6617"/>
                    <a:pt x="9199" y="6517"/>
                    <a:pt x="9199" y="6417"/>
                  </a:cubicBezTo>
                  <a:cubicBezTo>
                    <a:pt x="9424" y="6241"/>
                    <a:pt x="9600" y="6016"/>
                    <a:pt x="9700" y="5715"/>
                  </a:cubicBezTo>
                  <a:lnTo>
                    <a:pt x="11003" y="1103"/>
                  </a:lnTo>
                  <a:cubicBezTo>
                    <a:pt x="10745" y="167"/>
                    <a:pt x="10008" y="0"/>
                    <a:pt x="9516" y="0"/>
                  </a:cubicBezTo>
                  <a:close/>
                </a:path>
              </a:pathLst>
            </a:custGeom>
            <a:solidFill>
              <a:srgbClr val="ECF3F7"/>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33"/>
          <p:cNvSpPr txBox="1">
            <a:spLocks noGrp="1"/>
          </p:cNvSpPr>
          <p:nvPr>
            <p:ph type="title"/>
          </p:nvPr>
        </p:nvSpPr>
        <p:spPr>
          <a:xfrm>
            <a:off x="6096000" y="1384125"/>
            <a:ext cx="4767600" cy="1219600"/>
          </a:xfrm>
          <a:prstGeom prst="rect">
            <a:avLst/>
          </a:prstGeom>
        </p:spPr>
        <p:txBody>
          <a:bodyPr spcFirstLastPara="1" wrap="square" lIns="0" tIns="0" rIns="0" bIns="0" anchor="ctr" anchorCtr="0">
            <a:noAutofit/>
          </a:bodyPr>
          <a:lstStyle/>
          <a:p>
            <a:pPr lvl="0"/>
            <a:r>
              <a:rPr lang="en-US" sz="3200" dirty="0"/>
              <a:t>Parties Involved in Medical Billing </a:t>
            </a:r>
            <a:r>
              <a:rPr lang="en-US" sz="3200" dirty="0">
                <a:solidFill>
                  <a:schemeClr val="accent4">
                    <a:lumMod val="75000"/>
                  </a:schemeClr>
                </a:solidFill>
              </a:rPr>
              <a:t>(Healthcare Provider)</a:t>
            </a:r>
            <a:endParaRPr sz="3200" dirty="0">
              <a:solidFill>
                <a:schemeClr val="accent4">
                  <a:lumMod val="75000"/>
                </a:schemeClr>
              </a:solidFill>
            </a:endParaRPr>
          </a:p>
        </p:txBody>
      </p:sp>
      <p:sp>
        <p:nvSpPr>
          <p:cNvPr id="1366" name="Google Shape;1366;p33"/>
          <p:cNvSpPr txBox="1">
            <a:spLocks noGrp="1"/>
          </p:cNvSpPr>
          <p:nvPr>
            <p:ph type="subTitle" idx="1"/>
          </p:nvPr>
        </p:nvSpPr>
        <p:spPr>
          <a:xfrm>
            <a:off x="6096000" y="2603725"/>
            <a:ext cx="5135733" cy="3056211"/>
          </a:xfrm>
          <a:prstGeom prst="rect">
            <a:avLst/>
          </a:prstGeom>
        </p:spPr>
        <p:txBody>
          <a:bodyPr spcFirstLastPara="1" wrap="square" lIns="0" tIns="0" rIns="0" bIns="0" anchor="ctr" anchorCtr="0">
            <a:noAutofit/>
          </a:bodyPr>
          <a:lstStyle/>
          <a:p>
            <a:pPr marL="0" indent="0"/>
            <a:r>
              <a:rPr lang="en-US" dirty="0"/>
              <a:t>Healthcare providers include hospitals, clinics, physicians, therapists, and other medical professionals who offer medical services to patients. They generate bills for services rendered and submit claims to insurance companies or patients.</a:t>
            </a:r>
            <a:endParaRPr dirty="0"/>
          </a:p>
        </p:txBody>
      </p:sp>
      <p:pic>
        <p:nvPicPr>
          <p:cNvPr id="1367" name="Google Shape;1367;p33"/>
          <p:cNvPicPr preferRelativeResize="0"/>
          <p:nvPr/>
        </p:nvPicPr>
        <p:blipFill rotWithShape="1">
          <a:blip r:embed="rId3">
            <a:alphaModFix/>
          </a:blip>
          <a:srcRect l="28958" t="3551" r="18503" b="22924"/>
          <a:stretch/>
        </p:blipFill>
        <p:spPr>
          <a:xfrm>
            <a:off x="960000" y="1231000"/>
            <a:ext cx="4396000" cy="4396000"/>
          </a:xfrm>
          <a:prstGeom prst="ellipse">
            <a:avLst/>
          </a:prstGeom>
          <a:noFill/>
          <a:ln w="9525" cap="flat" cmpd="sng">
            <a:solidFill>
              <a:schemeClr val="accent3"/>
            </a:solidFill>
            <a:prstDash val="solid"/>
            <a:round/>
            <a:headEnd type="none" w="sm" len="sm"/>
            <a:tailEnd type="none" w="sm" len="sm"/>
          </a:ln>
        </p:spPr>
      </p:pic>
    </p:spTree>
    <p:extLst>
      <p:ext uri="{BB962C8B-B14F-4D97-AF65-F5344CB8AC3E}">
        <p14:creationId xmlns:p14="http://schemas.microsoft.com/office/powerpoint/2010/main" val="93701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7" name="Google Shape;917;p30"/>
          <p:cNvSpPr txBox="1">
            <a:spLocks noGrp="1"/>
          </p:cNvSpPr>
          <p:nvPr>
            <p:ph type="title"/>
          </p:nvPr>
        </p:nvSpPr>
        <p:spPr>
          <a:xfrm>
            <a:off x="1208756" y="1098258"/>
            <a:ext cx="6469167" cy="1051575"/>
          </a:xfrm>
          <a:prstGeom prst="rect">
            <a:avLst/>
          </a:prstGeom>
        </p:spPr>
        <p:txBody>
          <a:bodyPr spcFirstLastPara="1" wrap="square" lIns="0" tIns="0" rIns="0" bIns="0" anchor="ctr" anchorCtr="0">
            <a:noAutofit/>
          </a:bodyPr>
          <a:lstStyle/>
          <a:p>
            <a:pPr lvl="0"/>
            <a:r>
              <a:rPr lang="en-US" sz="3200" dirty="0"/>
              <a:t>Parties Involved in Medical Billing </a:t>
            </a:r>
            <a:r>
              <a:rPr lang="en-US" sz="3200" dirty="0">
                <a:solidFill>
                  <a:schemeClr val="accent4">
                    <a:lumMod val="75000"/>
                  </a:schemeClr>
                </a:solidFill>
              </a:rPr>
              <a:t>(Insurance Company (Payer))</a:t>
            </a:r>
            <a:endParaRPr sz="3200" dirty="0">
              <a:solidFill>
                <a:schemeClr val="accent4">
                  <a:lumMod val="75000"/>
                </a:schemeClr>
              </a:solidFill>
            </a:endParaRPr>
          </a:p>
        </p:txBody>
      </p:sp>
      <p:grpSp>
        <p:nvGrpSpPr>
          <p:cNvPr id="930" name="Google Shape;930;p30"/>
          <p:cNvGrpSpPr/>
          <p:nvPr/>
        </p:nvGrpSpPr>
        <p:grpSpPr>
          <a:xfrm rot="3284565" flipH="1">
            <a:off x="11426433" y="898435"/>
            <a:ext cx="506415" cy="364383"/>
            <a:chOff x="9549534" y="2313177"/>
            <a:chExt cx="379843" cy="273310"/>
          </a:xfrm>
        </p:grpSpPr>
        <p:sp>
          <p:nvSpPr>
            <p:cNvPr id="931" name="Google Shape;931;p30"/>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2" name="Google Shape;932;p30"/>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3" name="Google Shape;933;p30"/>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4" name="Google Shape;934;p30"/>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935" name="Google Shape;935;p30"/>
          <p:cNvGrpSpPr/>
          <p:nvPr/>
        </p:nvGrpSpPr>
        <p:grpSpPr>
          <a:xfrm flipH="1">
            <a:off x="10883612" y="305392"/>
            <a:ext cx="358837" cy="259741"/>
            <a:chOff x="10038633" y="2173057"/>
            <a:chExt cx="269128" cy="194806"/>
          </a:xfrm>
        </p:grpSpPr>
        <p:sp>
          <p:nvSpPr>
            <p:cNvPr id="936" name="Google Shape;936;p30"/>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7" name="Google Shape;937;p30"/>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8" name="Google Shape;938;p30"/>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9" name="Google Shape;939;p30"/>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940" name="Google Shape;940;p30"/>
          <p:cNvGrpSpPr/>
          <p:nvPr/>
        </p:nvGrpSpPr>
        <p:grpSpPr>
          <a:xfrm rot="-7564751">
            <a:off x="10111955" y="94259"/>
            <a:ext cx="250435" cy="500843"/>
            <a:chOff x="8858632" y="2449775"/>
            <a:chExt cx="187827" cy="375634"/>
          </a:xfrm>
        </p:grpSpPr>
        <p:sp>
          <p:nvSpPr>
            <p:cNvPr id="941" name="Google Shape;941;p30"/>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2" name="Google Shape;942;p30"/>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943" name="Google Shape;943;p30"/>
          <p:cNvGrpSpPr/>
          <p:nvPr/>
        </p:nvGrpSpPr>
        <p:grpSpPr>
          <a:xfrm>
            <a:off x="8332381" y="1563363"/>
            <a:ext cx="2252353" cy="3889608"/>
            <a:chOff x="6354930" y="1181557"/>
            <a:chExt cx="2289287" cy="3953389"/>
          </a:xfrm>
        </p:grpSpPr>
        <p:sp>
          <p:nvSpPr>
            <p:cNvPr id="944" name="Google Shape;944;p30"/>
            <p:cNvSpPr/>
            <p:nvPr/>
          </p:nvSpPr>
          <p:spPr>
            <a:xfrm>
              <a:off x="7496349" y="1842951"/>
              <a:ext cx="1142548" cy="3290932"/>
            </a:xfrm>
            <a:custGeom>
              <a:avLst/>
              <a:gdLst/>
              <a:ahLst/>
              <a:cxnLst/>
              <a:rect l="l" t="t" r="r" b="b"/>
              <a:pathLst>
                <a:path w="26844" h="77320" extrusionOk="0">
                  <a:moveTo>
                    <a:pt x="26843" y="1"/>
                  </a:moveTo>
                  <a:lnTo>
                    <a:pt x="76" y="14913"/>
                  </a:lnTo>
                  <a:lnTo>
                    <a:pt x="1" y="77320"/>
                  </a:lnTo>
                  <a:lnTo>
                    <a:pt x="1" y="77320"/>
                  </a:lnTo>
                  <a:lnTo>
                    <a:pt x="26843" y="62232"/>
                  </a:lnTo>
                  <a:lnTo>
                    <a:pt x="26843"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5" name="Google Shape;945;p30"/>
            <p:cNvSpPr/>
            <p:nvPr/>
          </p:nvSpPr>
          <p:spPr>
            <a:xfrm>
              <a:off x="6354930" y="1800302"/>
              <a:ext cx="1144633" cy="3334644"/>
            </a:xfrm>
            <a:custGeom>
              <a:avLst/>
              <a:gdLst/>
              <a:ahLst/>
              <a:cxnLst/>
              <a:rect l="l" t="t" r="r" b="b"/>
              <a:pathLst>
                <a:path w="26893" h="78347" extrusionOk="0">
                  <a:moveTo>
                    <a:pt x="1" y="0"/>
                  </a:moveTo>
                  <a:lnTo>
                    <a:pt x="1" y="62833"/>
                  </a:lnTo>
                  <a:lnTo>
                    <a:pt x="26818" y="78347"/>
                  </a:lnTo>
                  <a:lnTo>
                    <a:pt x="26893" y="15915"/>
                  </a:lnTo>
                  <a:lnTo>
                    <a:pt x="1" y="0"/>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6" name="Google Shape;946;p30"/>
            <p:cNvSpPr/>
            <p:nvPr/>
          </p:nvSpPr>
          <p:spPr>
            <a:xfrm>
              <a:off x="6657896" y="4309291"/>
              <a:ext cx="506749" cy="628350"/>
            </a:xfrm>
            <a:custGeom>
              <a:avLst/>
              <a:gdLst/>
              <a:ahLst/>
              <a:cxnLst/>
              <a:rect l="l" t="t" r="r" b="b"/>
              <a:pathLst>
                <a:path w="11906" h="14763" extrusionOk="0">
                  <a:moveTo>
                    <a:pt x="0" y="1"/>
                  </a:moveTo>
                  <a:lnTo>
                    <a:pt x="0" y="8046"/>
                  </a:lnTo>
                  <a:lnTo>
                    <a:pt x="11905" y="14763"/>
                  </a:lnTo>
                  <a:lnTo>
                    <a:pt x="11905" y="7044"/>
                  </a:lnTo>
                  <a:lnTo>
                    <a:pt x="0"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7" name="Google Shape;947;p30"/>
            <p:cNvSpPr/>
            <p:nvPr/>
          </p:nvSpPr>
          <p:spPr>
            <a:xfrm>
              <a:off x="6902166" y="4454390"/>
              <a:ext cx="262483" cy="489682"/>
            </a:xfrm>
            <a:custGeom>
              <a:avLst/>
              <a:gdLst/>
              <a:ahLst/>
              <a:cxnLst/>
              <a:rect l="l" t="t" r="r" b="b"/>
              <a:pathLst>
                <a:path w="6167" h="11505" extrusionOk="0">
                  <a:moveTo>
                    <a:pt x="1" y="1"/>
                  </a:moveTo>
                  <a:lnTo>
                    <a:pt x="1" y="7870"/>
                  </a:lnTo>
                  <a:lnTo>
                    <a:pt x="6166" y="11504"/>
                  </a:lnTo>
                  <a:lnTo>
                    <a:pt x="6166" y="3635"/>
                  </a:lnTo>
                  <a:lnTo>
                    <a:pt x="1"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8" name="Google Shape;948;p30"/>
            <p:cNvSpPr/>
            <p:nvPr/>
          </p:nvSpPr>
          <p:spPr>
            <a:xfrm>
              <a:off x="6354930" y="1181557"/>
              <a:ext cx="2283946" cy="1296156"/>
            </a:xfrm>
            <a:custGeom>
              <a:avLst/>
              <a:gdLst/>
              <a:ahLst/>
              <a:cxnLst/>
              <a:rect l="l" t="t" r="r" b="b"/>
              <a:pathLst>
                <a:path w="53661" h="30453" extrusionOk="0">
                  <a:moveTo>
                    <a:pt x="26342" y="1"/>
                  </a:moveTo>
                  <a:lnTo>
                    <a:pt x="1" y="14537"/>
                  </a:lnTo>
                  <a:lnTo>
                    <a:pt x="26893" y="30452"/>
                  </a:lnTo>
                  <a:lnTo>
                    <a:pt x="53660" y="15540"/>
                  </a:lnTo>
                  <a:lnTo>
                    <a:pt x="26342" y="1"/>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9" name="Google Shape;949;p30"/>
            <p:cNvSpPr/>
            <p:nvPr/>
          </p:nvSpPr>
          <p:spPr>
            <a:xfrm>
              <a:off x="6556553" y="1297841"/>
              <a:ext cx="1877474" cy="1061466"/>
            </a:xfrm>
            <a:custGeom>
              <a:avLst/>
              <a:gdLst/>
              <a:ahLst/>
              <a:cxnLst/>
              <a:rect l="l" t="t" r="r" b="b"/>
              <a:pathLst>
                <a:path w="44111" h="24939" extrusionOk="0">
                  <a:moveTo>
                    <a:pt x="21605" y="1"/>
                  </a:moveTo>
                  <a:lnTo>
                    <a:pt x="0" y="11830"/>
                  </a:lnTo>
                  <a:lnTo>
                    <a:pt x="22156" y="24938"/>
                  </a:lnTo>
                  <a:lnTo>
                    <a:pt x="44111" y="12783"/>
                  </a:lnTo>
                  <a:lnTo>
                    <a:pt x="21605"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0" name="Google Shape;950;p30"/>
            <p:cNvSpPr/>
            <p:nvPr/>
          </p:nvSpPr>
          <p:spPr>
            <a:xfrm>
              <a:off x="7477153" y="1298905"/>
              <a:ext cx="956890" cy="621966"/>
            </a:xfrm>
            <a:custGeom>
              <a:avLst/>
              <a:gdLst/>
              <a:ahLst/>
              <a:cxnLst/>
              <a:rect l="l" t="t" r="r" b="b"/>
              <a:pathLst>
                <a:path w="22482" h="14613" extrusionOk="0">
                  <a:moveTo>
                    <a:pt x="1" y="1"/>
                  </a:moveTo>
                  <a:lnTo>
                    <a:pt x="1" y="3384"/>
                  </a:lnTo>
                  <a:lnTo>
                    <a:pt x="19199" y="14612"/>
                  </a:lnTo>
                  <a:lnTo>
                    <a:pt x="22482" y="12758"/>
                  </a:lnTo>
                  <a:lnTo>
                    <a:pt x="1"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1" name="Google Shape;951;p30"/>
            <p:cNvSpPr/>
            <p:nvPr/>
          </p:nvSpPr>
          <p:spPr>
            <a:xfrm>
              <a:off x="6661088" y="1406675"/>
              <a:ext cx="1669471" cy="955826"/>
            </a:xfrm>
            <a:custGeom>
              <a:avLst/>
              <a:gdLst/>
              <a:ahLst/>
              <a:cxnLst/>
              <a:rect l="l" t="t" r="r" b="b"/>
              <a:pathLst>
                <a:path w="39224" h="22457" extrusionOk="0">
                  <a:moveTo>
                    <a:pt x="19149" y="0"/>
                  </a:moveTo>
                  <a:lnTo>
                    <a:pt x="1" y="10752"/>
                  </a:lnTo>
                  <a:lnTo>
                    <a:pt x="19600" y="22456"/>
                  </a:lnTo>
                  <a:lnTo>
                    <a:pt x="39224" y="11679"/>
                  </a:lnTo>
                  <a:lnTo>
                    <a:pt x="1914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2" name="Google Shape;952;p30"/>
            <p:cNvSpPr/>
            <p:nvPr/>
          </p:nvSpPr>
          <p:spPr>
            <a:xfrm>
              <a:off x="6354930" y="3239331"/>
              <a:ext cx="2289267" cy="784129"/>
            </a:xfrm>
            <a:custGeom>
              <a:avLst/>
              <a:gdLst/>
              <a:ahLst/>
              <a:cxnLst/>
              <a:rect l="l" t="t" r="r" b="b"/>
              <a:pathLst>
                <a:path w="53786" h="18423" extrusionOk="0">
                  <a:moveTo>
                    <a:pt x="1" y="1"/>
                  </a:moveTo>
                  <a:lnTo>
                    <a:pt x="1" y="2883"/>
                  </a:lnTo>
                  <a:lnTo>
                    <a:pt x="26893" y="18397"/>
                  </a:lnTo>
                  <a:lnTo>
                    <a:pt x="26893" y="18422"/>
                  </a:lnTo>
                  <a:lnTo>
                    <a:pt x="53785" y="3284"/>
                  </a:lnTo>
                  <a:lnTo>
                    <a:pt x="53785" y="377"/>
                  </a:lnTo>
                  <a:lnTo>
                    <a:pt x="26893" y="15515"/>
                  </a:lnTo>
                  <a:lnTo>
                    <a:pt x="1" y="1"/>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3" name="Google Shape;953;p30"/>
            <p:cNvSpPr/>
            <p:nvPr/>
          </p:nvSpPr>
          <p:spPr>
            <a:xfrm>
              <a:off x="6354930" y="2933172"/>
              <a:ext cx="2289267" cy="783065"/>
            </a:xfrm>
            <a:custGeom>
              <a:avLst/>
              <a:gdLst/>
              <a:ahLst/>
              <a:cxnLst/>
              <a:rect l="l" t="t" r="r" b="b"/>
              <a:pathLst>
                <a:path w="53786" h="18398" extrusionOk="0">
                  <a:moveTo>
                    <a:pt x="1" y="1"/>
                  </a:moveTo>
                  <a:lnTo>
                    <a:pt x="1" y="2883"/>
                  </a:lnTo>
                  <a:lnTo>
                    <a:pt x="26893" y="18397"/>
                  </a:lnTo>
                  <a:lnTo>
                    <a:pt x="53785" y="3259"/>
                  </a:lnTo>
                  <a:lnTo>
                    <a:pt x="53785" y="377"/>
                  </a:lnTo>
                  <a:lnTo>
                    <a:pt x="26893" y="15515"/>
                  </a:lnTo>
                  <a:lnTo>
                    <a:pt x="1" y="1"/>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4" name="Google Shape;954;p30"/>
            <p:cNvSpPr/>
            <p:nvPr/>
          </p:nvSpPr>
          <p:spPr>
            <a:xfrm>
              <a:off x="6354930" y="3546596"/>
              <a:ext cx="2289267" cy="783022"/>
            </a:xfrm>
            <a:custGeom>
              <a:avLst/>
              <a:gdLst/>
              <a:ahLst/>
              <a:cxnLst/>
              <a:rect l="l" t="t" r="r" b="b"/>
              <a:pathLst>
                <a:path w="53786" h="18397" extrusionOk="0">
                  <a:moveTo>
                    <a:pt x="1" y="0"/>
                  </a:moveTo>
                  <a:lnTo>
                    <a:pt x="1" y="2882"/>
                  </a:lnTo>
                  <a:lnTo>
                    <a:pt x="26893" y="18396"/>
                  </a:lnTo>
                  <a:lnTo>
                    <a:pt x="53785" y="3258"/>
                  </a:lnTo>
                  <a:lnTo>
                    <a:pt x="53785" y="376"/>
                  </a:lnTo>
                  <a:lnTo>
                    <a:pt x="26893" y="15514"/>
                  </a:lnTo>
                  <a:lnTo>
                    <a:pt x="1"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5" name="Google Shape;955;p30"/>
            <p:cNvSpPr/>
            <p:nvPr/>
          </p:nvSpPr>
          <p:spPr>
            <a:xfrm>
              <a:off x="6354930" y="3861268"/>
              <a:ext cx="2289267" cy="783022"/>
            </a:xfrm>
            <a:custGeom>
              <a:avLst/>
              <a:gdLst/>
              <a:ahLst/>
              <a:cxnLst/>
              <a:rect l="l" t="t" r="r" b="b"/>
              <a:pathLst>
                <a:path w="53786" h="18397" extrusionOk="0">
                  <a:moveTo>
                    <a:pt x="1" y="1"/>
                  </a:moveTo>
                  <a:lnTo>
                    <a:pt x="1" y="2883"/>
                  </a:lnTo>
                  <a:lnTo>
                    <a:pt x="26893" y="18397"/>
                  </a:lnTo>
                  <a:lnTo>
                    <a:pt x="53785" y="3259"/>
                  </a:lnTo>
                  <a:lnTo>
                    <a:pt x="53785" y="377"/>
                  </a:lnTo>
                  <a:lnTo>
                    <a:pt x="26893" y="15514"/>
                  </a:lnTo>
                  <a:lnTo>
                    <a:pt x="1" y="1"/>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6" name="Google Shape;956;p30"/>
            <p:cNvSpPr/>
            <p:nvPr/>
          </p:nvSpPr>
          <p:spPr>
            <a:xfrm>
              <a:off x="6354930" y="2625949"/>
              <a:ext cx="2289267" cy="783022"/>
            </a:xfrm>
            <a:custGeom>
              <a:avLst/>
              <a:gdLst/>
              <a:ahLst/>
              <a:cxnLst/>
              <a:rect l="l" t="t" r="r" b="b"/>
              <a:pathLst>
                <a:path w="53786" h="18397" extrusionOk="0">
                  <a:moveTo>
                    <a:pt x="1" y="1"/>
                  </a:moveTo>
                  <a:lnTo>
                    <a:pt x="1" y="2883"/>
                  </a:lnTo>
                  <a:lnTo>
                    <a:pt x="26893" y="18397"/>
                  </a:lnTo>
                  <a:lnTo>
                    <a:pt x="53785" y="3284"/>
                  </a:lnTo>
                  <a:lnTo>
                    <a:pt x="53785" y="377"/>
                  </a:lnTo>
                  <a:lnTo>
                    <a:pt x="26893" y="15515"/>
                  </a:lnTo>
                  <a:lnTo>
                    <a:pt x="1" y="1"/>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7" name="Google Shape;957;p30"/>
            <p:cNvSpPr/>
            <p:nvPr/>
          </p:nvSpPr>
          <p:spPr>
            <a:xfrm>
              <a:off x="6354930" y="2319790"/>
              <a:ext cx="2289267" cy="783022"/>
            </a:xfrm>
            <a:custGeom>
              <a:avLst/>
              <a:gdLst/>
              <a:ahLst/>
              <a:cxnLst/>
              <a:rect l="l" t="t" r="r" b="b"/>
              <a:pathLst>
                <a:path w="53786" h="18397" extrusionOk="0">
                  <a:moveTo>
                    <a:pt x="1" y="1"/>
                  </a:moveTo>
                  <a:lnTo>
                    <a:pt x="1" y="2883"/>
                  </a:lnTo>
                  <a:lnTo>
                    <a:pt x="26893" y="18397"/>
                  </a:lnTo>
                  <a:lnTo>
                    <a:pt x="53785" y="3259"/>
                  </a:lnTo>
                  <a:lnTo>
                    <a:pt x="53785" y="377"/>
                  </a:lnTo>
                  <a:lnTo>
                    <a:pt x="26893" y="15515"/>
                  </a:lnTo>
                  <a:lnTo>
                    <a:pt x="1" y="1"/>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8" name="Google Shape;958;p30"/>
            <p:cNvSpPr/>
            <p:nvPr/>
          </p:nvSpPr>
          <p:spPr>
            <a:xfrm>
              <a:off x="6354930" y="2012566"/>
              <a:ext cx="2289267" cy="783022"/>
            </a:xfrm>
            <a:custGeom>
              <a:avLst/>
              <a:gdLst/>
              <a:ahLst/>
              <a:cxnLst/>
              <a:rect l="l" t="t" r="r" b="b"/>
              <a:pathLst>
                <a:path w="53786" h="18397" extrusionOk="0">
                  <a:moveTo>
                    <a:pt x="1" y="1"/>
                  </a:moveTo>
                  <a:lnTo>
                    <a:pt x="1" y="2883"/>
                  </a:lnTo>
                  <a:lnTo>
                    <a:pt x="26893" y="18397"/>
                  </a:lnTo>
                  <a:lnTo>
                    <a:pt x="53785" y="3284"/>
                  </a:lnTo>
                  <a:lnTo>
                    <a:pt x="53785" y="377"/>
                  </a:lnTo>
                  <a:lnTo>
                    <a:pt x="26893" y="15515"/>
                  </a:lnTo>
                  <a:lnTo>
                    <a:pt x="1" y="1"/>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9" name="Google Shape;959;p30"/>
            <p:cNvSpPr/>
            <p:nvPr/>
          </p:nvSpPr>
          <p:spPr>
            <a:xfrm>
              <a:off x="7496349" y="3877272"/>
              <a:ext cx="1147868" cy="767019"/>
            </a:xfrm>
            <a:custGeom>
              <a:avLst/>
              <a:gdLst/>
              <a:ahLst/>
              <a:cxnLst/>
              <a:rect l="l" t="t" r="r" b="b"/>
              <a:pathLst>
                <a:path w="26969" h="18021" extrusionOk="0">
                  <a:moveTo>
                    <a:pt x="26968" y="1"/>
                  </a:moveTo>
                  <a:lnTo>
                    <a:pt x="76" y="15138"/>
                  </a:lnTo>
                  <a:lnTo>
                    <a:pt x="1" y="15088"/>
                  </a:lnTo>
                  <a:lnTo>
                    <a:pt x="1" y="17996"/>
                  </a:lnTo>
                  <a:lnTo>
                    <a:pt x="76" y="18021"/>
                  </a:lnTo>
                  <a:lnTo>
                    <a:pt x="26968" y="2883"/>
                  </a:lnTo>
                  <a:lnTo>
                    <a:pt x="26968"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0" name="Google Shape;960;p30"/>
            <p:cNvSpPr/>
            <p:nvPr/>
          </p:nvSpPr>
          <p:spPr>
            <a:xfrm>
              <a:off x="7496349" y="3255335"/>
              <a:ext cx="1147868" cy="768125"/>
            </a:xfrm>
            <a:custGeom>
              <a:avLst/>
              <a:gdLst/>
              <a:ahLst/>
              <a:cxnLst/>
              <a:rect l="l" t="t" r="r" b="b"/>
              <a:pathLst>
                <a:path w="26969" h="18047" extrusionOk="0">
                  <a:moveTo>
                    <a:pt x="26968" y="1"/>
                  </a:moveTo>
                  <a:lnTo>
                    <a:pt x="76" y="15139"/>
                  </a:lnTo>
                  <a:lnTo>
                    <a:pt x="1" y="15114"/>
                  </a:lnTo>
                  <a:lnTo>
                    <a:pt x="1" y="17996"/>
                  </a:lnTo>
                  <a:lnTo>
                    <a:pt x="76" y="18021"/>
                  </a:lnTo>
                  <a:lnTo>
                    <a:pt x="76" y="18046"/>
                  </a:lnTo>
                  <a:lnTo>
                    <a:pt x="26968" y="2908"/>
                  </a:lnTo>
                  <a:lnTo>
                    <a:pt x="26968"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1" name="Google Shape;961;p30"/>
            <p:cNvSpPr/>
            <p:nvPr/>
          </p:nvSpPr>
          <p:spPr>
            <a:xfrm>
              <a:off x="7496349" y="2949176"/>
              <a:ext cx="1147868" cy="767061"/>
            </a:xfrm>
            <a:custGeom>
              <a:avLst/>
              <a:gdLst/>
              <a:ahLst/>
              <a:cxnLst/>
              <a:rect l="l" t="t" r="r" b="b"/>
              <a:pathLst>
                <a:path w="26969" h="18022" extrusionOk="0">
                  <a:moveTo>
                    <a:pt x="26968" y="1"/>
                  </a:moveTo>
                  <a:lnTo>
                    <a:pt x="76" y="15139"/>
                  </a:lnTo>
                  <a:lnTo>
                    <a:pt x="1" y="15089"/>
                  </a:lnTo>
                  <a:lnTo>
                    <a:pt x="1" y="17996"/>
                  </a:lnTo>
                  <a:lnTo>
                    <a:pt x="76" y="18021"/>
                  </a:lnTo>
                  <a:lnTo>
                    <a:pt x="26968" y="2883"/>
                  </a:lnTo>
                  <a:lnTo>
                    <a:pt x="26968"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2" name="Google Shape;962;p30"/>
            <p:cNvSpPr/>
            <p:nvPr/>
          </p:nvSpPr>
          <p:spPr>
            <a:xfrm>
              <a:off x="7496349" y="3562600"/>
              <a:ext cx="1147868" cy="767019"/>
            </a:xfrm>
            <a:custGeom>
              <a:avLst/>
              <a:gdLst/>
              <a:ahLst/>
              <a:cxnLst/>
              <a:rect l="l" t="t" r="r" b="b"/>
              <a:pathLst>
                <a:path w="26969" h="18021" extrusionOk="0">
                  <a:moveTo>
                    <a:pt x="26968" y="0"/>
                  </a:moveTo>
                  <a:lnTo>
                    <a:pt x="76" y="15138"/>
                  </a:lnTo>
                  <a:lnTo>
                    <a:pt x="1" y="15113"/>
                  </a:lnTo>
                  <a:lnTo>
                    <a:pt x="1" y="17995"/>
                  </a:lnTo>
                  <a:lnTo>
                    <a:pt x="76" y="18020"/>
                  </a:lnTo>
                  <a:lnTo>
                    <a:pt x="26968" y="2882"/>
                  </a:lnTo>
                  <a:lnTo>
                    <a:pt x="26968"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3" name="Google Shape;963;p30"/>
            <p:cNvSpPr/>
            <p:nvPr/>
          </p:nvSpPr>
          <p:spPr>
            <a:xfrm>
              <a:off x="7496349" y="2641952"/>
              <a:ext cx="1147868" cy="767019"/>
            </a:xfrm>
            <a:custGeom>
              <a:avLst/>
              <a:gdLst/>
              <a:ahLst/>
              <a:cxnLst/>
              <a:rect l="l" t="t" r="r" b="b"/>
              <a:pathLst>
                <a:path w="26969" h="18021" extrusionOk="0">
                  <a:moveTo>
                    <a:pt x="26968" y="1"/>
                  </a:moveTo>
                  <a:lnTo>
                    <a:pt x="76" y="15139"/>
                  </a:lnTo>
                  <a:lnTo>
                    <a:pt x="1" y="15114"/>
                  </a:lnTo>
                  <a:lnTo>
                    <a:pt x="1" y="17996"/>
                  </a:lnTo>
                  <a:lnTo>
                    <a:pt x="76" y="18021"/>
                  </a:lnTo>
                  <a:lnTo>
                    <a:pt x="26968" y="2908"/>
                  </a:lnTo>
                  <a:lnTo>
                    <a:pt x="26968"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4" name="Google Shape;964;p30"/>
            <p:cNvSpPr/>
            <p:nvPr/>
          </p:nvSpPr>
          <p:spPr>
            <a:xfrm>
              <a:off x="7496349" y="2335793"/>
              <a:ext cx="1147868" cy="767019"/>
            </a:xfrm>
            <a:custGeom>
              <a:avLst/>
              <a:gdLst/>
              <a:ahLst/>
              <a:cxnLst/>
              <a:rect l="l" t="t" r="r" b="b"/>
              <a:pathLst>
                <a:path w="26969" h="18021" extrusionOk="0">
                  <a:moveTo>
                    <a:pt x="26968" y="1"/>
                  </a:moveTo>
                  <a:lnTo>
                    <a:pt x="76" y="15139"/>
                  </a:lnTo>
                  <a:lnTo>
                    <a:pt x="1" y="15089"/>
                  </a:lnTo>
                  <a:lnTo>
                    <a:pt x="1" y="17996"/>
                  </a:lnTo>
                  <a:lnTo>
                    <a:pt x="76" y="18021"/>
                  </a:lnTo>
                  <a:lnTo>
                    <a:pt x="26968" y="2883"/>
                  </a:lnTo>
                  <a:lnTo>
                    <a:pt x="26968"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5" name="Google Shape;965;p30"/>
            <p:cNvSpPr/>
            <p:nvPr/>
          </p:nvSpPr>
          <p:spPr>
            <a:xfrm>
              <a:off x="7496349" y="2028570"/>
              <a:ext cx="1147868" cy="767019"/>
            </a:xfrm>
            <a:custGeom>
              <a:avLst/>
              <a:gdLst/>
              <a:ahLst/>
              <a:cxnLst/>
              <a:rect l="l" t="t" r="r" b="b"/>
              <a:pathLst>
                <a:path w="26969" h="18021" extrusionOk="0">
                  <a:moveTo>
                    <a:pt x="26968" y="1"/>
                  </a:moveTo>
                  <a:lnTo>
                    <a:pt x="76" y="15139"/>
                  </a:lnTo>
                  <a:lnTo>
                    <a:pt x="1" y="15114"/>
                  </a:lnTo>
                  <a:lnTo>
                    <a:pt x="1" y="17996"/>
                  </a:lnTo>
                  <a:lnTo>
                    <a:pt x="76" y="18021"/>
                  </a:lnTo>
                  <a:lnTo>
                    <a:pt x="26968" y="2908"/>
                  </a:lnTo>
                  <a:lnTo>
                    <a:pt x="26968"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6" name="Google Shape;966;p30"/>
            <p:cNvSpPr/>
            <p:nvPr/>
          </p:nvSpPr>
          <p:spPr>
            <a:xfrm>
              <a:off x="6662152" y="2414749"/>
              <a:ext cx="498237" cy="870488"/>
            </a:xfrm>
            <a:custGeom>
              <a:avLst/>
              <a:gdLst/>
              <a:ahLst/>
              <a:cxnLst/>
              <a:rect l="l" t="t" r="r" b="b"/>
              <a:pathLst>
                <a:path w="11706" h="20452" extrusionOk="0">
                  <a:moveTo>
                    <a:pt x="1" y="0"/>
                  </a:moveTo>
                  <a:lnTo>
                    <a:pt x="1" y="13760"/>
                  </a:lnTo>
                  <a:lnTo>
                    <a:pt x="2933" y="15640"/>
                  </a:lnTo>
                  <a:lnTo>
                    <a:pt x="2933" y="10226"/>
                  </a:lnTo>
                  <a:lnTo>
                    <a:pt x="8773" y="13610"/>
                  </a:lnTo>
                  <a:lnTo>
                    <a:pt x="8773" y="18597"/>
                  </a:lnTo>
                  <a:lnTo>
                    <a:pt x="11705" y="20452"/>
                  </a:lnTo>
                  <a:lnTo>
                    <a:pt x="11705" y="6692"/>
                  </a:lnTo>
                  <a:lnTo>
                    <a:pt x="8773" y="4838"/>
                  </a:lnTo>
                  <a:lnTo>
                    <a:pt x="8773" y="10452"/>
                  </a:lnTo>
                  <a:lnTo>
                    <a:pt x="2933" y="6968"/>
                  </a:lnTo>
                  <a:lnTo>
                    <a:pt x="2933" y="1880"/>
                  </a:lnTo>
                  <a:lnTo>
                    <a:pt x="1"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967" name="Google Shape;967;p30"/>
          <p:cNvGrpSpPr/>
          <p:nvPr/>
        </p:nvGrpSpPr>
        <p:grpSpPr>
          <a:xfrm>
            <a:off x="10266920" y="4767044"/>
            <a:ext cx="1055867" cy="898784"/>
            <a:chOff x="7853581" y="4049156"/>
            <a:chExt cx="912853" cy="776957"/>
          </a:xfrm>
        </p:grpSpPr>
        <p:sp>
          <p:nvSpPr>
            <p:cNvPr id="968" name="Google Shape;968;p30"/>
            <p:cNvSpPr/>
            <p:nvPr/>
          </p:nvSpPr>
          <p:spPr>
            <a:xfrm>
              <a:off x="8349139" y="4694641"/>
              <a:ext cx="148255" cy="116363"/>
            </a:xfrm>
            <a:custGeom>
              <a:avLst/>
              <a:gdLst/>
              <a:ahLst/>
              <a:cxnLst/>
              <a:rect l="l" t="t" r="r" b="b"/>
              <a:pathLst>
                <a:path w="6643" h="5214" extrusionOk="0">
                  <a:moveTo>
                    <a:pt x="1" y="0"/>
                  </a:moveTo>
                  <a:lnTo>
                    <a:pt x="1" y="1980"/>
                  </a:lnTo>
                  <a:cubicBezTo>
                    <a:pt x="1" y="2983"/>
                    <a:pt x="728" y="4261"/>
                    <a:pt x="1605" y="4762"/>
                  </a:cubicBezTo>
                  <a:lnTo>
                    <a:pt x="1705" y="4837"/>
                  </a:lnTo>
                  <a:cubicBezTo>
                    <a:pt x="2131" y="5063"/>
                    <a:pt x="2708" y="5213"/>
                    <a:pt x="3309" y="5213"/>
                  </a:cubicBezTo>
                  <a:cubicBezTo>
                    <a:pt x="3911" y="5213"/>
                    <a:pt x="4512" y="5063"/>
                    <a:pt x="4913" y="4837"/>
                  </a:cubicBezTo>
                  <a:lnTo>
                    <a:pt x="5038" y="4762"/>
                  </a:lnTo>
                  <a:cubicBezTo>
                    <a:pt x="5891" y="4261"/>
                    <a:pt x="6642" y="3008"/>
                    <a:pt x="6642" y="1980"/>
                  </a:cubicBezTo>
                  <a:lnTo>
                    <a:pt x="6642" y="0"/>
                  </a:lnTo>
                  <a:lnTo>
                    <a:pt x="3309" y="1930"/>
                  </a:lnTo>
                  <a:lnTo>
                    <a:pt x="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9" name="Google Shape;969;p30"/>
            <p:cNvSpPr/>
            <p:nvPr/>
          </p:nvSpPr>
          <p:spPr>
            <a:xfrm>
              <a:off x="8123175" y="4564307"/>
              <a:ext cx="136494" cy="116363"/>
            </a:xfrm>
            <a:custGeom>
              <a:avLst/>
              <a:gdLst/>
              <a:ahLst/>
              <a:cxnLst/>
              <a:rect l="l" t="t" r="r" b="b"/>
              <a:pathLst>
                <a:path w="6116" h="5214" extrusionOk="0">
                  <a:moveTo>
                    <a:pt x="0" y="1"/>
                  </a:moveTo>
                  <a:lnTo>
                    <a:pt x="0" y="552"/>
                  </a:lnTo>
                  <a:lnTo>
                    <a:pt x="0" y="1981"/>
                  </a:lnTo>
                  <a:cubicBezTo>
                    <a:pt x="0" y="2983"/>
                    <a:pt x="727" y="4261"/>
                    <a:pt x="1604" y="4763"/>
                  </a:cubicBezTo>
                  <a:lnTo>
                    <a:pt x="1705" y="4838"/>
                  </a:lnTo>
                  <a:cubicBezTo>
                    <a:pt x="2131" y="5063"/>
                    <a:pt x="2707" y="5214"/>
                    <a:pt x="3309" y="5214"/>
                  </a:cubicBezTo>
                  <a:cubicBezTo>
                    <a:pt x="3935" y="5214"/>
                    <a:pt x="4512" y="5063"/>
                    <a:pt x="4913" y="4838"/>
                  </a:cubicBezTo>
                  <a:lnTo>
                    <a:pt x="5038" y="4763"/>
                  </a:lnTo>
                  <a:cubicBezTo>
                    <a:pt x="5339" y="4587"/>
                    <a:pt x="5640" y="4312"/>
                    <a:pt x="5890" y="3961"/>
                  </a:cubicBezTo>
                  <a:cubicBezTo>
                    <a:pt x="6016" y="3810"/>
                    <a:pt x="6066" y="3660"/>
                    <a:pt x="6116" y="3535"/>
                  </a:cubicBezTo>
                  <a:lnTo>
                    <a:pt x="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0" name="Google Shape;970;p30"/>
            <p:cNvSpPr/>
            <p:nvPr/>
          </p:nvSpPr>
          <p:spPr>
            <a:xfrm>
              <a:off x="8422987" y="4509496"/>
              <a:ext cx="338981" cy="228241"/>
            </a:xfrm>
            <a:custGeom>
              <a:avLst/>
              <a:gdLst/>
              <a:ahLst/>
              <a:cxnLst/>
              <a:rect l="l" t="t" r="r" b="b"/>
              <a:pathLst>
                <a:path w="15189" h="10227" extrusionOk="0">
                  <a:moveTo>
                    <a:pt x="15188" y="1"/>
                  </a:moveTo>
                  <a:lnTo>
                    <a:pt x="3810" y="6567"/>
                  </a:lnTo>
                  <a:lnTo>
                    <a:pt x="0" y="8747"/>
                  </a:lnTo>
                  <a:lnTo>
                    <a:pt x="0" y="10226"/>
                  </a:lnTo>
                  <a:lnTo>
                    <a:pt x="3810" y="8021"/>
                  </a:lnTo>
                  <a:lnTo>
                    <a:pt x="15188" y="1454"/>
                  </a:lnTo>
                  <a:lnTo>
                    <a:pt x="15188"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1" name="Google Shape;971;p30"/>
            <p:cNvSpPr/>
            <p:nvPr/>
          </p:nvSpPr>
          <p:spPr>
            <a:xfrm>
              <a:off x="8418501" y="4504608"/>
              <a:ext cx="347930" cy="237592"/>
            </a:xfrm>
            <a:custGeom>
              <a:avLst/>
              <a:gdLst/>
              <a:ahLst/>
              <a:cxnLst/>
              <a:rect l="l" t="t" r="r" b="b"/>
              <a:pathLst>
                <a:path w="15590" h="10646" extrusionOk="0">
                  <a:moveTo>
                    <a:pt x="15189" y="570"/>
                  </a:moveTo>
                  <a:lnTo>
                    <a:pt x="15189" y="1548"/>
                  </a:lnTo>
                  <a:lnTo>
                    <a:pt x="427" y="10069"/>
                  </a:lnTo>
                  <a:lnTo>
                    <a:pt x="427" y="9092"/>
                  </a:lnTo>
                  <a:lnTo>
                    <a:pt x="15189" y="570"/>
                  </a:lnTo>
                  <a:close/>
                  <a:moveTo>
                    <a:pt x="15389" y="0"/>
                  </a:moveTo>
                  <a:cubicBezTo>
                    <a:pt x="15352" y="0"/>
                    <a:pt x="15314" y="7"/>
                    <a:pt x="15289" y="19"/>
                  </a:cubicBezTo>
                  <a:lnTo>
                    <a:pt x="101" y="8791"/>
                  </a:lnTo>
                  <a:cubicBezTo>
                    <a:pt x="51" y="8841"/>
                    <a:pt x="1" y="8916"/>
                    <a:pt x="1" y="8966"/>
                  </a:cubicBezTo>
                  <a:lnTo>
                    <a:pt x="1" y="10445"/>
                  </a:lnTo>
                  <a:cubicBezTo>
                    <a:pt x="1" y="10520"/>
                    <a:pt x="26" y="10596"/>
                    <a:pt x="101" y="10621"/>
                  </a:cubicBezTo>
                  <a:cubicBezTo>
                    <a:pt x="126" y="10646"/>
                    <a:pt x="176" y="10646"/>
                    <a:pt x="201" y="10646"/>
                  </a:cubicBezTo>
                  <a:cubicBezTo>
                    <a:pt x="251" y="10646"/>
                    <a:pt x="276" y="10646"/>
                    <a:pt x="301" y="10621"/>
                  </a:cubicBezTo>
                  <a:lnTo>
                    <a:pt x="15489" y="1849"/>
                  </a:lnTo>
                  <a:cubicBezTo>
                    <a:pt x="15565" y="1824"/>
                    <a:pt x="15590" y="1748"/>
                    <a:pt x="15590" y="1673"/>
                  </a:cubicBezTo>
                  <a:lnTo>
                    <a:pt x="15590" y="220"/>
                  </a:lnTo>
                  <a:cubicBezTo>
                    <a:pt x="15590" y="144"/>
                    <a:pt x="15565" y="69"/>
                    <a:pt x="15489" y="19"/>
                  </a:cubicBezTo>
                  <a:cubicBezTo>
                    <a:pt x="15464" y="7"/>
                    <a:pt x="15427" y="0"/>
                    <a:pt x="1538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2" name="Google Shape;972;p30"/>
            <p:cNvSpPr/>
            <p:nvPr/>
          </p:nvSpPr>
          <p:spPr>
            <a:xfrm>
              <a:off x="8507994" y="4469235"/>
              <a:ext cx="27986" cy="56508"/>
            </a:xfrm>
            <a:custGeom>
              <a:avLst/>
              <a:gdLst/>
              <a:ahLst/>
              <a:cxnLst/>
              <a:rect l="l" t="t" r="r" b="b"/>
              <a:pathLst>
                <a:path w="1254" h="2532" extrusionOk="0">
                  <a:moveTo>
                    <a:pt x="1" y="0"/>
                  </a:moveTo>
                  <a:lnTo>
                    <a:pt x="1" y="1454"/>
                  </a:lnTo>
                  <a:cubicBezTo>
                    <a:pt x="452" y="1780"/>
                    <a:pt x="828" y="2130"/>
                    <a:pt x="1053" y="2531"/>
                  </a:cubicBezTo>
                  <a:cubicBezTo>
                    <a:pt x="1179" y="2281"/>
                    <a:pt x="1254" y="2055"/>
                    <a:pt x="1254" y="1805"/>
                  </a:cubicBezTo>
                  <a:cubicBezTo>
                    <a:pt x="1254" y="1128"/>
                    <a:pt x="753" y="501"/>
                    <a:pt x="1"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3" name="Google Shape;973;p30"/>
            <p:cNvSpPr/>
            <p:nvPr/>
          </p:nvSpPr>
          <p:spPr>
            <a:xfrm>
              <a:off x="8333494" y="4684151"/>
              <a:ext cx="179009" cy="141962"/>
            </a:xfrm>
            <a:custGeom>
              <a:avLst/>
              <a:gdLst/>
              <a:ahLst/>
              <a:cxnLst/>
              <a:rect l="l" t="t" r="r" b="b"/>
              <a:pathLst>
                <a:path w="8021" h="6361" extrusionOk="0">
                  <a:moveTo>
                    <a:pt x="7594" y="571"/>
                  </a:moveTo>
                  <a:lnTo>
                    <a:pt x="7594" y="2450"/>
                  </a:lnTo>
                  <a:cubicBezTo>
                    <a:pt x="7594" y="3553"/>
                    <a:pt x="6817" y="4932"/>
                    <a:pt x="5865" y="5483"/>
                  </a:cubicBezTo>
                  <a:lnTo>
                    <a:pt x="5765" y="5533"/>
                  </a:lnTo>
                  <a:cubicBezTo>
                    <a:pt x="5288" y="5809"/>
                    <a:pt x="4649" y="5947"/>
                    <a:pt x="4013" y="5947"/>
                  </a:cubicBezTo>
                  <a:cubicBezTo>
                    <a:pt x="3377" y="5947"/>
                    <a:pt x="2744" y="5809"/>
                    <a:pt x="2281" y="5533"/>
                  </a:cubicBezTo>
                  <a:lnTo>
                    <a:pt x="2155" y="5483"/>
                  </a:lnTo>
                  <a:cubicBezTo>
                    <a:pt x="1228" y="4932"/>
                    <a:pt x="426" y="3553"/>
                    <a:pt x="426" y="2450"/>
                  </a:cubicBezTo>
                  <a:lnTo>
                    <a:pt x="426" y="571"/>
                  </a:lnTo>
                  <a:lnTo>
                    <a:pt x="3910" y="2576"/>
                  </a:lnTo>
                  <a:cubicBezTo>
                    <a:pt x="3947" y="2601"/>
                    <a:pt x="3985" y="2613"/>
                    <a:pt x="4020" y="2613"/>
                  </a:cubicBezTo>
                  <a:cubicBezTo>
                    <a:pt x="4054" y="2613"/>
                    <a:pt x="4085" y="2601"/>
                    <a:pt x="4110" y="2576"/>
                  </a:cubicBezTo>
                  <a:lnTo>
                    <a:pt x="7594" y="571"/>
                  </a:lnTo>
                  <a:close/>
                  <a:moveTo>
                    <a:pt x="213" y="0"/>
                  </a:moveTo>
                  <a:cubicBezTo>
                    <a:pt x="175" y="0"/>
                    <a:pt x="138" y="7"/>
                    <a:pt x="100" y="19"/>
                  </a:cubicBezTo>
                  <a:cubicBezTo>
                    <a:pt x="50" y="69"/>
                    <a:pt x="0" y="119"/>
                    <a:pt x="0" y="195"/>
                  </a:cubicBezTo>
                  <a:lnTo>
                    <a:pt x="0" y="2450"/>
                  </a:lnTo>
                  <a:cubicBezTo>
                    <a:pt x="0" y="3703"/>
                    <a:pt x="877" y="5207"/>
                    <a:pt x="1955" y="5834"/>
                  </a:cubicBezTo>
                  <a:lnTo>
                    <a:pt x="2055" y="5884"/>
                  </a:lnTo>
                  <a:cubicBezTo>
                    <a:pt x="2607" y="6210"/>
                    <a:pt x="3308" y="6360"/>
                    <a:pt x="4010" y="6360"/>
                  </a:cubicBezTo>
                  <a:cubicBezTo>
                    <a:pt x="4712" y="6360"/>
                    <a:pt x="5414" y="6210"/>
                    <a:pt x="5965" y="5909"/>
                  </a:cubicBezTo>
                  <a:lnTo>
                    <a:pt x="6065" y="5834"/>
                  </a:lnTo>
                  <a:cubicBezTo>
                    <a:pt x="7143" y="5207"/>
                    <a:pt x="8020" y="3703"/>
                    <a:pt x="8020" y="2450"/>
                  </a:cubicBezTo>
                  <a:lnTo>
                    <a:pt x="8020" y="195"/>
                  </a:lnTo>
                  <a:cubicBezTo>
                    <a:pt x="8020" y="119"/>
                    <a:pt x="7970" y="69"/>
                    <a:pt x="7920" y="19"/>
                  </a:cubicBezTo>
                  <a:cubicBezTo>
                    <a:pt x="7882" y="7"/>
                    <a:pt x="7845" y="0"/>
                    <a:pt x="7810" y="0"/>
                  </a:cubicBezTo>
                  <a:cubicBezTo>
                    <a:pt x="7776" y="0"/>
                    <a:pt x="7744" y="7"/>
                    <a:pt x="7719" y="19"/>
                  </a:cubicBezTo>
                  <a:lnTo>
                    <a:pt x="4010" y="2150"/>
                  </a:lnTo>
                  <a:lnTo>
                    <a:pt x="326" y="19"/>
                  </a:lnTo>
                  <a:cubicBezTo>
                    <a:pt x="288" y="7"/>
                    <a:pt x="251" y="0"/>
                    <a:pt x="213"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4" name="Google Shape;974;p30"/>
            <p:cNvSpPr/>
            <p:nvPr/>
          </p:nvSpPr>
          <p:spPr>
            <a:xfrm>
              <a:off x="8338516" y="4321003"/>
              <a:ext cx="169501" cy="253393"/>
            </a:xfrm>
            <a:custGeom>
              <a:avLst/>
              <a:gdLst/>
              <a:ahLst/>
              <a:cxnLst/>
              <a:rect l="l" t="t" r="r" b="b"/>
              <a:pathLst>
                <a:path w="7595" h="11354" extrusionOk="0">
                  <a:moveTo>
                    <a:pt x="1" y="0"/>
                  </a:moveTo>
                  <a:lnTo>
                    <a:pt x="1" y="6642"/>
                  </a:lnTo>
                  <a:lnTo>
                    <a:pt x="1" y="8096"/>
                  </a:lnTo>
                  <a:lnTo>
                    <a:pt x="1" y="10226"/>
                  </a:lnTo>
                  <a:cubicBezTo>
                    <a:pt x="1003" y="10903"/>
                    <a:pt x="2457" y="11354"/>
                    <a:pt x="3785" y="11354"/>
                  </a:cubicBezTo>
                  <a:cubicBezTo>
                    <a:pt x="5113" y="11354"/>
                    <a:pt x="6567" y="10903"/>
                    <a:pt x="7595" y="10226"/>
                  </a:cubicBezTo>
                  <a:lnTo>
                    <a:pt x="7595" y="8096"/>
                  </a:lnTo>
                  <a:lnTo>
                    <a:pt x="7595" y="6642"/>
                  </a:lnTo>
                  <a:lnTo>
                    <a:pt x="7595" y="1855"/>
                  </a:lnTo>
                  <a:lnTo>
                    <a:pt x="7595" y="0"/>
                  </a:lnTo>
                  <a:cubicBezTo>
                    <a:pt x="6567" y="677"/>
                    <a:pt x="5113" y="1128"/>
                    <a:pt x="3785" y="1128"/>
                  </a:cubicBezTo>
                  <a:cubicBezTo>
                    <a:pt x="2457" y="1128"/>
                    <a:pt x="1003" y="677"/>
                    <a:pt x="1"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5" name="Google Shape;975;p30"/>
            <p:cNvSpPr/>
            <p:nvPr/>
          </p:nvSpPr>
          <p:spPr>
            <a:xfrm>
              <a:off x="8333494" y="4316451"/>
              <a:ext cx="179009" cy="262989"/>
            </a:xfrm>
            <a:custGeom>
              <a:avLst/>
              <a:gdLst/>
              <a:ahLst/>
              <a:cxnLst/>
              <a:rect l="l" t="t" r="r" b="b"/>
              <a:pathLst>
                <a:path w="8021" h="11784" extrusionOk="0">
                  <a:moveTo>
                    <a:pt x="7594" y="580"/>
                  </a:moveTo>
                  <a:lnTo>
                    <a:pt x="7594" y="10330"/>
                  </a:lnTo>
                  <a:cubicBezTo>
                    <a:pt x="6617" y="10956"/>
                    <a:pt x="5213" y="11357"/>
                    <a:pt x="4035" y="11357"/>
                  </a:cubicBezTo>
                  <a:lnTo>
                    <a:pt x="4010" y="11357"/>
                  </a:lnTo>
                  <a:cubicBezTo>
                    <a:pt x="2807" y="11357"/>
                    <a:pt x="1429" y="10956"/>
                    <a:pt x="426" y="10330"/>
                  </a:cubicBezTo>
                  <a:lnTo>
                    <a:pt x="426" y="580"/>
                  </a:lnTo>
                  <a:cubicBezTo>
                    <a:pt x="1479" y="1182"/>
                    <a:pt x="2807" y="1558"/>
                    <a:pt x="4010" y="1558"/>
                  </a:cubicBezTo>
                  <a:cubicBezTo>
                    <a:pt x="5213" y="1558"/>
                    <a:pt x="6567" y="1182"/>
                    <a:pt x="7594" y="580"/>
                  </a:cubicBezTo>
                  <a:close/>
                  <a:moveTo>
                    <a:pt x="208" y="0"/>
                  </a:moveTo>
                  <a:cubicBezTo>
                    <a:pt x="177" y="0"/>
                    <a:pt x="147" y="8"/>
                    <a:pt x="125" y="29"/>
                  </a:cubicBezTo>
                  <a:cubicBezTo>
                    <a:pt x="50" y="54"/>
                    <a:pt x="0" y="129"/>
                    <a:pt x="0" y="204"/>
                  </a:cubicBezTo>
                  <a:lnTo>
                    <a:pt x="0" y="10430"/>
                  </a:lnTo>
                  <a:cubicBezTo>
                    <a:pt x="0" y="10505"/>
                    <a:pt x="50" y="10580"/>
                    <a:pt x="100" y="10605"/>
                  </a:cubicBezTo>
                  <a:cubicBezTo>
                    <a:pt x="1178" y="11332"/>
                    <a:pt x="2682" y="11783"/>
                    <a:pt x="4010" y="11783"/>
                  </a:cubicBezTo>
                  <a:lnTo>
                    <a:pt x="4035" y="11783"/>
                  </a:lnTo>
                  <a:cubicBezTo>
                    <a:pt x="5363" y="11783"/>
                    <a:pt x="6842" y="11332"/>
                    <a:pt x="7920" y="10605"/>
                  </a:cubicBezTo>
                  <a:cubicBezTo>
                    <a:pt x="7995" y="10580"/>
                    <a:pt x="8020" y="10505"/>
                    <a:pt x="8020" y="10430"/>
                  </a:cubicBezTo>
                  <a:lnTo>
                    <a:pt x="8020" y="204"/>
                  </a:lnTo>
                  <a:cubicBezTo>
                    <a:pt x="8020" y="129"/>
                    <a:pt x="7970" y="54"/>
                    <a:pt x="7920" y="29"/>
                  </a:cubicBezTo>
                  <a:cubicBezTo>
                    <a:pt x="7888" y="8"/>
                    <a:pt x="7856" y="0"/>
                    <a:pt x="7825" y="0"/>
                  </a:cubicBezTo>
                  <a:cubicBezTo>
                    <a:pt x="7781" y="0"/>
                    <a:pt x="7738" y="15"/>
                    <a:pt x="7694" y="29"/>
                  </a:cubicBezTo>
                  <a:cubicBezTo>
                    <a:pt x="6692" y="706"/>
                    <a:pt x="5263" y="1132"/>
                    <a:pt x="4010" y="1132"/>
                  </a:cubicBezTo>
                  <a:cubicBezTo>
                    <a:pt x="2782" y="1132"/>
                    <a:pt x="1328" y="706"/>
                    <a:pt x="326" y="29"/>
                  </a:cubicBezTo>
                  <a:cubicBezTo>
                    <a:pt x="297" y="15"/>
                    <a:pt x="251" y="0"/>
                    <a:pt x="208"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6" name="Google Shape;976;p30"/>
            <p:cNvSpPr/>
            <p:nvPr/>
          </p:nvSpPr>
          <p:spPr>
            <a:xfrm>
              <a:off x="8309994" y="4469235"/>
              <a:ext cx="28544" cy="56508"/>
            </a:xfrm>
            <a:custGeom>
              <a:avLst/>
              <a:gdLst/>
              <a:ahLst/>
              <a:cxnLst/>
              <a:rect l="l" t="t" r="r" b="b"/>
              <a:pathLst>
                <a:path w="1279" h="2532" extrusionOk="0">
                  <a:moveTo>
                    <a:pt x="1279" y="0"/>
                  </a:moveTo>
                  <a:cubicBezTo>
                    <a:pt x="502" y="501"/>
                    <a:pt x="0" y="1153"/>
                    <a:pt x="0" y="1805"/>
                  </a:cubicBezTo>
                  <a:cubicBezTo>
                    <a:pt x="0" y="2055"/>
                    <a:pt x="76" y="2281"/>
                    <a:pt x="201" y="2531"/>
                  </a:cubicBezTo>
                  <a:cubicBezTo>
                    <a:pt x="426" y="2130"/>
                    <a:pt x="802" y="1780"/>
                    <a:pt x="1279" y="1454"/>
                  </a:cubicBezTo>
                  <a:lnTo>
                    <a:pt x="1279"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7" name="Google Shape;977;p30"/>
            <p:cNvSpPr/>
            <p:nvPr/>
          </p:nvSpPr>
          <p:spPr>
            <a:xfrm>
              <a:off x="8309994" y="4183394"/>
              <a:ext cx="225987" cy="130357"/>
            </a:xfrm>
            <a:custGeom>
              <a:avLst/>
              <a:gdLst/>
              <a:ahLst/>
              <a:cxnLst/>
              <a:rect l="l" t="t" r="r" b="b"/>
              <a:pathLst>
                <a:path w="10126" h="5841" extrusionOk="0">
                  <a:moveTo>
                    <a:pt x="5063" y="1"/>
                  </a:moveTo>
                  <a:cubicBezTo>
                    <a:pt x="2757" y="1"/>
                    <a:pt x="0" y="1379"/>
                    <a:pt x="0" y="2908"/>
                  </a:cubicBezTo>
                  <a:lnTo>
                    <a:pt x="0" y="2933"/>
                  </a:lnTo>
                  <a:cubicBezTo>
                    <a:pt x="25" y="4462"/>
                    <a:pt x="2757" y="5841"/>
                    <a:pt x="5063" y="5841"/>
                  </a:cubicBezTo>
                  <a:cubicBezTo>
                    <a:pt x="7369" y="5841"/>
                    <a:pt x="10126" y="4462"/>
                    <a:pt x="10126" y="2908"/>
                  </a:cubicBezTo>
                  <a:cubicBezTo>
                    <a:pt x="10126" y="1379"/>
                    <a:pt x="7369" y="1"/>
                    <a:pt x="5063"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8" name="Google Shape;978;p30"/>
            <p:cNvSpPr/>
            <p:nvPr/>
          </p:nvSpPr>
          <p:spPr>
            <a:xfrm>
              <a:off x="8306646" y="4179489"/>
              <a:ext cx="232705" cy="137610"/>
            </a:xfrm>
            <a:custGeom>
              <a:avLst/>
              <a:gdLst/>
              <a:ahLst/>
              <a:cxnLst/>
              <a:rect l="l" t="t" r="r" b="b"/>
              <a:pathLst>
                <a:path w="10427" h="6166" extrusionOk="0">
                  <a:moveTo>
                    <a:pt x="5213" y="326"/>
                  </a:moveTo>
                  <a:cubicBezTo>
                    <a:pt x="7369" y="326"/>
                    <a:pt x="10125" y="1630"/>
                    <a:pt x="10125" y="3083"/>
                  </a:cubicBezTo>
                  <a:cubicBezTo>
                    <a:pt x="10125" y="4562"/>
                    <a:pt x="7369" y="5865"/>
                    <a:pt x="5213" y="5865"/>
                  </a:cubicBezTo>
                  <a:cubicBezTo>
                    <a:pt x="2857" y="5865"/>
                    <a:pt x="326" y="4437"/>
                    <a:pt x="301" y="3083"/>
                  </a:cubicBezTo>
                  <a:cubicBezTo>
                    <a:pt x="326" y="1630"/>
                    <a:pt x="3058" y="326"/>
                    <a:pt x="5213" y="326"/>
                  </a:cubicBezTo>
                  <a:close/>
                  <a:moveTo>
                    <a:pt x="5213" y="1"/>
                  </a:moveTo>
                  <a:cubicBezTo>
                    <a:pt x="2882" y="1"/>
                    <a:pt x="0" y="1429"/>
                    <a:pt x="0" y="3108"/>
                  </a:cubicBezTo>
                  <a:cubicBezTo>
                    <a:pt x="25" y="4762"/>
                    <a:pt x="2882" y="6166"/>
                    <a:pt x="5213" y="6166"/>
                  </a:cubicBezTo>
                  <a:cubicBezTo>
                    <a:pt x="7569" y="6166"/>
                    <a:pt x="10426" y="4762"/>
                    <a:pt x="10426" y="3083"/>
                  </a:cubicBezTo>
                  <a:cubicBezTo>
                    <a:pt x="10426" y="1429"/>
                    <a:pt x="7569" y="26"/>
                    <a:pt x="521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9" name="Google Shape;979;p30"/>
            <p:cNvSpPr/>
            <p:nvPr/>
          </p:nvSpPr>
          <p:spPr>
            <a:xfrm>
              <a:off x="8309994" y="4248293"/>
              <a:ext cx="225987" cy="97907"/>
            </a:xfrm>
            <a:custGeom>
              <a:avLst/>
              <a:gdLst/>
              <a:ahLst/>
              <a:cxnLst/>
              <a:rect l="l" t="t" r="r" b="b"/>
              <a:pathLst>
                <a:path w="10126" h="4387" extrusionOk="0">
                  <a:moveTo>
                    <a:pt x="10126" y="0"/>
                  </a:moveTo>
                  <a:cubicBezTo>
                    <a:pt x="10126" y="1554"/>
                    <a:pt x="7369" y="2933"/>
                    <a:pt x="5063" y="2933"/>
                  </a:cubicBezTo>
                  <a:cubicBezTo>
                    <a:pt x="2757" y="2933"/>
                    <a:pt x="25" y="1554"/>
                    <a:pt x="0" y="25"/>
                  </a:cubicBezTo>
                  <a:lnTo>
                    <a:pt x="0" y="1479"/>
                  </a:lnTo>
                  <a:cubicBezTo>
                    <a:pt x="0" y="2131"/>
                    <a:pt x="502" y="2757"/>
                    <a:pt x="1279" y="3258"/>
                  </a:cubicBezTo>
                  <a:cubicBezTo>
                    <a:pt x="2281" y="3935"/>
                    <a:pt x="3735" y="4386"/>
                    <a:pt x="5063" y="4386"/>
                  </a:cubicBezTo>
                  <a:cubicBezTo>
                    <a:pt x="6391" y="4386"/>
                    <a:pt x="7845" y="3935"/>
                    <a:pt x="8873" y="3258"/>
                  </a:cubicBezTo>
                  <a:cubicBezTo>
                    <a:pt x="9625" y="2757"/>
                    <a:pt x="10126" y="2131"/>
                    <a:pt x="10126" y="1479"/>
                  </a:cubicBezTo>
                  <a:lnTo>
                    <a:pt x="10126"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0" name="Google Shape;980;p30"/>
            <p:cNvSpPr/>
            <p:nvPr/>
          </p:nvSpPr>
          <p:spPr>
            <a:xfrm>
              <a:off x="8306646" y="4244923"/>
              <a:ext cx="232705" cy="105182"/>
            </a:xfrm>
            <a:custGeom>
              <a:avLst/>
              <a:gdLst/>
              <a:ahLst/>
              <a:cxnLst/>
              <a:rect l="l" t="t" r="r" b="b"/>
              <a:pathLst>
                <a:path w="10427" h="4713" extrusionOk="0">
                  <a:moveTo>
                    <a:pt x="10125" y="1104"/>
                  </a:moveTo>
                  <a:lnTo>
                    <a:pt x="10125" y="1630"/>
                  </a:lnTo>
                  <a:cubicBezTo>
                    <a:pt x="10125" y="2181"/>
                    <a:pt x="9699" y="2783"/>
                    <a:pt x="8922" y="3284"/>
                  </a:cubicBezTo>
                  <a:cubicBezTo>
                    <a:pt x="7920" y="3961"/>
                    <a:pt x="6466" y="4387"/>
                    <a:pt x="5213" y="4387"/>
                  </a:cubicBezTo>
                  <a:cubicBezTo>
                    <a:pt x="3960" y="4387"/>
                    <a:pt x="2506" y="3961"/>
                    <a:pt x="1504" y="3284"/>
                  </a:cubicBezTo>
                  <a:cubicBezTo>
                    <a:pt x="727" y="2783"/>
                    <a:pt x="301" y="2181"/>
                    <a:pt x="301" y="1630"/>
                  </a:cubicBezTo>
                  <a:lnTo>
                    <a:pt x="301" y="1104"/>
                  </a:lnTo>
                  <a:cubicBezTo>
                    <a:pt x="1128" y="2332"/>
                    <a:pt x="3333" y="3234"/>
                    <a:pt x="5213" y="3234"/>
                  </a:cubicBezTo>
                  <a:cubicBezTo>
                    <a:pt x="7093" y="3234"/>
                    <a:pt x="9323" y="2332"/>
                    <a:pt x="10125" y="1104"/>
                  </a:cubicBezTo>
                  <a:close/>
                  <a:moveTo>
                    <a:pt x="10276" y="1"/>
                  </a:moveTo>
                  <a:cubicBezTo>
                    <a:pt x="10201" y="1"/>
                    <a:pt x="10125" y="76"/>
                    <a:pt x="10125" y="151"/>
                  </a:cubicBezTo>
                  <a:cubicBezTo>
                    <a:pt x="10125" y="1630"/>
                    <a:pt x="7369" y="2933"/>
                    <a:pt x="5213" y="2933"/>
                  </a:cubicBezTo>
                  <a:cubicBezTo>
                    <a:pt x="2857" y="2933"/>
                    <a:pt x="326" y="1505"/>
                    <a:pt x="301" y="176"/>
                  </a:cubicBezTo>
                  <a:cubicBezTo>
                    <a:pt x="301" y="101"/>
                    <a:pt x="251" y="26"/>
                    <a:pt x="150" y="26"/>
                  </a:cubicBezTo>
                  <a:cubicBezTo>
                    <a:pt x="75" y="26"/>
                    <a:pt x="0" y="101"/>
                    <a:pt x="0" y="176"/>
                  </a:cubicBezTo>
                  <a:lnTo>
                    <a:pt x="0" y="1630"/>
                  </a:lnTo>
                  <a:cubicBezTo>
                    <a:pt x="0" y="2282"/>
                    <a:pt x="476" y="2983"/>
                    <a:pt x="1328" y="3535"/>
                  </a:cubicBezTo>
                  <a:cubicBezTo>
                    <a:pt x="2406" y="4262"/>
                    <a:pt x="3885" y="4713"/>
                    <a:pt x="5213" y="4713"/>
                  </a:cubicBezTo>
                  <a:cubicBezTo>
                    <a:pt x="6541" y="4713"/>
                    <a:pt x="8020" y="4262"/>
                    <a:pt x="9098" y="3535"/>
                  </a:cubicBezTo>
                  <a:cubicBezTo>
                    <a:pt x="9950" y="2983"/>
                    <a:pt x="10426" y="2282"/>
                    <a:pt x="10426" y="1630"/>
                  </a:cubicBezTo>
                  <a:lnTo>
                    <a:pt x="10426" y="151"/>
                  </a:lnTo>
                  <a:cubicBezTo>
                    <a:pt x="10426" y="76"/>
                    <a:pt x="10376" y="1"/>
                    <a:pt x="1027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1" name="Google Shape;981;p30"/>
            <p:cNvSpPr/>
            <p:nvPr/>
          </p:nvSpPr>
          <p:spPr>
            <a:xfrm>
              <a:off x="8282030" y="4338902"/>
              <a:ext cx="27986" cy="56508"/>
            </a:xfrm>
            <a:custGeom>
              <a:avLst/>
              <a:gdLst/>
              <a:ahLst/>
              <a:cxnLst/>
              <a:rect l="l" t="t" r="r" b="b"/>
              <a:pathLst>
                <a:path w="1254" h="2532" extrusionOk="0">
                  <a:moveTo>
                    <a:pt x="0" y="0"/>
                  </a:moveTo>
                  <a:lnTo>
                    <a:pt x="0" y="1454"/>
                  </a:lnTo>
                  <a:cubicBezTo>
                    <a:pt x="476" y="1780"/>
                    <a:pt x="852" y="2131"/>
                    <a:pt x="1053" y="2532"/>
                  </a:cubicBezTo>
                  <a:cubicBezTo>
                    <a:pt x="1178" y="2281"/>
                    <a:pt x="1253" y="2056"/>
                    <a:pt x="1253" y="1805"/>
                  </a:cubicBezTo>
                  <a:cubicBezTo>
                    <a:pt x="1253" y="1128"/>
                    <a:pt x="752" y="502"/>
                    <a:pt x="0"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2" name="Google Shape;982;p30"/>
            <p:cNvSpPr/>
            <p:nvPr/>
          </p:nvSpPr>
          <p:spPr>
            <a:xfrm>
              <a:off x="8112552" y="4190670"/>
              <a:ext cx="169501" cy="253415"/>
            </a:xfrm>
            <a:custGeom>
              <a:avLst/>
              <a:gdLst/>
              <a:ahLst/>
              <a:cxnLst/>
              <a:rect l="l" t="t" r="r" b="b"/>
              <a:pathLst>
                <a:path w="7595" h="11355" extrusionOk="0">
                  <a:moveTo>
                    <a:pt x="0" y="1"/>
                  </a:moveTo>
                  <a:lnTo>
                    <a:pt x="0" y="1855"/>
                  </a:lnTo>
                  <a:lnTo>
                    <a:pt x="0" y="6642"/>
                  </a:lnTo>
                  <a:lnTo>
                    <a:pt x="0" y="8096"/>
                  </a:lnTo>
                  <a:lnTo>
                    <a:pt x="0" y="10226"/>
                  </a:lnTo>
                  <a:cubicBezTo>
                    <a:pt x="1003" y="10903"/>
                    <a:pt x="2481" y="11354"/>
                    <a:pt x="3785" y="11354"/>
                  </a:cubicBezTo>
                  <a:cubicBezTo>
                    <a:pt x="5113" y="11354"/>
                    <a:pt x="6567" y="10903"/>
                    <a:pt x="7594" y="10226"/>
                  </a:cubicBezTo>
                  <a:lnTo>
                    <a:pt x="7594" y="8096"/>
                  </a:lnTo>
                  <a:lnTo>
                    <a:pt x="7594" y="6642"/>
                  </a:lnTo>
                  <a:lnTo>
                    <a:pt x="7594" y="1855"/>
                  </a:lnTo>
                  <a:lnTo>
                    <a:pt x="7594" y="1"/>
                  </a:lnTo>
                  <a:cubicBezTo>
                    <a:pt x="6567" y="677"/>
                    <a:pt x="5113" y="1129"/>
                    <a:pt x="3785" y="1129"/>
                  </a:cubicBezTo>
                  <a:cubicBezTo>
                    <a:pt x="2456" y="1129"/>
                    <a:pt x="1003" y="677"/>
                    <a:pt x="0"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3" name="Google Shape;983;p30"/>
            <p:cNvSpPr/>
            <p:nvPr/>
          </p:nvSpPr>
          <p:spPr>
            <a:xfrm>
              <a:off x="8107508" y="4185916"/>
              <a:ext cx="179009" cy="262632"/>
            </a:xfrm>
            <a:custGeom>
              <a:avLst/>
              <a:gdLst/>
              <a:ahLst/>
              <a:cxnLst/>
              <a:rect l="l" t="t" r="r" b="b"/>
              <a:pathLst>
                <a:path w="8021" h="11768" extrusionOk="0">
                  <a:moveTo>
                    <a:pt x="7595" y="590"/>
                  </a:moveTo>
                  <a:lnTo>
                    <a:pt x="7595" y="10339"/>
                  </a:lnTo>
                  <a:cubicBezTo>
                    <a:pt x="6617" y="10966"/>
                    <a:pt x="5214" y="11367"/>
                    <a:pt x="4011" y="11367"/>
                  </a:cubicBezTo>
                  <a:cubicBezTo>
                    <a:pt x="2808" y="11367"/>
                    <a:pt x="1429" y="10966"/>
                    <a:pt x="427" y="10339"/>
                  </a:cubicBezTo>
                  <a:lnTo>
                    <a:pt x="427" y="590"/>
                  </a:lnTo>
                  <a:cubicBezTo>
                    <a:pt x="1479" y="1191"/>
                    <a:pt x="2808" y="1542"/>
                    <a:pt x="4011" y="1542"/>
                  </a:cubicBezTo>
                  <a:cubicBezTo>
                    <a:pt x="5214" y="1542"/>
                    <a:pt x="6567" y="1191"/>
                    <a:pt x="7595" y="590"/>
                  </a:cubicBezTo>
                  <a:close/>
                  <a:moveTo>
                    <a:pt x="226" y="1"/>
                  </a:moveTo>
                  <a:cubicBezTo>
                    <a:pt x="189" y="1"/>
                    <a:pt x="151" y="13"/>
                    <a:pt x="126" y="38"/>
                  </a:cubicBezTo>
                  <a:cubicBezTo>
                    <a:pt x="51" y="63"/>
                    <a:pt x="1" y="139"/>
                    <a:pt x="1" y="214"/>
                  </a:cubicBezTo>
                  <a:lnTo>
                    <a:pt x="1" y="10439"/>
                  </a:lnTo>
                  <a:cubicBezTo>
                    <a:pt x="1" y="10515"/>
                    <a:pt x="51" y="10565"/>
                    <a:pt x="101" y="10615"/>
                  </a:cubicBezTo>
                  <a:cubicBezTo>
                    <a:pt x="1179" y="11342"/>
                    <a:pt x="2682" y="11768"/>
                    <a:pt x="4011" y="11768"/>
                  </a:cubicBezTo>
                  <a:cubicBezTo>
                    <a:pt x="5364" y="11768"/>
                    <a:pt x="6868" y="11342"/>
                    <a:pt x="7921" y="10615"/>
                  </a:cubicBezTo>
                  <a:cubicBezTo>
                    <a:pt x="7996" y="10565"/>
                    <a:pt x="8021" y="10515"/>
                    <a:pt x="8021" y="10439"/>
                  </a:cubicBezTo>
                  <a:lnTo>
                    <a:pt x="8021" y="214"/>
                  </a:lnTo>
                  <a:cubicBezTo>
                    <a:pt x="8021" y="139"/>
                    <a:pt x="7971" y="63"/>
                    <a:pt x="7921" y="38"/>
                  </a:cubicBezTo>
                  <a:cubicBezTo>
                    <a:pt x="7883" y="13"/>
                    <a:pt x="7845" y="1"/>
                    <a:pt x="7808" y="1"/>
                  </a:cubicBezTo>
                  <a:cubicBezTo>
                    <a:pt x="7770" y="1"/>
                    <a:pt x="7733" y="13"/>
                    <a:pt x="7695" y="38"/>
                  </a:cubicBezTo>
                  <a:cubicBezTo>
                    <a:pt x="6692" y="715"/>
                    <a:pt x="5264" y="1141"/>
                    <a:pt x="4011" y="1141"/>
                  </a:cubicBezTo>
                  <a:cubicBezTo>
                    <a:pt x="2783" y="1141"/>
                    <a:pt x="1329" y="715"/>
                    <a:pt x="327" y="38"/>
                  </a:cubicBezTo>
                  <a:cubicBezTo>
                    <a:pt x="301" y="13"/>
                    <a:pt x="264" y="1"/>
                    <a:pt x="22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4" name="Google Shape;984;p30"/>
            <p:cNvSpPr/>
            <p:nvPr/>
          </p:nvSpPr>
          <p:spPr>
            <a:xfrm>
              <a:off x="7858044" y="4379162"/>
              <a:ext cx="564968" cy="358575"/>
            </a:xfrm>
            <a:custGeom>
              <a:avLst/>
              <a:gdLst/>
              <a:ahLst/>
              <a:cxnLst/>
              <a:rect l="l" t="t" r="r" b="b"/>
              <a:pathLst>
                <a:path w="25315" h="16067" extrusionOk="0">
                  <a:moveTo>
                    <a:pt x="1" y="1"/>
                  </a:moveTo>
                  <a:lnTo>
                    <a:pt x="1" y="5841"/>
                  </a:lnTo>
                  <a:lnTo>
                    <a:pt x="1279" y="6567"/>
                  </a:lnTo>
                  <a:lnTo>
                    <a:pt x="1279" y="2181"/>
                  </a:lnTo>
                  <a:lnTo>
                    <a:pt x="5063" y="4362"/>
                  </a:lnTo>
                  <a:lnTo>
                    <a:pt x="11404" y="8021"/>
                  </a:lnTo>
                  <a:lnTo>
                    <a:pt x="18447" y="12106"/>
                  </a:lnTo>
                  <a:lnTo>
                    <a:pt x="21530" y="13861"/>
                  </a:lnTo>
                  <a:lnTo>
                    <a:pt x="25314" y="16066"/>
                  </a:lnTo>
                  <a:lnTo>
                    <a:pt x="25314" y="14587"/>
                  </a:lnTo>
                  <a:lnTo>
                    <a:pt x="21530" y="12407"/>
                  </a:lnTo>
                  <a:lnTo>
                    <a:pt x="18923" y="10903"/>
                  </a:lnTo>
                  <a:lnTo>
                    <a:pt x="11404" y="6567"/>
                  </a:lnTo>
                  <a:lnTo>
                    <a:pt x="1"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5" name="Google Shape;985;p30"/>
            <p:cNvSpPr/>
            <p:nvPr/>
          </p:nvSpPr>
          <p:spPr>
            <a:xfrm>
              <a:off x="7853581" y="4374275"/>
              <a:ext cx="574452" cy="367926"/>
            </a:xfrm>
            <a:custGeom>
              <a:avLst/>
              <a:gdLst/>
              <a:ahLst/>
              <a:cxnLst/>
              <a:rect l="l" t="t" r="r" b="b"/>
              <a:pathLst>
                <a:path w="25740" h="16486" extrusionOk="0">
                  <a:moveTo>
                    <a:pt x="426" y="571"/>
                  </a:moveTo>
                  <a:lnTo>
                    <a:pt x="25314" y="14932"/>
                  </a:lnTo>
                  <a:lnTo>
                    <a:pt x="25314" y="15909"/>
                  </a:lnTo>
                  <a:lnTo>
                    <a:pt x="1579" y="2225"/>
                  </a:lnTo>
                  <a:cubicBezTo>
                    <a:pt x="1554" y="2200"/>
                    <a:pt x="1504" y="2200"/>
                    <a:pt x="1479" y="2200"/>
                  </a:cubicBezTo>
                  <a:cubicBezTo>
                    <a:pt x="1454" y="2200"/>
                    <a:pt x="1404" y="2200"/>
                    <a:pt x="1379" y="2225"/>
                  </a:cubicBezTo>
                  <a:cubicBezTo>
                    <a:pt x="1303" y="2250"/>
                    <a:pt x="1278" y="2325"/>
                    <a:pt x="1278" y="2400"/>
                  </a:cubicBezTo>
                  <a:lnTo>
                    <a:pt x="1278" y="6410"/>
                  </a:lnTo>
                  <a:lnTo>
                    <a:pt x="426" y="5934"/>
                  </a:lnTo>
                  <a:lnTo>
                    <a:pt x="426" y="571"/>
                  </a:lnTo>
                  <a:close/>
                  <a:moveTo>
                    <a:pt x="213" y="1"/>
                  </a:moveTo>
                  <a:cubicBezTo>
                    <a:pt x="176" y="1"/>
                    <a:pt x="138" y="7"/>
                    <a:pt x="100" y="19"/>
                  </a:cubicBezTo>
                  <a:cubicBezTo>
                    <a:pt x="50" y="70"/>
                    <a:pt x="0" y="145"/>
                    <a:pt x="0" y="220"/>
                  </a:cubicBezTo>
                  <a:lnTo>
                    <a:pt x="0" y="6060"/>
                  </a:lnTo>
                  <a:cubicBezTo>
                    <a:pt x="0" y="6135"/>
                    <a:pt x="50" y="6185"/>
                    <a:pt x="100" y="6235"/>
                  </a:cubicBezTo>
                  <a:lnTo>
                    <a:pt x="1379" y="6962"/>
                  </a:lnTo>
                  <a:cubicBezTo>
                    <a:pt x="1404" y="6987"/>
                    <a:pt x="1435" y="6999"/>
                    <a:pt x="1469" y="6999"/>
                  </a:cubicBezTo>
                  <a:cubicBezTo>
                    <a:pt x="1504" y="6999"/>
                    <a:pt x="1542" y="6987"/>
                    <a:pt x="1579" y="6962"/>
                  </a:cubicBezTo>
                  <a:cubicBezTo>
                    <a:pt x="1654" y="6937"/>
                    <a:pt x="1679" y="6862"/>
                    <a:pt x="1679" y="6786"/>
                  </a:cubicBezTo>
                  <a:lnTo>
                    <a:pt x="1679" y="2751"/>
                  </a:lnTo>
                  <a:lnTo>
                    <a:pt x="25414" y="16461"/>
                  </a:lnTo>
                  <a:cubicBezTo>
                    <a:pt x="25439" y="16486"/>
                    <a:pt x="25489" y="16486"/>
                    <a:pt x="25514" y="16486"/>
                  </a:cubicBezTo>
                  <a:cubicBezTo>
                    <a:pt x="25564" y="16486"/>
                    <a:pt x="25589" y="16486"/>
                    <a:pt x="25614" y="16461"/>
                  </a:cubicBezTo>
                  <a:cubicBezTo>
                    <a:pt x="25690" y="16436"/>
                    <a:pt x="25740" y="16360"/>
                    <a:pt x="25740" y="16285"/>
                  </a:cubicBezTo>
                  <a:lnTo>
                    <a:pt x="25740" y="14832"/>
                  </a:lnTo>
                  <a:cubicBezTo>
                    <a:pt x="25740" y="14756"/>
                    <a:pt x="25690" y="14681"/>
                    <a:pt x="25614" y="14631"/>
                  </a:cubicBezTo>
                  <a:lnTo>
                    <a:pt x="326" y="19"/>
                  </a:lnTo>
                  <a:cubicBezTo>
                    <a:pt x="288" y="7"/>
                    <a:pt x="251" y="1"/>
                    <a:pt x="21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6" name="Google Shape;986;p30"/>
            <p:cNvSpPr/>
            <p:nvPr/>
          </p:nvSpPr>
          <p:spPr>
            <a:xfrm>
              <a:off x="8107508" y="4553416"/>
              <a:ext cx="167828" cy="142363"/>
            </a:xfrm>
            <a:custGeom>
              <a:avLst/>
              <a:gdLst/>
              <a:ahLst/>
              <a:cxnLst/>
              <a:rect l="l" t="t" r="r" b="b"/>
              <a:pathLst>
                <a:path w="7520" h="6379" extrusionOk="0">
                  <a:moveTo>
                    <a:pt x="427" y="589"/>
                  </a:moveTo>
                  <a:lnTo>
                    <a:pt x="6993" y="4373"/>
                  </a:lnTo>
                  <a:cubicBezTo>
                    <a:pt x="6667" y="4850"/>
                    <a:pt x="6291" y="5251"/>
                    <a:pt x="5865" y="5476"/>
                  </a:cubicBezTo>
                  <a:lnTo>
                    <a:pt x="5765" y="5551"/>
                  </a:lnTo>
                  <a:cubicBezTo>
                    <a:pt x="5289" y="5827"/>
                    <a:pt x="4650" y="5965"/>
                    <a:pt x="4014" y="5965"/>
                  </a:cubicBezTo>
                  <a:cubicBezTo>
                    <a:pt x="3378" y="5965"/>
                    <a:pt x="2745" y="5827"/>
                    <a:pt x="2281" y="5551"/>
                  </a:cubicBezTo>
                  <a:lnTo>
                    <a:pt x="2181" y="5476"/>
                  </a:lnTo>
                  <a:cubicBezTo>
                    <a:pt x="1229" y="4950"/>
                    <a:pt x="427" y="3571"/>
                    <a:pt x="427" y="2469"/>
                  </a:cubicBezTo>
                  <a:lnTo>
                    <a:pt x="427" y="589"/>
                  </a:lnTo>
                  <a:close/>
                  <a:moveTo>
                    <a:pt x="217" y="0"/>
                  </a:moveTo>
                  <a:cubicBezTo>
                    <a:pt x="182" y="0"/>
                    <a:pt x="151" y="13"/>
                    <a:pt x="126" y="38"/>
                  </a:cubicBezTo>
                  <a:cubicBezTo>
                    <a:pt x="51" y="63"/>
                    <a:pt x="1" y="138"/>
                    <a:pt x="1" y="213"/>
                  </a:cubicBezTo>
                  <a:lnTo>
                    <a:pt x="1" y="2469"/>
                  </a:lnTo>
                  <a:cubicBezTo>
                    <a:pt x="1" y="3722"/>
                    <a:pt x="878" y="5226"/>
                    <a:pt x="1956" y="5852"/>
                  </a:cubicBezTo>
                  <a:lnTo>
                    <a:pt x="2056" y="5902"/>
                  </a:lnTo>
                  <a:cubicBezTo>
                    <a:pt x="2607" y="6228"/>
                    <a:pt x="3309" y="6378"/>
                    <a:pt x="4011" y="6378"/>
                  </a:cubicBezTo>
                  <a:cubicBezTo>
                    <a:pt x="4712" y="6378"/>
                    <a:pt x="5439" y="6228"/>
                    <a:pt x="5966" y="5902"/>
                  </a:cubicBezTo>
                  <a:lnTo>
                    <a:pt x="6066" y="5852"/>
                  </a:lnTo>
                  <a:cubicBezTo>
                    <a:pt x="6592" y="5551"/>
                    <a:pt x="7093" y="5025"/>
                    <a:pt x="7444" y="4399"/>
                  </a:cubicBezTo>
                  <a:cubicBezTo>
                    <a:pt x="7520" y="4298"/>
                    <a:pt x="7469" y="4173"/>
                    <a:pt x="7369" y="4098"/>
                  </a:cubicBezTo>
                  <a:lnTo>
                    <a:pt x="327" y="38"/>
                  </a:lnTo>
                  <a:cubicBezTo>
                    <a:pt x="289" y="13"/>
                    <a:pt x="251" y="0"/>
                    <a:pt x="21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7" name="Google Shape;987;p30"/>
            <p:cNvSpPr/>
            <p:nvPr/>
          </p:nvSpPr>
          <p:spPr>
            <a:xfrm>
              <a:off x="7853581" y="4227739"/>
              <a:ext cx="912853" cy="482036"/>
            </a:xfrm>
            <a:custGeom>
              <a:avLst/>
              <a:gdLst/>
              <a:ahLst/>
              <a:cxnLst/>
              <a:rect l="l" t="t" r="r" b="b"/>
              <a:pathLst>
                <a:path w="40903" h="21599" extrusionOk="0">
                  <a:moveTo>
                    <a:pt x="19399" y="570"/>
                  </a:moveTo>
                  <a:lnTo>
                    <a:pt x="20251" y="1047"/>
                  </a:lnTo>
                  <a:lnTo>
                    <a:pt x="20251" y="2400"/>
                  </a:lnTo>
                  <a:cubicBezTo>
                    <a:pt x="20251" y="3052"/>
                    <a:pt x="20702" y="3728"/>
                    <a:pt x="21504" y="4305"/>
                  </a:cubicBezTo>
                  <a:lnTo>
                    <a:pt x="21504" y="10721"/>
                  </a:lnTo>
                  <a:cubicBezTo>
                    <a:pt x="20702" y="11297"/>
                    <a:pt x="20251" y="11949"/>
                    <a:pt x="20251" y="12626"/>
                  </a:cubicBezTo>
                  <a:cubicBezTo>
                    <a:pt x="20251" y="12901"/>
                    <a:pt x="20326" y="13177"/>
                    <a:pt x="20476" y="13453"/>
                  </a:cubicBezTo>
                  <a:cubicBezTo>
                    <a:pt x="20702" y="13854"/>
                    <a:pt x="21103" y="14255"/>
                    <a:pt x="21604" y="14580"/>
                  </a:cubicBezTo>
                  <a:cubicBezTo>
                    <a:pt x="22682" y="15307"/>
                    <a:pt x="24186" y="15758"/>
                    <a:pt x="25514" y="15758"/>
                  </a:cubicBezTo>
                  <a:lnTo>
                    <a:pt x="25539" y="15758"/>
                  </a:lnTo>
                  <a:cubicBezTo>
                    <a:pt x="26867" y="15758"/>
                    <a:pt x="28346" y="15307"/>
                    <a:pt x="29424" y="14580"/>
                  </a:cubicBezTo>
                  <a:cubicBezTo>
                    <a:pt x="29950" y="14230"/>
                    <a:pt x="30326" y="13854"/>
                    <a:pt x="30552" y="13453"/>
                  </a:cubicBezTo>
                  <a:cubicBezTo>
                    <a:pt x="30702" y="13177"/>
                    <a:pt x="30802" y="12901"/>
                    <a:pt x="30802" y="12626"/>
                  </a:cubicBezTo>
                  <a:cubicBezTo>
                    <a:pt x="30802" y="11949"/>
                    <a:pt x="30351" y="11297"/>
                    <a:pt x="29524" y="10721"/>
                  </a:cubicBezTo>
                  <a:lnTo>
                    <a:pt x="29524" y="6410"/>
                  </a:lnTo>
                  <a:lnTo>
                    <a:pt x="40276" y="12626"/>
                  </a:lnTo>
                  <a:lnTo>
                    <a:pt x="25514" y="21147"/>
                  </a:lnTo>
                  <a:lnTo>
                    <a:pt x="627" y="6786"/>
                  </a:lnTo>
                  <a:lnTo>
                    <a:pt x="11379" y="570"/>
                  </a:lnTo>
                  <a:lnTo>
                    <a:pt x="11379" y="4881"/>
                  </a:lnTo>
                  <a:cubicBezTo>
                    <a:pt x="10577" y="5433"/>
                    <a:pt x="10126" y="6109"/>
                    <a:pt x="10126" y="6786"/>
                  </a:cubicBezTo>
                  <a:cubicBezTo>
                    <a:pt x="10126" y="7062"/>
                    <a:pt x="10201" y="7337"/>
                    <a:pt x="10351" y="7613"/>
                  </a:cubicBezTo>
                  <a:cubicBezTo>
                    <a:pt x="10577" y="8014"/>
                    <a:pt x="10953" y="8390"/>
                    <a:pt x="11479" y="8741"/>
                  </a:cubicBezTo>
                  <a:cubicBezTo>
                    <a:pt x="12557" y="9468"/>
                    <a:pt x="14060" y="9894"/>
                    <a:pt x="15389" y="9894"/>
                  </a:cubicBezTo>
                  <a:cubicBezTo>
                    <a:pt x="16742" y="9894"/>
                    <a:pt x="18246" y="9468"/>
                    <a:pt x="19299" y="8741"/>
                  </a:cubicBezTo>
                  <a:cubicBezTo>
                    <a:pt x="19825" y="8390"/>
                    <a:pt x="20201" y="8014"/>
                    <a:pt x="20451" y="7613"/>
                  </a:cubicBezTo>
                  <a:cubicBezTo>
                    <a:pt x="20602" y="7337"/>
                    <a:pt x="20677" y="7062"/>
                    <a:pt x="20677" y="6786"/>
                  </a:cubicBezTo>
                  <a:cubicBezTo>
                    <a:pt x="20677" y="6109"/>
                    <a:pt x="20226" y="5433"/>
                    <a:pt x="19399" y="4881"/>
                  </a:cubicBezTo>
                  <a:lnTo>
                    <a:pt x="19399" y="570"/>
                  </a:lnTo>
                  <a:close/>
                  <a:moveTo>
                    <a:pt x="11595" y="0"/>
                  </a:moveTo>
                  <a:cubicBezTo>
                    <a:pt x="11560" y="0"/>
                    <a:pt x="11529" y="6"/>
                    <a:pt x="11504" y="19"/>
                  </a:cubicBezTo>
                  <a:lnTo>
                    <a:pt x="100" y="6585"/>
                  </a:lnTo>
                  <a:cubicBezTo>
                    <a:pt x="50" y="6636"/>
                    <a:pt x="0" y="6711"/>
                    <a:pt x="0" y="6786"/>
                  </a:cubicBezTo>
                  <a:cubicBezTo>
                    <a:pt x="0" y="6836"/>
                    <a:pt x="50" y="6911"/>
                    <a:pt x="100" y="6961"/>
                  </a:cubicBezTo>
                  <a:lnTo>
                    <a:pt x="25414" y="21573"/>
                  </a:lnTo>
                  <a:cubicBezTo>
                    <a:pt x="25439" y="21573"/>
                    <a:pt x="25489" y="21598"/>
                    <a:pt x="25514" y="21598"/>
                  </a:cubicBezTo>
                  <a:cubicBezTo>
                    <a:pt x="25564" y="21598"/>
                    <a:pt x="25589" y="21573"/>
                    <a:pt x="25614" y="21573"/>
                  </a:cubicBezTo>
                  <a:lnTo>
                    <a:pt x="40802" y="12801"/>
                  </a:lnTo>
                  <a:cubicBezTo>
                    <a:pt x="40878" y="12751"/>
                    <a:pt x="40903" y="12701"/>
                    <a:pt x="40903" y="12626"/>
                  </a:cubicBezTo>
                  <a:cubicBezTo>
                    <a:pt x="40903" y="12550"/>
                    <a:pt x="40878" y="12475"/>
                    <a:pt x="40802" y="12425"/>
                  </a:cubicBezTo>
                  <a:lnTo>
                    <a:pt x="29424" y="5859"/>
                  </a:lnTo>
                  <a:cubicBezTo>
                    <a:pt x="29386" y="5846"/>
                    <a:pt x="29349" y="5840"/>
                    <a:pt x="29314" y="5840"/>
                  </a:cubicBezTo>
                  <a:cubicBezTo>
                    <a:pt x="29280" y="5840"/>
                    <a:pt x="29248" y="5846"/>
                    <a:pt x="29223" y="5859"/>
                  </a:cubicBezTo>
                  <a:cubicBezTo>
                    <a:pt x="29148" y="5909"/>
                    <a:pt x="29098" y="5959"/>
                    <a:pt x="29098" y="6034"/>
                  </a:cubicBezTo>
                  <a:lnTo>
                    <a:pt x="29098" y="10821"/>
                  </a:lnTo>
                  <a:cubicBezTo>
                    <a:pt x="29098" y="10896"/>
                    <a:pt x="29148" y="10971"/>
                    <a:pt x="29198" y="10996"/>
                  </a:cubicBezTo>
                  <a:cubicBezTo>
                    <a:pt x="29950" y="11498"/>
                    <a:pt x="30376" y="12074"/>
                    <a:pt x="30376" y="12626"/>
                  </a:cubicBezTo>
                  <a:cubicBezTo>
                    <a:pt x="30376" y="12826"/>
                    <a:pt x="30301" y="13027"/>
                    <a:pt x="30201" y="13252"/>
                  </a:cubicBezTo>
                  <a:cubicBezTo>
                    <a:pt x="30000" y="13578"/>
                    <a:pt x="29649" y="13929"/>
                    <a:pt x="29198" y="14230"/>
                  </a:cubicBezTo>
                  <a:cubicBezTo>
                    <a:pt x="28222" y="14888"/>
                    <a:pt x="26843" y="15333"/>
                    <a:pt x="25614" y="15333"/>
                  </a:cubicBezTo>
                  <a:cubicBezTo>
                    <a:pt x="25581" y="15333"/>
                    <a:pt x="25547" y="15333"/>
                    <a:pt x="25514" y="15332"/>
                  </a:cubicBezTo>
                  <a:cubicBezTo>
                    <a:pt x="24286" y="15332"/>
                    <a:pt x="22832" y="14906"/>
                    <a:pt x="21830" y="14230"/>
                  </a:cubicBezTo>
                  <a:cubicBezTo>
                    <a:pt x="21379" y="13929"/>
                    <a:pt x="21028" y="13603"/>
                    <a:pt x="20852" y="13252"/>
                  </a:cubicBezTo>
                  <a:cubicBezTo>
                    <a:pt x="20727" y="13027"/>
                    <a:pt x="20677" y="12826"/>
                    <a:pt x="20677" y="12626"/>
                  </a:cubicBezTo>
                  <a:cubicBezTo>
                    <a:pt x="20677" y="12074"/>
                    <a:pt x="21078" y="11498"/>
                    <a:pt x="21830" y="10996"/>
                  </a:cubicBezTo>
                  <a:cubicBezTo>
                    <a:pt x="21905" y="10971"/>
                    <a:pt x="21930" y="10896"/>
                    <a:pt x="21930" y="10821"/>
                  </a:cubicBezTo>
                  <a:lnTo>
                    <a:pt x="21930" y="4179"/>
                  </a:lnTo>
                  <a:cubicBezTo>
                    <a:pt x="21930" y="4104"/>
                    <a:pt x="21905" y="4054"/>
                    <a:pt x="21830" y="4004"/>
                  </a:cubicBezTo>
                  <a:cubicBezTo>
                    <a:pt x="21078" y="3503"/>
                    <a:pt x="20677" y="2926"/>
                    <a:pt x="20677" y="2400"/>
                  </a:cubicBezTo>
                  <a:lnTo>
                    <a:pt x="20677" y="921"/>
                  </a:lnTo>
                  <a:cubicBezTo>
                    <a:pt x="20677" y="871"/>
                    <a:pt x="20652" y="821"/>
                    <a:pt x="20627" y="796"/>
                  </a:cubicBezTo>
                  <a:lnTo>
                    <a:pt x="20602" y="796"/>
                  </a:lnTo>
                  <a:cubicBezTo>
                    <a:pt x="20602" y="796"/>
                    <a:pt x="20602" y="771"/>
                    <a:pt x="20602" y="771"/>
                  </a:cubicBezTo>
                  <a:cubicBezTo>
                    <a:pt x="20577" y="771"/>
                    <a:pt x="20577" y="746"/>
                    <a:pt x="20552" y="746"/>
                  </a:cubicBezTo>
                  <a:lnTo>
                    <a:pt x="19299" y="19"/>
                  </a:lnTo>
                  <a:cubicBezTo>
                    <a:pt x="19261" y="6"/>
                    <a:pt x="19223" y="0"/>
                    <a:pt x="19189" y="0"/>
                  </a:cubicBezTo>
                  <a:cubicBezTo>
                    <a:pt x="19154" y="0"/>
                    <a:pt x="19123" y="6"/>
                    <a:pt x="19098" y="19"/>
                  </a:cubicBezTo>
                  <a:cubicBezTo>
                    <a:pt x="19023" y="69"/>
                    <a:pt x="18973" y="119"/>
                    <a:pt x="18973" y="194"/>
                  </a:cubicBezTo>
                  <a:lnTo>
                    <a:pt x="18973" y="4981"/>
                  </a:lnTo>
                  <a:cubicBezTo>
                    <a:pt x="18973" y="5057"/>
                    <a:pt x="19023" y="5107"/>
                    <a:pt x="19073" y="5157"/>
                  </a:cubicBezTo>
                  <a:cubicBezTo>
                    <a:pt x="19825" y="5658"/>
                    <a:pt x="20251" y="6235"/>
                    <a:pt x="20251" y="6786"/>
                  </a:cubicBezTo>
                  <a:cubicBezTo>
                    <a:pt x="20251" y="6986"/>
                    <a:pt x="20201" y="7187"/>
                    <a:pt x="20075" y="7413"/>
                  </a:cubicBezTo>
                  <a:cubicBezTo>
                    <a:pt x="19875" y="7738"/>
                    <a:pt x="19549" y="8089"/>
                    <a:pt x="19073" y="8390"/>
                  </a:cubicBezTo>
                  <a:cubicBezTo>
                    <a:pt x="18070" y="9067"/>
                    <a:pt x="16642" y="9493"/>
                    <a:pt x="15389" y="9493"/>
                  </a:cubicBezTo>
                  <a:cubicBezTo>
                    <a:pt x="14161" y="9493"/>
                    <a:pt x="12707" y="9067"/>
                    <a:pt x="11705" y="8390"/>
                  </a:cubicBezTo>
                  <a:cubicBezTo>
                    <a:pt x="11253" y="8089"/>
                    <a:pt x="10902" y="7738"/>
                    <a:pt x="10727" y="7413"/>
                  </a:cubicBezTo>
                  <a:cubicBezTo>
                    <a:pt x="10602" y="7187"/>
                    <a:pt x="10552" y="6986"/>
                    <a:pt x="10552" y="6786"/>
                  </a:cubicBezTo>
                  <a:cubicBezTo>
                    <a:pt x="10552" y="6235"/>
                    <a:pt x="10953" y="5658"/>
                    <a:pt x="11705" y="5157"/>
                  </a:cubicBezTo>
                  <a:cubicBezTo>
                    <a:pt x="11780" y="5107"/>
                    <a:pt x="11805" y="5057"/>
                    <a:pt x="11805" y="4981"/>
                  </a:cubicBezTo>
                  <a:lnTo>
                    <a:pt x="11805" y="194"/>
                  </a:lnTo>
                  <a:cubicBezTo>
                    <a:pt x="11805" y="119"/>
                    <a:pt x="11755" y="69"/>
                    <a:pt x="11705" y="19"/>
                  </a:cubicBezTo>
                  <a:cubicBezTo>
                    <a:pt x="11667" y="6"/>
                    <a:pt x="11629" y="0"/>
                    <a:pt x="11595"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8" name="Google Shape;988;p30"/>
            <p:cNvSpPr/>
            <p:nvPr/>
          </p:nvSpPr>
          <p:spPr>
            <a:xfrm>
              <a:off x="8084030" y="4338902"/>
              <a:ext cx="28544" cy="56508"/>
            </a:xfrm>
            <a:custGeom>
              <a:avLst/>
              <a:gdLst/>
              <a:ahLst/>
              <a:cxnLst/>
              <a:rect l="l" t="t" r="r" b="b"/>
              <a:pathLst>
                <a:path w="1279" h="2532" extrusionOk="0">
                  <a:moveTo>
                    <a:pt x="1278" y="0"/>
                  </a:moveTo>
                  <a:cubicBezTo>
                    <a:pt x="526" y="502"/>
                    <a:pt x="0" y="1128"/>
                    <a:pt x="0" y="1805"/>
                  </a:cubicBezTo>
                  <a:cubicBezTo>
                    <a:pt x="0" y="2031"/>
                    <a:pt x="75" y="2281"/>
                    <a:pt x="226" y="2532"/>
                  </a:cubicBezTo>
                  <a:cubicBezTo>
                    <a:pt x="426" y="2131"/>
                    <a:pt x="802" y="1780"/>
                    <a:pt x="1278" y="1454"/>
                  </a:cubicBezTo>
                  <a:lnTo>
                    <a:pt x="1278"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9" name="Google Shape;989;p30"/>
            <p:cNvSpPr/>
            <p:nvPr/>
          </p:nvSpPr>
          <p:spPr>
            <a:xfrm>
              <a:off x="8084030" y="4053083"/>
              <a:ext cx="225987" cy="130334"/>
            </a:xfrm>
            <a:custGeom>
              <a:avLst/>
              <a:gdLst/>
              <a:ahLst/>
              <a:cxnLst/>
              <a:rect l="l" t="t" r="r" b="b"/>
              <a:pathLst>
                <a:path w="10126" h="5840" extrusionOk="0">
                  <a:moveTo>
                    <a:pt x="5063" y="0"/>
                  </a:moveTo>
                  <a:cubicBezTo>
                    <a:pt x="2757" y="0"/>
                    <a:pt x="0" y="1379"/>
                    <a:pt x="0" y="2908"/>
                  </a:cubicBezTo>
                  <a:cubicBezTo>
                    <a:pt x="0" y="4436"/>
                    <a:pt x="2757" y="5840"/>
                    <a:pt x="5063" y="5840"/>
                  </a:cubicBezTo>
                  <a:cubicBezTo>
                    <a:pt x="7394" y="5840"/>
                    <a:pt x="10125" y="4436"/>
                    <a:pt x="10125" y="2908"/>
                  </a:cubicBezTo>
                  <a:cubicBezTo>
                    <a:pt x="10125" y="1379"/>
                    <a:pt x="7394" y="0"/>
                    <a:pt x="5063"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0" name="Google Shape;990;p30"/>
            <p:cNvSpPr/>
            <p:nvPr/>
          </p:nvSpPr>
          <p:spPr>
            <a:xfrm>
              <a:off x="8080660" y="4049156"/>
              <a:ext cx="232705" cy="137632"/>
            </a:xfrm>
            <a:custGeom>
              <a:avLst/>
              <a:gdLst/>
              <a:ahLst/>
              <a:cxnLst/>
              <a:rect l="l" t="t" r="r" b="b"/>
              <a:pathLst>
                <a:path w="10427" h="6167" extrusionOk="0">
                  <a:moveTo>
                    <a:pt x="5214" y="327"/>
                  </a:moveTo>
                  <a:cubicBezTo>
                    <a:pt x="7394" y="327"/>
                    <a:pt x="10126" y="1630"/>
                    <a:pt x="10126" y="3084"/>
                  </a:cubicBezTo>
                  <a:cubicBezTo>
                    <a:pt x="10126" y="4562"/>
                    <a:pt x="7394" y="5841"/>
                    <a:pt x="5214" y="5841"/>
                  </a:cubicBezTo>
                  <a:cubicBezTo>
                    <a:pt x="3058" y="5841"/>
                    <a:pt x="326" y="4562"/>
                    <a:pt x="326" y="3084"/>
                  </a:cubicBezTo>
                  <a:cubicBezTo>
                    <a:pt x="326" y="1630"/>
                    <a:pt x="3058" y="327"/>
                    <a:pt x="5214" y="327"/>
                  </a:cubicBezTo>
                  <a:close/>
                  <a:moveTo>
                    <a:pt x="5214" y="1"/>
                  </a:moveTo>
                  <a:cubicBezTo>
                    <a:pt x="2883" y="1"/>
                    <a:pt x="1" y="1429"/>
                    <a:pt x="1" y="3084"/>
                  </a:cubicBezTo>
                  <a:cubicBezTo>
                    <a:pt x="1" y="4738"/>
                    <a:pt x="2883" y="6166"/>
                    <a:pt x="5214" y="6166"/>
                  </a:cubicBezTo>
                  <a:cubicBezTo>
                    <a:pt x="7570" y="6166"/>
                    <a:pt x="10427" y="4738"/>
                    <a:pt x="10427" y="3084"/>
                  </a:cubicBezTo>
                  <a:cubicBezTo>
                    <a:pt x="10427" y="1429"/>
                    <a:pt x="7570" y="1"/>
                    <a:pt x="521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1" name="Google Shape;991;p30"/>
            <p:cNvSpPr/>
            <p:nvPr/>
          </p:nvSpPr>
          <p:spPr>
            <a:xfrm>
              <a:off x="7858044" y="4232069"/>
              <a:ext cx="903926" cy="473220"/>
            </a:xfrm>
            <a:custGeom>
              <a:avLst/>
              <a:gdLst/>
              <a:ahLst/>
              <a:cxnLst/>
              <a:rect l="l" t="t" r="r" b="b"/>
              <a:pathLst>
                <a:path w="40503" h="21204" extrusionOk="0">
                  <a:moveTo>
                    <a:pt x="11404" y="0"/>
                  </a:moveTo>
                  <a:lnTo>
                    <a:pt x="1" y="6592"/>
                  </a:lnTo>
                  <a:lnTo>
                    <a:pt x="11404" y="13158"/>
                  </a:lnTo>
                  <a:lnTo>
                    <a:pt x="18923" y="17494"/>
                  </a:lnTo>
                  <a:lnTo>
                    <a:pt x="21530" y="18998"/>
                  </a:lnTo>
                  <a:lnTo>
                    <a:pt x="25314" y="21204"/>
                  </a:lnTo>
                  <a:lnTo>
                    <a:pt x="29124" y="18998"/>
                  </a:lnTo>
                  <a:lnTo>
                    <a:pt x="40502" y="12432"/>
                  </a:lnTo>
                  <a:lnTo>
                    <a:pt x="29124" y="5840"/>
                  </a:lnTo>
                  <a:lnTo>
                    <a:pt x="29124" y="10627"/>
                  </a:lnTo>
                  <a:cubicBezTo>
                    <a:pt x="29876" y="11128"/>
                    <a:pt x="30377" y="11755"/>
                    <a:pt x="30377" y="12432"/>
                  </a:cubicBezTo>
                  <a:cubicBezTo>
                    <a:pt x="30377" y="12682"/>
                    <a:pt x="30302" y="12908"/>
                    <a:pt x="30176" y="13158"/>
                  </a:cubicBezTo>
                  <a:cubicBezTo>
                    <a:pt x="29951" y="13534"/>
                    <a:pt x="29600" y="13910"/>
                    <a:pt x="29124" y="14211"/>
                  </a:cubicBezTo>
                  <a:cubicBezTo>
                    <a:pt x="28096" y="14888"/>
                    <a:pt x="26642" y="15339"/>
                    <a:pt x="25314" y="15339"/>
                  </a:cubicBezTo>
                  <a:cubicBezTo>
                    <a:pt x="23986" y="15339"/>
                    <a:pt x="22532" y="14888"/>
                    <a:pt x="21530" y="14211"/>
                  </a:cubicBezTo>
                  <a:cubicBezTo>
                    <a:pt x="21053" y="13910"/>
                    <a:pt x="20677" y="13534"/>
                    <a:pt x="20452" y="13158"/>
                  </a:cubicBezTo>
                  <a:cubicBezTo>
                    <a:pt x="20327" y="12908"/>
                    <a:pt x="20251" y="12682"/>
                    <a:pt x="20251" y="12432"/>
                  </a:cubicBezTo>
                  <a:cubicBezTo>
                    <a:pt x="20251" y="11780"/>
                    <a:pt x="20753" y="11128"/>
                    <a:pt x="21530" y="10627"/>
                  </a:cubicBezTo>
                  <a:lnTo>
                    <a:pt x="21530" y="3985"/>
                  </a:lnTo>
                  <a:cubicBezTo>
                    <a:pt x="20753" y="3484"/>
                    <a:pt x="20251" y="2858"/>
                    <a:pt x="20251" y="2206"/>
                  </a:cubicBezTo>
                  <a:lnTo>
                    <a:pt x="20251" y="727"/>
                  </a:lnTo>
                  <a:lnTo>
                    <a:pt x="18998" y="0"/>
                  </a:lnTo>
                  <a:lnTo>
                    <a:pt x="18998" y="4787"/>
                  </a:lnTo>
                  <a:cubicBezTo>
                    <a:pt x="19750" y="5289"/>
                    <a:pt x="20251" y="5915"/>
                    <a:pt x="20251" y="6592"/>
                  </a:cubicBezTo>
                  <a:cubicBezTo>
                    <a:pt x="20251" y="6843"/>
                    <a:pt x="20176" y="7068"/>
                    <a:pt x="20051" y="7319"/>
                  </a:cubicBezTo>
                  <a:cubicBezTo>
                    <a:pt x="19850" y="7695"/>
                    <a:pt x="19474" y="8071"/>
                    <a:pt x="18998" y="8371"/>
                  </a:cubicBezTo>
                  <a:cubicBezTo>
                    <a:pt x="17996" y="9048"/>
                    <a:pt x="16517" y="9499"/>
                    <a:pt x="15189" y="9499"/>
                  </a:cubicBezTo>
                  <a:cubicBezTo>
                    <a:pt x="13885" y="9499"/>
                    <a:pt x="12407" y="9048"/>
                    <a:pt x="11404" y="8371"/>
                  </a:cubicBezTo>
                  <a:cubicBezTo>
                    <a:pt x="10928" y="8071"/>
                    <a:pt x="10552" y="7695"/>
                    <a:pt x="10352" y="7319"/>
                  </a:cubicBezTo>
                  <a:cubicBezTo>
                    <a:pt x="10201" y="7068"/>
                    <a:pt x="10126" y="6818"/>
                    <a:pt x="10126" y="6592"/>
                  </a:cubicBezTo>
                  <a:cubicBezTo>
                    <a:pt x="10126" y="5915"/>
                    <a:pt x="10652" y="5289"/>
                    <a:pt x="11404" y="4787"/>
                  </a:cubicBezTo>
                  <a:lnTo>
                    <a:pt x="11404"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2" name="Google Shape;992;p30"/>
            <p:cNvSpPr/>
            <p:nvPr/>
          </p:nvSpPr>
          <p:spPr>
            <a:xfrm>
              <a:off x="8084030" y="4117960"/>
              <a:ext cx="225987" cy="97907"/>
            </a:xfrm>
            <a:custGeom>
              <a:avLst/>
              <a:gdLst/>
              <a:ahLst/>
              <a:cxnLst/>
              <a:rect l="l" t="t" r="r" b="b"/>
              <a:pathLst>
                <a:path w="10126" h="4387" extrusionOk="0">
                  <a:moveTo>
                    <a:pt x="0" y="1"/>
                  </a:moveTo>
                  <a:lnTo>
                    <a:pt x="0" y="1454"/>
                  </a:lnTo>
                  <a:cubicBezTo>
                    <a:pt x="0" y="2131"/>
                    <a:pt x="501" y="2758"/>
                    <a:pt x="1278" y="3259"/>
                  </a:cubicBezTo>
                  <a:cubicBezTo>
                    <a:pt x="2281" y="3935"/>
                    <a:pt x="3734" y="4387"/>
                    <a:pt x="5063" y="4387"/>
                  </a:cubicBezTo>
                  <a:cubicBezTo>
                    <a:pt x="6391" y="4387"/>
                    <a:pt x="7845" y="3935"/>
                    <a:pt x="8872" y="3259"/>
                  </a:cubicBezTo>
                  <a:cubicBezTo>
                    <a:pt x="9624" y="2758"/>
                    <a:pt x="10125" y="2131"/>
                    <a:pt x="10125" y="1454"/>
                  </a:cubicBezTo>
                  <a:lnTo>
                    <a:pt x="10125" y="1"/>
                  </a:lnTo>
                  <a:cubicBezTo>
                    <a:pt x="10125" y="1529"/>
                    <a:pt x="7394" y="2933"/>
                    <a:pt x="5063" y="2933"/>
                  </a:cubicBezTo>
                  <a:cubicBezTo>
                    <a:pt x="2757" y="2933"/>
                    <a:pt x="0" y="1529"/>
                    <a:pt x="0"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3" name="Google Shape;993;p30"/>
            <p:cNvSpPr/>
            <p:nvPr/>
          </p:nvSpPr>
          <p:spPr>
            <a:xfrm>
              <a:off x="8080660" y="4114612"/>
              <a:ext cx="232705" cy="104602"/>
            </a:xfrm>
            <a:custGeom>
              <a:avLst/>
              <a:gdLst/>
              <a:ahLst/>
              <a:cxnLst/>
              <a:rect l="l" t="t" r="r" b="b"/>
              <a:pathLst>
                <a:path w="10427" h="4687" extrusionOk="0">
                  <a:moveTo>
                    <a:pt x="10126" y="1103"/>
                  </a:moveTo>
                  <a:lnTo>
                    <a:pt x="10126" y="1604"/>
                  </a:lnTo>
                  <a:cubicBezTo>
                    <a:pt x="10126" y="2181"/>
                    <a:pt x="9700" y="2757"/>
                    <a:pt x="8923" y="3283"/>
                  </a:cubicBezTo>
                  <a:cubicBezTo>
                    <a:pt x="7921" y="3960"/>
                    <a:pt x="6467" y="4386"/>
                    <a:pt x="5214" y="4386"/>
                  </a:cubicBezTo>
                  <a:cubicBezTo>
                    <a:pt x="3961" y="4386"/>
                    <a:pt x="2507" y="3960"/>
                    <a:pt x="1504" y="3283"/>
                  </a:cubicBezTo>
                  <a:cubicBezTo>
                    <a:pt x="753" y="2757"/>
                    <a:pt x="326" y="2181"/>
                    <a:pt x="326" y="1604"/>
                  </a:cubicBezTo>
                  <a:lnTo>
                    <a:pt x="326" y="1103"/>
                  </a:lnTo>
                  <a:cubicBezTo>
                    <a:pt x="1129" y="2331"/>
                    <a:pt x="3334" y="3233"/>
                    <a:pt x="5214" y="3233"/>
                  </a:cubicBezTo>
                  <a:cubicBezTo>
                    <a:pt x="7093" y="3233"/>
                    <a:pt x="9324" y="2331"/>
                    <a:pt x="10126" y="1103"/>
                  </a:cubicBezTo>
                  <a:close/>
                  <a:moveTo>
                    <a:pt x="151" y="0"/>
                  </a:moveTo>
                  <a:cubicBezTo>
                    <a:pt x="76" y="0"/>
                    <a:pt x="1" y="75"/>
                    <a:pt x="1" y="151"/>
                  </a:cubicBezTo>
                  <a:lnTo>
                    <a:pt x="1" y="1604"/>
                  </a:lnTo>
                  <a:cubicBezTo>
                    <a:pt x="1" y="2281"/>
                    <a:pt x="477" y="2958"/>
                    <a:pt x="1329" y="3534"/>
                  </a:cubicBezTo>
                  <a:cubicBezTo>
                    <a:pt x="2407" y="4261"/>
                    <a:pt x="3885" y="4687"/>
                    <a:pt x="5214" y="4687"/>
                  </a:cubicBezTo>
                  <a:cubicBezTo>
                    <a:pt x="6542" y="4687"/>
                    <a:pt x="8046" y="4261"/>
                    <a:pt x="9098" y="3534"/>
                  </a:cubicBezTo>
                  <a:cubicBezTo>
                    <a:pt x="9976" y="2958"/>
                    <a:pt x="10427" y="2281"/>
                    <a:pt x="10427" y="1604"/>
                  </a:cubicBezTo>
                  <a:lnTo>
                    <a:pt x="10427" y="151"/>
                  </a:lnTo>
                  <a:cubicBezTo>
                    <a:pt x="10427" y="75"/>
                    <a:pt x="10377" y="0"/>
                    <a:pt x="10276" y="0"/>
                  </a:cubicBezTo>
                  <a:cubicBezTo>
                    <a:pt x="10201" y="0"/>
                    <a:pt x="10126" y="75"/>
                    <a:pt x="10126" y="151"/>
                  </a:cubicBezTo>
                  <a:cubicBezTo>
                    <a:pt x="10126" y="1629"/>
                    <a:pt x="7394" y="2908"/>
                    <a:pt x="5214" y="2908"/>
                  </a:cubicBezTo>
                  <a:cubicBezTo>
                    <a:pt x="3058" y="2908"/>
                    <a:pt x="326" y="1629"/>
                    <a:pt x="326" y="151"/>
                  </a:cubicBezTo>
                  <a:cubicBezTo>
                    <a:pt x="326" y="75"/>
                    <a:pt x="251" y="0"/>
                    <a:pt x="15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4" name="Google Shape;994;p30"/>
            <p:cNvSpPr/>
            <p:nvPr/>
          </p:nvSpPr>
          <p:spPr>
            <a:xfrm>
              <a:off x="7886566" y="4427837"/>
              <a:ext cx="84494" cy="97907"/>
            </a:xfrm>
            <a:custGeom>
              <a:avLst/>
              <a:gdLst/>
              <a:ahLst/>
              <a:cxnLst/>
              <a:rect l="l" t="t" r="r" b="b"/>
              <a:pathLst>
                <a:path w="3786" h="4387" extrusionOk="0">
                  <a:moveTo>
                    <a:pt x="1" y="0"/>
                  </a:moveTo>
                  <a:lnTo>
                    <a:pt x="1" y="4386"/>
                  </a:lnTo>
                  <a:lnTo>
                    <a:pt x="3785" y="2181"/>
                  </a:lnTo>
                  <a:lnTo>
                    <a:pt x="1"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5" name="Google Shape;995;p30"/>
            <p:cNvSpPr/>
            <p:nvPr/>
          </p:nvSpPr>
          <p:spPr>
            <a:xfrm>
              <a:off x="7882102" y="4423083"/>
              <a:ext cx="93979" cy="107124"/>
            </a:xfrm>
            <a:custGeom>
              <a:avLst/>
              <a:gdLst/>
              <a:ahLst/>
              <a:cxnLst/>
              <a:rect l="l" t="t" r="r" b="b"/>
              <a:pathLst>
                <a:path w="4211" h="4800" extrusionOk="0">
                  <a:moveTo>
                    <a:pt x="401" y="564"/>
                  </a:moveTo>
                  <a:lnTo>
                    <a:pt x="3584" y="2394"/>
                  </a:lnTo>
                  <a:lnTo>
                    <a:pt x="401" y="4223"/>
                  </a:lnTo>
                  <a:lnTo>
                    <a:pt x="401" y="564"/>
                  </a:lnTo>
                  <a:close/>
                  <a:moveTo>
                    <a:pt x="201" y="0"/>
                  </a:moveTo>
                  <a:cubicBezTo>
                    <a:pt x="163" y="0"/>
                    <a:pt x="126" y="13"/>
                    <a:pt x="101" y="38"/>
                  </a:cubicBezTo>
                  <a:cubicBezTo>
                    <a:pt x="25" y="63"/>
                    <a:pt x="0" y="138"/>
                    <a:pt x="0" y="213"/>
                  </a:cubicBezTo>
                  <a:lnTo>
                    <a:pt x="0" y="4599"/>
                  </a:lnTo>
                  <a:cubicBezTo>
                    <a:pt x="0" y="4675"/>
                    <a:pt x="25" y="4750"/>
                    <a:pt x="101" y="4775"/>
                  </a:cubicBezTo>
                  <a:cubicBezTo>
                    <a:pt x="126" y="4800"/>
                    <a:pt x="151" y="4800"/>
                    <a:pt x="201" y="4800"/>
                  </a:cubicBezTo>
                  <a:cubicBezTo>
                    <a:pt x="226" y="4800"/>
                    <a:pt x="276" y="4800"/>
                    <a:pt x="301" y="4775"/>
                  </a:cubicBezTo>
                  <a:lnTo>
                    <a:pt x="4111" y="2594"/>
                  </a:lnTo>
                  <a:cubicBezTo>
                    <a:pt x="4161" y="2544"/>
                    <a:pt x="4211" y="2469"/>
                    <a:pt x="4211" y="2394"/>
                  </a:cubicBezTo>
                  <a:cubicBezTo>
                    <a:pt x="4211" y="2319"/>
                    <a:pt x="4161" y="2269"/>
                    <a:pt x="4111" y="2218"/>
                  </a:cubicBezTo>
                  <a:lnTo>
                    <a:pt x="301" y="38"/>
                  </a:lnTo>
                  <a:cubicBezTo>
                    <a:pt x="276" y="13"/>
                    <a:pt x="238" y="0"/>
                    <a:pt x="20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6" name="Google Shape;996;p30"/>
            <p:cNvSpPr/>
            <p:nvPr/>
          </p:nvSpPr>
          <p:spPr>
            <a:xfrm>
              <a:off x="8123175" y="4253873"/>
              <a:ext cx="148255" cy="76661"/>
            </a:xfrm>
            <a:custGeom>
              <a:avLst/>
              <a:gdLst/>
              <a:ahLst/>
              <a:cxnLst/>
              <a:rect l="l" t="t" r="r" b="b"/>
              <a:pathLst>
                <a:path w="6643" h="3435" extrusionOk="0">
                  <a:moveTo>
                    <a:pt x="3309" y="1"/>
                  </a:moveTo>
                  <a:cubicBezTo>
                    <a:pt x="1680" y="1"/>
                    <a:pt x="0" y="1003"/>
                    <a:pt x="0" y="1705"/>
                  </a:cubicBezTo>
                  <a:cubicBezTo>
                    <a:pt x="0" y="2432"/>
                    <a:pt x="1680" y="3434"/>
                    <a:pt x="3309" y="3434"/>
                  </a:cubicBezTo>
                  <a:cubicBezTo>
                    <a:pt x="4963" y="3434"/>
                    <a:pt x="6642" y="2432"/>
                    <a:pt x="6642" y="1705"/>
                  </a:cubicBezTo>
                  <a:cubicBezTo>
                    <a:pt x="6642" y="1379"/>
                    <a:pt x="6266" y="953"/>
                    <a:pt x="5640" y="602"/>
                  </a:cubicBezTo>
                  <a:cubicBezTo>
                    <a:pt x="4963" y="226"/>
                    <a:pt x="4086" y="1"/>
                    <a:pt x="330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7" name="Google Shape;997;p30"/>
            <p:cNvSpPr/>
            <p:nvPr/>
          </p:nvSpPr>
          <p:spPr>
            <a:xfrm>
              <a:off x="8123175" y="4292482"/>
              <a:ext cx="148255" cy="146559"/>
            </a:xfrm>
            <a:custGeom>
              <a:avLst/>
              <a:gdLst/>
              <a:ahLst/>
              <a:cxnLst/>
              <a:rect l="l" t="t" r="r" b="b"/>
              <a:pathLst>
                <a:path w="6643" h="6567" extrusionOk="0">
                  <a:moveTo>
                    <a:pt x="0" y="0"/>
                  </a:moveTo>
                  <a:lnTo>
                    <a:pt x="0" y="5715"/>
                  </a:lnTo>
                  <a:cubicBezTo>
                    <a:pt x="953" y="6216"/>
                    <a:pt x="2181" y="6567"/>
                    <a:pt x="3309" y="6567"/>
                  </a:cubicBezTo>
                  <a:cubicBezTo>
                    <a:pt x="4437" y="6567"/>
                    <a:pt x="5665" y="6216"/>
                    <a:pt x="6642" y="5715"/>
                  </a:cubicBezTo>
                  <a:lnTo>
                    <a:pt x="6642" y="0"/>
                  </a:lnTo>
                  <a:cubicBezTo>
                    <a:pt x="6617" y="702"/>
                    <a:pt x="4963" y="1704"/>
                    <a:pt x="3309" y="1704"/>
                  </a:cubicBezTo>
                  <a:cubicBezTo>
                    <a:pt x="1680" y="1704"/>
                    <a:pt x="0" y="702"/>
                    <a:pt x="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8" name="Google Shape;998;p30"/>
            <p:cNvSpPr/>
            <p:nvPr/>
          </p:nvSpPr>
          <p:spPr>
            <a:xfrm>
              <a:off x="8349139" y="4384206"/>
              <a:ext cx="148255" cy="76661"/>
            </a:xfrm>
            <a:custGeom>
              <a:avLst/>
              <a:gdLst/>
              <a:ahLst/>
              <a:cxnLst/>
              <a:rect l="l" t="t" r="r" b="b"/>
              <a:pathLst>
                <a:path w="6643" h="3435" extrusionOk="0">
                  <a:moveTo>
                    <a:pt x="3309" y="1"/>
                  </a:moveTo>
                  <a:cubicBezTo>
                    <a:pt x="1655" y="1"/>
                    <a:pt x="1" y="1003"/>
                    <a:pt x="1" y="1730"/>
                  </a:cubicBezTo>
                  <a:cubicBezTo>
                    <a:pt x="1" y="2432"/>
                    <a:pt x="1655" y="3434"/>
                    <a:pt x="3309" y="3434"/>
                  </a:cubicBezTo>
                  <a:cubicBezTo>
                    <a:pt x="4963" y="3434"/>
                    <a:pt x="6642" y="2432"/>
                    <a:pt x="6642" y="1730"/>
                  </a:cubicBezTo>
                  <a:cubicBezTo>
                    <a:pt x="6642" y="1379"/>
                    <a:pt x="6267" y="953"/>
                    <a:pt x="5640" y="602"/>
                  </a:cubicBezTo>
                  <a:cubicBezTo>
                    <a:pt x="4938" y="226"/>
                    <a:pt x="4086" y="1"/>
                    <a:pt x="330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9" name="Google Shape;999;p30"/>
            <p:cNvSpPr/>
            <p:nvPr/>
          </p:nvSpPr>
          <p:spPr>
            <a:xfrm>
              <a:off x="8349139" y="4422793"/>
              <a:ext cx="148255" cy="146581"/>
            </a:xfrm>
            <a:custGeom>
              <a:avLst/>
              <a:gdLst/>
              <a:ahLst/>
              <a:cxnLst/>
              <a:rect l="l" t="t" r="r" b="b"/>
              <a:pathLst>
                <a:path w="6643" h="6568" extrusionOk="0">
                  <a:moveTo>
                    <a:pt x="1" y="1"/>
                  </a:moveTo>
                  <a:lnTo>
                    <a:pt x="1" y="5715"/>
                  </a:lnTo>
                  <a:cubicBezTo>
                    <a:pt x="953" y="6241"/>
                    <a:pt x="2181" y="6567"/>
                    <a:pt x="3309" y="6567"/>
                  </a:cubicBezTo>
                  <a:cubicBezTo>
                    <a:pt x="4437" y="6567"/>
                    <a:pt x="5665" y="6241"/>
                    <a:pt x="6642" y="5715"/>
                  </a:cubicBezTo>
                  <a:lnTo>
                    <a:pt x="6642" y="1"/>
                  </a:lnTo>
                  <a:cubicBezTo>
                    <a:pt x="6617" y="728"/>
                    <a:pt x="4963" y="1705"/>
                    <a:pt x="3309" y="1705"/>
                  </a:cubicBezTo>
                  <a:cubicBezTo>
                    <a:pt x="1655" y="1705"/>
                    <a:pt x="1" y="703"/>
                    <a:pt x="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0" name="Google Shape;1000;p30"/>
            <p:cNvSpPr/>
            <p:nvPr/>
          </p:nvSpPr>
          <p:spPr>
            <a:xfrm>
              <a:off x="8502973" y="4464482"/>
              <a:ext cx="38051" cy="65725"/>
            </a:xfrm>
            <a:custGeom>
              <a:avLst/>
              <a:gdLst/>
              <a:ahLst/>
              <a:cxnLst/>
              <a:rect l="l" t="t" r="r" b="b"/>
              <a:pathLst>
                <a:path w="1705" h="2945" extrusionOk="0">
                  <a:moveTo>
                    <a:pt x="426" y="639"/>
                  </a:moveTo>
                  <a:cubicBezTo>
                    <a:pt x="978" y="1065"/>
                    <a:pt x="1278" y="1541"/>
                    <a:pt x="1278" y="2018"/>
                  </a:cubicBezTo>
                  <a:cubicBezTo>
                    <a:pt x="1278" y="2118"/>
                    <a:pt x="1253" y="2193"/>
                    <a:pt x="1228" y="2293"/>
                  </a:cubicBezTo>
                  <a:cubicBezTo>
                    <a:pt x="1028" y="2043"/>
                    <a:pt x="752" y="1792"/>
                    <a:pt x="426" y="1566"/>
                  </a:cubicBezTo>
                  <a:lnTo>
                    <a:pt x="426" y="639"/>
                  </a:lnTo>
                  <a:close/>
                  <a:moveTo>
                    <a:pt x="226" y="0"/>
                  </a:moveTo>
                  <a:cubicBezTo>
                    <a:pt x="188" y="0"/>
                    <a:pt x="150" y="13"/>
                    <a:pt x="125" y="38"/>
                  </a:cubicBezTo>
                  <a:cubicBezTo>
                    <a:pt x="50" y="63"/>
                    <a:pt x="0" y="138"/>
                    <a:pt x="0" y="213"/>
                  </a:cubicBezTo>
                  <a:lnTo>
                    <a:pt x="0" y="1667"/>
                  </a:lnTo>
                  <a:cubicBezTo>
                    <a:pt x="0" y="1742"/>
                    <a:pt x="50" y="1817"/>
                    <a:pt x="100" y="1842"/>
                  </a:cubicBezTo>
                  <a:cubicBezTo>
                    <a:pt x="551" y="2168"/>
                    <a:pt x="902" y="2494"/>
                    <a:pt x="1103" y="2845"/>
                  </a:cubicBezTo>
                  <a:cubicBezTo>
                    <a:pt x="1128" y="2920"/>
                    <a:pt x="1203" y="2945"/>
                    <a:pt x="1278" y="2945"/>
                  </a:cubicBezTo>
                  <a:cubicBezTo>
                    <a:pt x="1353" y="2945"/>
                    <a:pt x="1429" y="2920"/>
                    <a:pt x="1454" y="2845"/>
                  </a:cubicBezTo>
                  <a:cubicBezTo>
                    <a:pt x="1604" y="2569"/>
                    <a:pt x="1704" y="2293"/>
                    <a:pt x="1704" y="2018"/>
                  </a:cubicBezTo>
                  <a:cubicBezTo>
                    <a:pt x="1704" y="1316"/>
                    <a:pt x="1203" y="639"/>
                    <a:pt x="326" y="38"/>
                  </a:cubicBezTo>
                  <a:cubicBezTo>
                    <a:pt x="301" y="13"/>
                    <a:pt x="263" y="0"/>
                    <a:pt x="22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1" name="Google Shape;1001;p30"/>
            <p:cNvSpPr/>
            <p:nvPr/>
          </p:nvSpPr>
          <p:spPr>
            <a:xfrm>
              <a:off x="8305508" y="4464660"/>
              <a:ext cx="37516" cy="65546"/>
            </a:xfrm>
            <a:custGeom>
              <a:avLst/>
              <a:gdLst/>
              <a:ahLst/>
              <a:cxnLst/>
              <a:rect l="l" t="t" r="r" b="b"/>
              <a:pathLst>
                <a:path w="1681" h="2937" extrusionOk="0">
                  <a:moveTo>
                    <a:pt x="1254" y="631"/>
                  </a:moveTo>
                  <a:lnTo>
                    <a:pt x="1254" y="1558"/>
                  </a:lnTo>
                  <a:cubicBezTo>
                    <a:pt x="928" y="1784"/>
                    <a:pt x="653" y="2035"/>
                    <a:pt x="452" y="2285"/>
                  </a:cubicBezTo>
                  <a:cubicBezTo>
                    <a:pt x="427" y="2210"/>
                    <a:pt x="427" y="2110"/>
                    <a:pt x="427" y="2010"/>
                  </a:cubicBezTo>
                  <a:cubicBezTo>
                    <a:pt x="427" y="1558"/>
                    <a:pt x="703" y="1057"/>
                    <a:pt x="1254" y="631"/>
                  </a:cubicBezTo>
                  <a:close/>
                  <a:moveTo>
                    <a:pt x="1485" y="1"/>
                  </a:moveTo>
                  <a:cubicBezTo>
                    <a:pt x="1441" y="1"/>
                    <a:pt x="1398" y="15"/>
                    <a:pt x="1354" y="30"/>
                  </a:cubicBezTo>
                  <a:cubicBezTo>
                    <a:pt x="477" y="631"/>
                    <a:pt x="1" y="1308"/>
                    <a:pt x="1" y="2010"/>
                  </a:cubicBezTo>
                  <a:cubicBezTo>
                    <a:pt x="1" y="2285"/>
                    <a:pt x="76" y="2561"/>
                    <a:pt x="226" y="2837"/>
                  </a:cubicBezTo>
                  <a:cubicBezTo>
                    <a:pt x="277" y="2912"/>
                    <a:pt x="327" y="2937"/>
                    <a:pt x="402" y="2937"/>
                  </a:cubicBezTo>
                  <a:cubicBezTo>
                    <a:pt x="477" y="2937"/>
                    <a:pt x="552" y="2912"/>
                    <a:pt x="602" y="2837"/>
                  </a:cubicBezTo>
                  <a:cubicBezTo>
                    <a:pt x="778" y="2486"/>
                    <a:pt x="1129" y="2160"/>
                    <a:pt x="1580" y="1834"/>
                  </a:cubicBezTo>
                  <a:cubicBezTo>
                    <a:pt x="1655" y="1809"/>
                    <a:pt x="1680" y="1734"/>
                    <a:pt x="1680" y="1659"/>
                  </a:cubicBezTo>
                  <a:lnTo>
                    <a:pt x="1680" y="205"/>
                  </a:lnTo>
                  <a:cubicBezTo>
                    <a:pt x="1680" y="130"/>
                    <a:pt x="1630" y="55"/>
                    <a:pt x="1580" y="30"/>
                  </a:cubicBezTo>
                  <a:cubicBezTo>
                    <a:pt x="1548" y="8"/>
                    <a:pt x="1516" y="1"/>
                    <a:pt x="148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2" name="Google Shape;1002;p30"/>
            <p:cNvSpPr/>
            <p:nvPr/>
          </p:nvSpPr>
          <p:spPr>
            <a:xfrm>
              <a:off x="8276987" y="4334148"/>
              <a:ext cx="38051" cy="65747"/>
            </a:xfrm>
            <a:custGeom>
              <a:avLst/>
              <a:gdLst/>
              <a:ahLst/>
              <a:cxnLst/>
              <a:rect l="l" t="t" r="r" b="b"/>
              <a:pathLst>
                <a:path w="1705" h="2946" extrusionOk="0">
                  <a:moveTo>
                    <a:pt x="427" y="614"/>
                  </a:moveTo>
                  <a:cubicBezTo>
                    <a:pt x="978" y="1066"/>
                    <a:pt x="1279" y="1542"/>
                    <a:pt x="1279" y="2018"/>
                  </a:cubicBezTo>
                  <a:cubicBezTo>
                    <a:pt x="1279" y="2093"/>
                    <a:pt x="1254" y="2193"/>
                    <a:pt x="1229" y="2294"/>
                  </a:cubicBezTo>
                  <a:cubicBezTo>
                    <a:pt x="1028" y="2043"/>
                    <a:pt x="753" y="1792"/>
                    <a:pt x="427" y="1567"/>
                  </a:cubicBezTo>
                  <a:lnTo>
                    <a:pt x="427" y="614"/>
                  </a:lnTo>
                  <a:close/>
                  <a:moveTo>
                    <a:pt x="236" y="0"/>
                  </a:moveTo>
                  <a:cubicBezTo>
                    <a:pt x="201" y="0"/>
                    <a:pt x="164" y="13"/>
                    <a:pt x="126" y="38"/>
                  </a:cubicBezTo>
                  <a:cubicBezTo>
                    <a:pt x="51" y="63"/>
                    <a:pt x="1" y="138"/>
                    <a:pt x="1" y="213"/>
                  </a:cubicBezTo>
                  <a:lnTo>
                    <a:pt x="1" y="1667"/>
                  </a:lnTo>
                  <a:cubicBezTo>
                    <a:pt x="1" y="1742"/>
                    <a:pt x="51" y="1817"/>
                    <a:pt x="101" y="1843"/>
                  </a:cubicBezTo>
                  <a:cubicBezTo>
                    <a:pt x="577" y="2143"/>
                    <a:pt x="903" y="2494"/>
                    <a:pt x="1103" y="2845"/>
                  </a:cubicBezTo>
                  <a:cubicBezTo>
                    <a:pt x="1103" y="2845"/>
                    <a:pt x="1103" y="2870"/>
                    <a:pt x="1129" y="2870"/>
                  </a:cubicBezTo>
                  <a:cubicBezTo>
                    <a:pt x="1154" y="2920"/>
                    <a:pt x="1229" y="2945"/>
                    <a:pt x="1279" y="2945"/>
                  </a:cubicBezTo>
                  <a:lnTo>
                    <a:pt x="1304" y="2945"/>
                  </a:lnTo>
                  <a:cubicBezTo>
                    <a:pt x="1379" y="2945"/>
                    <a:pt x="1429" y="2895"/>
                    <a:pt x="1454" y="2845"/>
                  </a:cubicBezTo>
                  <a:cubicBezTo>
                    <a:pt x="1630" y="2569"/>
                    <a:pt x="1705" y="2294"/>
                    <a:pt x="1705" y="2018"/>
                  </a:cubicBezTo>
                  <a:cubicBezTo>
                    <a:pt x="1705" y="1316"/>
                    <a:pt x="1204" y="614"/>
                    <a:pt x="327" y="38"/>
                  </a:cubicBezTo>
                  <a:cubicBezTo>
                    <a:pt x="301" y="13"/>
                    <a:pt x="270" y="0"/>
                    <a:pt x="23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3" name="Google Shape;1003;p30"/>
            <p:cNvSpPr/>
            <p:nvPr/>
          </p:nvSpPr>
          <p:spPr>
            <a:xfrm>
              <a:off x="8079544" y="4334148"/>
              <a:ext cx="37493" cy="65747"/>
            </a:xfrm>
            <a:custGeom>
              <a:avLst/>
              <a:gdLst/>
              <a:ahLst/>
              <a:cxnLst/>
              <a:rect l="l" t="t" r="r" b="b"/>
              <a:pathLst>
                <a:path w="1680" h="2946" extrusionOk="0">
                  <a:moveTo>
                    <a:pt x="1254" y="614"/>
                  </a:moveTo>
                  <a:lnTo>
                    <a:pt x="1254" y="1567"/>
                  </a:lnTo>
                  <a:cubicBezTo>
                    <a:pt x="928" y="1792"/>
                    <a:pt x="652" y="2043"/>
                    <a:pt x="452" y="2294"/>
                  </a:cubicBezTo>
                  <a:cubicBezTo>
                    <a:pt x="427" y="2193"/>
                    <a:pt x="427" y="2093"/>
                    <a:pt x="427" y="2018"/>
                  </a:cubicBezTo>
                  <a:cubicBezTo>
                    <a:pt x="427" y="1542"/>
                    <a:pt x="727" y="1066"/>
                    <a:pt x="1254" y="614"/>
                  </a:cubicBezTo>
                  <a:close/>
                  <a:moveTo>
                    <a:pt x="1467" y="0"/>
                  </a:moveTo>
                  <a:cubicBezTo>
                    <a:pt x="1429" y="0"/>
                    <a:pt x="1392" y="13"/>
                    <a:pt x="1354" y="38"/>
                  </a:cubicBezTo>
                  <a:cubicBezTo>
                    <a:pt x="477" y="614"/>
                    <a:pt x="1" y="1316"/>
                    <a:pt x="1" y="2018"/>
                  </a:cubicBezTo>
                  <a:cubicBezTo>
                    <a:pt x="1" y="2294"/>
                    <a:pt x="76" y="2569"/>
                    <a:pt x="226" y="2845"/>
                  </a:cubicBezTo>
                  <a:cubicBezTo>
                    <a:pt x="276" y="2895"/>
                    <a:pt x="351" y="2945"/>
                    <a:pt x="427" y="2945"/>
                  </a:cubicBezTo>
                  <a:cubicBezTo>
                    <a:pt x="502" y="2945"/>
                    <a:pt x="552" y="2895"/>
                    <a:pt x="602" y="2845"/>
                  </a:cubicBezTo>
                  <a:cubicBezTo>
                    <a:pt x="777" y="2494"/>
                    <a:pt x="1128" y="2143"/>
                    <a:pt x="1580" y="1843"/>
                  </a:cubicBezTo>
                  <a:cubicBezTo>
                    <a:pt x="1655" y="1817"/>
                    <a:pt x="1680" y="1742"/>
                    <a:pt x="1680" y="1667"/>
                  </a:cubicBezTo>
                  <a:lnTo>
                    <a:pt x="1680" y="213"/>
                  </a:lnTo>
                  <a:cubicBezTo>
                    <a:pt x="1680" y="138"/>
                    <a:pt x="1630" y="63"/>
                    <a:pt x="1580" y="38"/>
                  </a:cubicBezTo>
                  <a:cubicBezTo>
                    <a:pt x="1542" y="13"/>
                    <a:pt x="1504" y="0"/>
                    <a:pt x="146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3" name="Google Shape;1366;p33">
            <a:extLst>
              <a:ext uri="{FF2B5EF4-FFF2-40B4-BE49-F238E27FC236}">
                <a16:creationId xmlns:a16="http://schemas.microsoft.com/office/drawing/2014/main" id="{B7D24988-1EB1-4FC9-99E9-15052C0722B4}"/>
              </a:ext>
            </a:extLst>
          </p:cNvPr>
          <p:cNvSpPr txBox="1">
            <a:spLocks noGrp="1"/>
          </p:cNvSpPr>
          <p:nvPr>
            <p:ph type="subTitle" idx="1"/>
          </p:nvPr>
        </p:nvSpPr>
        <p:spPr>
          <a:xfrm>
            <a:off x="1358958" y="2290750"/>
            <a:ext cx="5444671" cy="3302965"/>
          </a:xfrm>
          <a:prstGeom prst="rect">
            <a:avLst/>
          </a:prstGeom>
        </p:spPr>
        <p:txBody>
          <a:bodyPr spcFirstLastPara="1" wrap="square" lIns="0" tIns="0" rIns="0" bIns="0" anchor="ctr" anchorCtr="0">
            <a:noAutofit/>
          </a:bodyPr>
          <a:lstStyle/>
          <a:p>
            <a:pPr marL="0" indent="0" algn="l"/>
            <a:r>
              <a:rPr lang="en-US" sz="2000" dirty="0">
                <a:solidFill>
                  <a:schemeClr val="bg2"/>
                </a:solidFill>
                <a:latin typeface="Nunito" panose="020B0604020202020204" charset="0"/>
              </a:rPr>
              <a:t>Insurance companies, also known as payers, are responsible for processing and reimbursing medical claims. They review claims for accuracy and coverage eligibility, and they determine the amount to reimburse to the healthcare provider. Patients may have private health insurance or government-sponsored plans like Medicare or Medicaid.</a:t>
            </a:r>
            <a:endParaRPr sz="2000" dirty="0">
              <a:solidFill>
                <a:schemeClr val="bg2"/>
              </a:solidFill>
              <a:latin typeface="Nunito"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35"/>
          <p:cNvSpPr/>
          <p:nvPr/>
        </p:nvSpPr>
        <p:spPr>
          <a:xfrm>
            <a:off x="1505200" y="1903400"/>
            <a:ext cx="9181600" cy="3660800"/>
          </a:xfrm>
          <a:prstGeom prst="roundRect">
            <a:avLst>
              <a:gd name="adj" fmla="val 9831"/>
            </a:avLst>
          </a:pr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3" name="Google Shape;1383;p35"/>
          <p:cNvSpPr txBox="1">
            <a:spLocks noGrp="1"/>
          </p:cNvSpPr>
          <p:nvPr>
            <p:ph type="title"/>
          </p:nvPr>
        </p:nvSpPr>
        <p:spPr>
          <a:xfrm>
            <a:off x="2452000" y="4357500"/>
            <a:ext cx="7288000" cy="763600"/>
          </a:xfrm>
          <a:prstGeom prst="rect">
            <a:avLst/>
          </a:prstGeom>
        </p:spPr>
        <p:txBody>
          <a:bodyPr spcFirstLastPara="1" wrap="square" lIns="0" tIns="0" rIns="0" bIns="0" anchor="ctr" anchorCtr="0">
            <a:noAutofit/>
          </a:bodyPr>
          <a:lstStyle/>
          <a:p>
            <a:r>
              <a:rPr lang="en" dirty="0"/>
              <a:t>—</a:t>
            </a:r>
            <a:r>
              <a:rPr lang="en-US" dirty="0"/>
              <a:t>In house Billing</a:t>
            </a:r>
            <a:endParaRPr dirty="0"/>
          </a:p>
        </p:txBody>
      </p:sp>
      <p:sp>
        <p:nvSpPr>
          <p:cNvPr id="1384" name="Google Shape;1384;p35"/>
          <p:cNvSpPr txBox="1">
            <a:spLocks noGrp="1"/>
          </p:cNvSpPr>
          <p:nvPr>
            <p:ph type="title" idx="2"/>
          </p:nvPr>
        </p:nvSpPr>
        <p:spPr>
          <a:xfrm>
            <a:off x="2713224" y="2281659"/>
            <a:ext cx="7288000" cy="2010800"/>
          </a:xfrm>
          <a:prstGeom prst="rect">
            <a:avLst/>
          </a:prstGeom>
        </p:spPr>
        <p:txBody>
          <a:bodyPr spcFirstLastPara="1" wrap="square" lIns="0" tIns="0" rIns="0" bIns="0" anchor="ctr" anchorCtr="0">
            <a:noAutofit/>
          </a:bodyPr>
          <a:lstStyle/>
          <a:p>
            <a:pPr lvl="0"/>
            <a:r>
              <a:rPr lang="en-US" sz="2400" dirty="0"/>
              <a:t>In-house billing refers to the practice of healthcare providers managing their medical billing processes internally within their organization. This means that the healthcare facility employs its staff to handle tasks related to medical coding, claims submission, follow-ups on unpaid claims, and patient billing.</a:t>
            </a:r>
            <a:endParaRPr sz="2400" dirty="0"/>
          </a:p>
        </p:txBody>
      </p:sp>
      <p:grpSp>
        <p:nvGrpSpPr>
          <p:cNvPr id="1385" name="Google Shape;1385;p35"/>
          <p:cNvGrpSpPr/>
          <p:nvPr/>
        </p:nvGrpSpPr>
        <p:grpSpPr>
          <a:xfrm>
            <a:off x="658973" y="4776142"/>
            <a:ext cx="2827459" cy="1881741"/>
            <a:chOff x="494230" y="3353506"/>
            <a:chExt cx="2120594" cy="1411306"/>
          </a:xfrm>
        </p:grpSpPr>
        <p:grpSp>
          <p:nvGrpSpPr>
            <p:cNvPr id="1386" name="Google Shape;1386;p35"/>
            <p:cNvGrpSpPr/>
            <p:nvPr/>
          </p:nvGrpSpPr>
          <p:grpSpPr>
            <a:xfrm flipH="1">
              <a:off x="494230" y="3353506"/>
              <a:ext cx="2120594" cy="1316570"/>
              <a:chOff x="8415750" y="3636950"/>
              <a:chExt cx="2169850" cy="1347150"/>
            </a:xfrm>
          </p:grpSpPr>
          <p:sp>
            <p:nvSpPr>
              <p:cNvPr id="1387" name="Google Shape;1387;p35"/>
              <p:cNvSpPr/>
              <p:nvPr/>
            </p:nvSpPr>
            <p:spPr>
              <a:xfrm>
                <a:off x="10585575" y="4166075"/>
                <a:ext cx="25" cy="6925"/>
              </a:xfrm>
              <a:custGeom>
                <a:avLst/>
                <a:gdLst/>
                <a:ahLst/>
                <a:cxnLst/>
                <a:rect l="l" t="t" r="r" b="b"/>
                <a:pathLst>
                  <a:path w="1" h="277" extrusionOk="0">
                    <a:moveTo>
                      <a:pt x="0" y="1"/>
                    </a:moveTo>
                    <a:cubicBezTo>
                      <a:pt x="0" y="101"/>
                      <a:pt x="0" y="176"/>
                      <a:pt x="0" y="276"/>
                    </a:cubicBezTo>
                    <a:close/>
                  </a:path>
                </a:pathLst>
              </a:custGeom>
              <a:solidFill>
                <a:srgbClr val="000000"/>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8" name="Google Shape;1388;p35"/>
              <p:cNvSpPr/>
              <p:nvPr/>
            </p:nvSpPr>
            <p:spPr>
              <a:xfrm>
                <a:off x="10585575" y="4260075"/>
                <a:ext cx="25" cy="5650"/>
              </a:xfrm>
              <a:custGeom>
                <a:avLst/>
                <a:gdLst/>
                <a:ahLst/>
                <a:cxnLst/>
                <a:rect l="l" t="t" r="r" b="b"/>
                <a:pathLst>
                  <a:path w="1" h="226" extrusionOk="0">
                    <a:moveTo>
                      <a:pt x="0" y="0"/>
                    </a:moveTo>
                    <a:cubicBezTo>
                      <a:pt x="0" y="75"/>
                      <a:pt x="0" y="150"/>
                      <a:pt x="0" y="226"/>
                    </a:cubicBezTo>
                    <a:close/>
                  </a:path>
                </a:pathLst>
              </a:custGeom>
              <a:solidFill>
                <a:srgbClr val="000000"/>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9" name="Google Shape;1389;p35"/>
              <p:cNvSpPr/>
              <p:nvPr/>
            </p:nvSpPr>
            <p:spPr>
              <a:xfrm>
                <a:off x="8415750" y="4172975"/>
                <a:ext cx="2169850" cy="811125"/>
              </a:xfrm>
              <a:custGeom>
                <a:avLst/>
                <a:gdLst/>
                <a:ahLst/>
                <a:cxnLst/>
                <a:rect l="l" t="t" r="r" b="b"/>
                <a:pathLst>
                  <a:path w="86794" h="32445" extrusionOk="0">
                    <a:moveTo>
                      <a:pt x="86793" y="0"/>
                    </a:moveTo>
                    <a:cubicBezTo>
                      <a:pt x="86718" y="827"/>
                      <a:pt x="86141" y="1654"/>
                      <a:pt x="85039" y="2281"/>
                    </a:cubicBezTo>
                    <a:lnTo>
                      <a:pt x="41104" y="27645"/>
                    </a:lnTo>
                    <a:cubicBezTo>
                      <a:pt x="39938" y="28321"/>
                      <a:pt x="38397" y="28660"/>
                      <a:pt x="36856" y="28660"/>
                    </a:cubicBezTo>
                    <a:cubicBezTo>
                      <a:pt x="35314" y="28660"/>
                      <a:pt x="33773" y="28321"/>
                      <a:pt x="32607" y="27645"/>
                    </a:cubicBezTo>
                    <a:lnTo>
                      <a:pt x="1780" y="9850"/>
                    </a:lnTo>
                    <a:cubicBezTo>
                      <a:pt x="602" y="9173"/>
                      <a:pt x="26" y="8296"/>
                      <a:pt x="26" y="7419"/>
                    </a:cubicBezTo>
                    <a:lnTo>
                      <a:pt x="26" y="11153"/>
                    </a:lnTo>
                    <a:cubicBezTo>
                      <a:pt x="1" y="12056"/>
                      <a:pt x="602" y="12958"/>
                      <a:pt x="1780" y="13634"/>
                    </a:cubicBezTo>
                    <a:lnTo>
                      <a:pt x="32607" y="31429"/>
                    </a:lnTo>
                    <a:cubicBezTo>
                      <a:pt x="33773" y="32106"/>
                      <a:pt x="35314" y="32444"/>
                      <a:pt x="36856" y="32444"/>
                    </a:cubicBezTo>
                    <a:cubicBezTo>
                      <a:pt x="38397" y="32444"/>
                      <a:pt x="39938" y="32106"/>
                      <a:pt x="41104" y="31429"/>
                    </a:cubicBezTo>
                    <a:lnTo>
                      <a:pt x="85039" y="6066"/>
                    </a:lnTo>
                    <a:cubicBezTo>
                      <a:pt x="86167" y="5414"/>
                      <a:pt x="86743" y="4562"/>
                      <a:pt x="86793" y="3710"/>
                    </a:cubicBezTo>
                    <a:lnTo>
                      <a:pt x="86793" y="3484"/>
                    </a:lnTo>
                    <a:lnTo>
                      <a:pt x="86793"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0" name="Google Shape;1390;p35"/>
              <p:cNvSpPr/>
              <p:nvPr/>
            </p:nvSpPr>
            <p:spPr>
              <a:xfrm>
                <a:off x="8599975" y="3695525"/>
                <a:ext cx="1884100" cy="1088375"/>
              </a:xfrm>
              <a:custGeom>
                <a:avLst/>
                <a:gdLst/>
                <a:ahLst/>
                <a:cxnLst/>
                <a:rect l="l" t="t" r="r" b="b"/>
                <a:pathLst>
                  <a:path w="75364" h="43535" extrusionOk="0">
                    <a:moveTo>
                      <a:pt x="39324" y="5690"/>
                    </a:moveTo>
                    <a:lnTo>
                      <a:pt x="62256" y="18923"/>
                    </a:lnTo>
                    <a:lnTo>
                      <a:pt x="58973" y="20828"/>
                    </a:lnTo>
                    <a:lnTo>
                      <a:pt x="36040" y="7569"/>
                    </a:lnTo>
                    <a:lnTo>
                      <a:pt x="39324" y="5690"/>
                    </a:lnTo>
                    <a:close/>
                    <a:moveTo>
                      <a:pt x="32757" y="9474"/>
                    </a:moveTo>
                    <a:lnTo>
                      <a:pt x="55715" y="22707"/>
                    </a:lnTo>
                    <a:lnTo>
                      <a:pt x="52432" y="24612"/>
                    </a:lnTo>
                    <a:lnTo>
                      <a:pt x="29474" y="11354"/>
                    </a:lnTo>
                    <a:lnTo>
                      <a:pt x="32757" y="9474"/>
                    </a:lnTo>
                    <a:close/>
                    <a:moveTo>
                      <a:pt x="19649" y="17043"/>
                    </a:moveTo>
                    <a:lnTo>
                      <a:pt x="36040" y="26492"/>
                    </a:lnTo>
                    <a:lnTo>
                      <a:pt x="32757" y="28372"/>
                    </a:lnTo>
                    <a:lnTo>
                      <a:pt x="16366" y="18923"/>
                    </a:lnTo>
                    <a:lnTo>
                      <a:pt x="19649" y="17043"/>
                    </a:lnTo>
                    <a:close/>
                    <a:moveTo>
                      <a:pt x="26216" y="13259"/>
                    </a:moveTo>
                    <a:lnTo>
                      <a:pt x="49148" y="26492"/>
                    </a:lnTo>
                    <a:lnTo>
                      <a:pt x="45865" y="28397"/>
                    </a:lnTo>
                    <a:lnTo>
                      <a:pt x="22933" y="15138"/>
                    </a:lnTo>
                    <a:lnTo>
                      <a:pt x="26216" y="13259"/>
                    </a:lnTo>
                    <a:close/>
                    <a:moveTo>
                      <a:pt x="42607" y="0"/>
                    </a:moveTo>
                    <a:lnTo>
                      <a:pt x="0" y="24612"/>
                    </a:lnTo>
                    <a:lnTo>
                      <a:pt x="32757" y="43535"/>
                    </a:lnTo>
                    <a:lnTo>
                      <a:pt x="75364" y="18923"/>
                    </a:lnTo>
                    <a:lnTo>
                      <a:pt x="65539" y="13259"/>
                    </a:lnTo>
                    <a:lnTo>
                      <a:pt x="62281" y="15138"/>
                    </a:lnTo>
                    <a:lnTo>
                      <a:pt x="49148" y="7569"/>
                    </a:lnTo>
                    <a:lnTo>
                      <a:pt x="52432" y="5690"/>
                    </a:lnTo>
                    <a:lnTo>
                      <a:pt x="42607"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1" name="Google Shape;1391;p35"/>
              <p:cNvSpPr/>
              <p:nvPr/>
            </p:nvSpPr>
            <p:spPr>
              <a:xfrm>
                <a:off x="10452725" y="3883500"/>
                <a:ext cx="25" cy="3775"/>
              </a:xfrm>
              <a:custGeom>
                <a:avLst/>
                <a:gdLst/>
                <a:ahLst/>
                <a:cxnLst/>
                <a:rect l="l" t="t" r="r" b="b"/>
                <a:pathLst>
                  <a:path w="1" h="151" extrusionOk="0">
                    <a:moveTo>
                      <a:pt x="1" y="0"/>
                    </a:moveTo>
                    <a:cubicBezTo>
                      <a:pt x="1" y="50"/>
                      <a:pt x="1" y="101"/>
                      <a:pt x="1" y="151"/>
                    </a:cubicBezTo>
                    <a:close/>
                  </a:path>
                </a:pathLst>
              </a:custGeom>
              <a:solidFill>
                <a:srgbClr val="000000"/>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2" name="Google Shape;1392;p35"/>
              <p:cNvSpPr/>
              <p:nvPr/>
            </p:nvSpPr>
            <p:spPr>
              <a:xfrm>
                <a:off x="10452725" y="3977475"/>
                <a:ext cx="25" cy="3175"/>
              </a:xfrm>
              <a:custGeom>
                <a:avLst/>
                <a:gdLst/>
                <a:ahLst/>
                <a:cxnLst/>
                <a:rect l="l" t="t" r="r" b="b"/>
                <a:pathLst>
                  <a:path w="1" h="127" extrusionOk="0">
                    <a:moveTo>
                      <a:pt x="1" y="1"/>
                    </a:moveTo>
                    <a:cubicBezTo>
                      <a:pt x="1" y="51"/>
                      <a:pt x="1" y="101"/>
                      <a:pt x="1" y="126"/>
                    </a:cubicBezTo>
                    <a:close/>
                  </a:path>
                </a:pathLst>
              </a:custGeom>
              <a:solidFill>
                <a:srgbClr val="000000"/>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3" name="Google Shape;1393;p35"/>
              <p:cNvSpPr/>
              <p:nvPr/>
            </p:nvSpPr>
            <p:spPr>
              <a:xfrm>
                <a:off x="9828675" y="3713550"/>
                <a:ext cx="624075" cy="360450"/>
              </a:xfrm>
              <a:custGeom>
                <a:avLst/>
                <a:gdLst/>
                <a:ahLst/>
                <a:cxnLst/>
                <a:rect l="l" t="t" r="r" b="b"/>
                <a:pathLst>
                  <a:path w="24963" h="14418" extrusionOk="0">
                    <a:moveTo>
                      <a:pt x="13121" y="3615"/>
                    </a:moveTo>
                    <a:cubicBezTo>
                      <a:pt x="13697" y="3615"/>
                      <a:pt x="14274" y="3741"/>
                      <a:pt x="14712" y="3991"/>
                    </a:cubicBezTo>
                    <a:lnTo>
                      <a:pt x="18071" y="5921"/>
                    </a:lnTo>
                    <a:cubicBezTo>
                      <a:pt x="18948" y="6447"/>
                      <a:pt x="18948" y="7275"/>
                      <a:pt x="18071" y="7776"/>
                    </a:cubicBezTo>
                    <a:lnTo>
                      <a:pt x="17970" y="7826"/>
                    </a:lnTo>
                    <a:cubicBezTo>
                      <a:pt x="17532" y="8077"/>
                      <a:pt x="16955" y="8202"/>
                      <a:pt x="16379" y="8202"/>
                    </a:cubicBezTo>
                    <a:cubicBezTo>
                      <a:pt x="15802" y="8202"/>
                      <a:pt x="15226" y="8077"/>
                      <a:pt x="14787" y="7826"/>
                    </a:cubicBezTo>
                    <a:lnTo>
                      <a:pt x="11429" y="5871"/>
                    </a:lnTo>
                    <a:cubicBezTo>
                      <a:pt x="10552" y="5370"/>
                      <a:pt x="10552" y="4543"/>
                      <a:pt x="11429" y="4041"/>
                    </a:cubicBezTo>
                    <a:lnTo>
                      <a:pt x="11529" y="3991"/>
                    </a:lnTo>
                    <a:cubicBezTo>
                      <a:pt x="11968" y="3741"/>
                      <a:pt x="12544" y="3615"/>
                      <a:pt x="13121" y="3615"/>
                    </a:cubicBezTo>
                    <a:close/>
                    <a:moveTo>
                      <a:pt x="13108" y="0"/>
                    </a:moveTo>
                    <a:cubicBezTo>
                      <a:pt x="12337" y="0"/>
                      <a:pt x="11567" y="169"/>
                      <a:pt x="10978" y="508"/>
                    </a:cubicBezTo>
                    <a:lnTo>
                      <a:pt x="6617" y="3039"/>
                    </a:lnTo>
                    <a:lnTo>
                      <a:pt x="6567" y="3064"/>
                    </a:lnTo>
                    <a:lnTo>
                      <a:pt x="3284" y="4969"/>
                    </a:lnTo>
                    <a:lnTo>
                      <a:pt x="0" y="6848"/>
                    </a:lnTo>
                    <a:lnTo>
                      <a:pt x="13133" y="14417"/>
                    </a:lnTo>
                    <a:lnTo>
                      <a:pt x="16391" y="12538"/>
                    </a:lnTo>
                    <a:lnTo>
                      <a:pt x="19650" y="10633"/>
                    </a:lnTo>
                    <a:lnTo>
                      <a:pt x="24086" y="8077"/>
                    </a:lnTo>
                    <a:cubicBezTo>
                      <a:pt x="24637" y="7776"/>
                      <a:pt x="24938" y="7350"/>
                      <a:pt x="24963" y="6949"/>
                    </a:cubicBezTo>
                    <a:lnTo>
                      <a:pt x="24963" y="6798"/>
                    </a:lnTo>
                    <a:cubicBezTo>
                      <a:pt x="24938" y="6372"/>
                      <a:pt x="24662" y="5946"/>
                      <a:pt x="24086" y="5620"/>
                    </a:cubicBezTo>
                    <a:lnTo>
                      <a:pt x="15238" y="508"/>
                    </a:lnTo>
                    <a:cubicBezTo>
                      <a:pt x="14649" y="169"/>
                      <a:pt x="13879" y="0"/>
                      <a:pt x="13108"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4" name="Google Shape;1394;p35"/>
              <p:cNvSpPr/>
              <p:nvPr/>
            </p:nvSpPr>
            <p:spPr>
              <a:xfrm>
                <a:off x="8416375" y="3636950"/>
                <a:ext cx="2169225" cy="1252525"/>
              </a:xfrm>
              <a:custGeom>
                <a:avLst/>
                <a:gdLst/>
                <a:ahLst/>
                <a:cxnLst/>
                <a:rect l="l" t="t" r="r" b="b"/>
                <a:pathLst>
                  <a:path w="86769" h="50101" extrusionOk="0">
                    <a:moveTo>
                      <a:pt x="49951" y="0"/>
                    </a:moveTo>
                    <a:cubicBezTo>
                      <a:pt x="48416" y="0"/>
                      <a:pt x="46881" y="338"/>
                      <a:pt x="45715" y="1015"/>
                    </a:cubicBezTo>
                    <a:lnTo>
                      <a:pt x="1755" y="26379"/>
                    </a:lnTo>
                    <a:cubicBezTo>
                      <a:pt x="577" y="27080"/>
                      <a:pt x="1" y="27958"/>
                      <a:pt x="1" y="28860"/>
                    </a:cubicBezTo>
                    <a:cubicBezTo>
                      <a:pt x="1" y="29737"/>
                      <a:pt x="577" y="30614"/>
                      <a:pt x="1755" y="31291"/>
                    </a:cubicBezTo>
                    <a:lnTo>
                      <a:pt x="32582" y="49086"/>
                    </a:lnTo>
                    <a:cubicBezTo>
                      <a:pt x="33748" y="49762"/>
                      <a:pt x="35289" y="50101"/>
                      <a:pt x="36831" y="50101"/>
                    </a:cubicBezTo>
                    <a:cubicBezTo>
                      <a:pt x="38372" y="50101"/>
                      <a:pt x="39913" y="49762"/>
                      <a:pt x="41079" y="49086"/>
                    </a:cubicBezTo>
                    <a:lnTo>
                      <a:pt x="85014" y="23722"/>
                    </a:lnTo>
                    <a:cubicBezTo>
                      <a:pt x="86116" y="23095"/>
                      <a:pt x="86693" y="22268"/>
                      <a:pt x="86768" y="21441"/>
                    </a:cubicBezTo>
                    <a:lnTo>
                      <a:pt x="86768" y="21166"/>
                    </a:lnTo>
                    <a:cubicBezTo>
                      <a:pt x="86718" y="20314"/>
                      <a:pt x="86142" y="19461"/>
                      <a:pt x="85014" y="18810"/>
                    </a:cubicBezTo>
                    <a:lnTo>
                      <a:pt x="79425" y="15602"/>
                    </a:lnTo>
                    <a:lnTo>
                      <a:pt x="76167" y="13697"/>
                    </a:lnTo>
                    <a:lnTo>
                      <a:pt x="76142" y="13697"/>
                    </a:lnTo>
                    <a:lnTo>
                      <a:pt x="72883" y="15602"/>
                    </a:lnTo>
                    <a:lnTo>
                      <a:pt x="82708" y="21266"/>
                    </a:lnTo>
                    <a:lnTo>
                      <a:pt x="40101" y="45878"/>
                    </a:lnTo>
                    <a:lnTo>
                      <a:pt x="7344" y="26955"/>
                    </a:lnTo>
                    <a:lnTo>
                      <a:pt x="49951" y="2343"/>
                    </a:lnTo>
                    <a:lnTo>
                      <a:pt x="59776" y="8033"/>
                    </a:lnTo>
                    <a:lnTo>
                      <a:pt x="63059" y="6128"/>
                    </a:lnTo>
                    <a:lnTo>
                      <a:pt x="54187" y="1015"/>
                    </a:lnTo>
                    <a:cubicBezTo>
                      <a:pt x="53021" y="338"/>
                      <a:pt x="51486" y="0"/>
                      <a:pt x="49951"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5" name="Google Shape;1395;p35"/>
              <p:cNvSpPr/>
              <p:nvPr/>
            </p:nvSpPr>
            <p:spPr>
              <a:xfrm>
                <a:off x="10319900" y="3886625"/>
                <a:ext cx="132850" cy="140375"/>
              </a:xfrm>
              <a:custGeom>
                <a:avLst/>
                <a:gdLst/>
                <a:ahLst/>
                <a:cxnLst/>
                <a:rect l="l" t="t" r="r" b="b"/>
                <a:pathLst>
                  <a:path w="5314" h="5615" extrusionOk="0">
                    <a:moveTo>
                      <a:pt x="5314" y="1"/>
                    </a:moveTo>
                    <a:cubicBezTo>
                      <a:pt x="5289" y="427"/>
                      <a:pt x="4988" y="853"/>
                      <a:pt x="4437" y="1154"/>
                    </a:cubicBezTo>
                    <a:lnTo>
                      <a:pt x="1" y="3710"/>
                    </a:lnTo>
                    <a:lnTo>
                      <a:pt x="26" y="3710"/>
                    </a:lnTo>
                    <a:lnTo>
                      <a:pt x="3284" y="5615"/>
                    </a:lnTo>
                    <a:lnTo>
                      <a:pt x="4437" y="4938"/>
                    </a:lnTo>
                    <a:cubicBezTo>
                      <a:pt x="5013" y="4612"/>
                      <a:pt x="5289" y="4211"/>
                      <a:pt x="5314" y="3785"/>
                    </a:cubicBezTo>
                    <a:lnTo>
                      <a:pt x="5314" y="3760"/>
                    </a:lnTo>
                    <a:lnTo>
                      <a:pt x="5314" y="3635"/>
                    </a:lnTo>
                    <a:lnTo>
                      <a:pt x="5314"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6" name="Google Shape;1396;p35"/>
              <p:cNvSpPr/>
              <p:nvPr/>
            </p:nvSpPr>
            <p:spPr>
              <a:xfrm>
                <a:off x="10092450" y="3803925"/>
                <a:ext cx="209925" cy="114675"/>
              </a:xfrm>
              <a:custGeom>
                <a:avLst/>
                <a:gdLst/>
                <a:ahLst/>
                <a:cxnLst/>
                <a:rect l="l" t="t" r="r" b="b"/>
                <a:pathLst>
                  <a:path w="8397" h="4587" extrusionOk="0">
                    <a:moveTo>
                      <a:pt x="2570" y="0"/>
                    </a:moveTo>
                    <a:cubicBezTo>
                      <a:pt x="1993" y="0"/>
                      <a:pt x="1417" y="126"/>
                      <a:pt x="978" y="376"/>
                    </a:cubicBezTo>
                    <a:lnTo>
                      <a:pt x="878" y="426"/>
                    </a:lnTo>
                    <a:cubicBezTo>
                      <a:pt x="1" y="928"/>
                      <a:pt x="1" y="1755"/>
                      <a:pt x="878" y="2256"/>
                    </a:cubicBezTo>
                    <a:lnTo>
                      <a:pt x="4236" y="4211"/>
                    </a:lnTo>
                    <a:cubicBezTo>
                      <a:pt x="4675" y="4462"/>
                      <a:pt x="5251" y="4587"/>
                      <a:pt x="5828" y="4587"/>
                    </a:cubicBezTo>
                    <a:cubicBezTo>
                      <a:pt x="6404" y="4587"/>
                      <a:pt x="6981" y="4462"/>
                      <a:pt x="7419" y="4211"/>
                    </a:cubicBezTo>
                    <a:lnTo>
                      <a:pt x="7520" y="4161"/>
                    </a:lnTo>
                    <a:cubicBezTo>
                      <a:pt x="8397" y="3660"/>
                      <a:pt x="8397" y="2832"/>
                      <a:pt x="7520" y="2306"/>
                    </a:cubicBezTo>
                    <a:lnTo>
                      <a:pt x="4161" y="376"/>
                    </a:lnTo>
                    <a:cubicBezTo>
                      <a:pt x="3723" y="126"/>
                      <a:pt x="3146" y="0"/>
                      <a:pt x="257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7" name="Google Shape;1397;p35"/>
              <p:cNvSpPr/>
              <p:nvPr/>
            </p:nvSpPr>
            <p:spPr>
              <a:xfrm>
                <a:off x="9500975" y="3837750"/>
                <a:ext cx="655425" cy="378475"/>
              </a:xfrm>
              <a:custGeom>
                <a:avLst/>
                <a:gdLst/>
                <a:ahLst/>
                <a:cxnLst/>
                <a:rect l="l" t="t" r="r" b="b"/>
                <a:pathLst>
                  <a:path w="26217" h="15139" extrusionOk="0">
                    <a:moveTo>
                      <a:pt x="3284" y="1"/>
                    </a:moveTo>
                    <a:lnTo>
                      <a:pt x="0" y="1880"/>
                    </a:lnTo>
                    <a:lnTo>
                      <a:pt x="22933" y="15139"/>
                    </a:lnTo>
                    <a:lnTo>
                      <a:pt x="26216" y="13234"/>
                    </a:lnTo>
                    <a:lnTo>
                      <a:pt x="3284"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8" name="Google Shape;1398;p35"/>
              <p:cNvSpPr/>
              <p:nvPr/>
            </p:nvSpPr>
            <p:spPr>
              <a:xfrm>
                <a:off x="9336800" y="3932375"/>
                <a:ext cx="656050" cy="378475"/>
              </a:xfrm>
              <a:custGeom>
                <a:avLst/>
                <a:gdLst/>
                <a:ahLst/>
                <a:cxnLst/>
                <a:rect l="l" t="t" r="r" b="b"/>
                <a:pathLst>
                  <a:path w="26242" h="15139" extrusionOk="0">
                    <a:moveTo>
                      <a:pt x="3284" y="0"/>
                    </a:moveTo>
                    <a:lnTo>
                      <a:pt x="1" y="1880"/>
                    </a:lnTo>
                    <a:lnTo>
                      <a:pt x="22959" y="15138"/>
                    </a:lnTo>
                    <a:lnTo>
                      <a:pt x="26242" y="13233"/>
                    </a:lnTo>
                    <a:lnTo>
                      <a:pt x="3284"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9" name="Google Shape;1399;p35"/>
              <p:cNvSpPr/>
              <p:nvPr/>
            </p:nvSpPr>
            <p:spPr>
              <a:xfrm>
                <a:off x="9173275" y="4026975"/>
                <a:ext cx="655425" cy="378475"/>
              </a:xfrm>
              <a:custGeom>
                <a:avLst/>
                <a:gdLst/>
                <a:ahLst/>
                <a:cxnLst/>
                <a:rect l="l" t="t" r="r" b="b"/>
                <a:pathLst>
                  <a:path w="26217" h="15139" extrusionOk="0">
                    <a:moveTo>
                      <a:pt x="3284" y="1"/>
                    </a:moveTo>
                    <a:lnTo>
                      <a:pt x="1" y="1880"/>
                    </a:lnTo>
                    <a:lnTo>
                      <a:pt x="22933" y="15139"/>
                    </a:lnTo>
                    <a:lnTo>
                      <a:pt x="26216" y="13234"/>
                    </a:lnTo>
                    <a:lnTo>
                      <a:pt x="3284"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0" name="Google Shape;1400;p35"/>
              <p:cNvSpPr/>
              <p:nvPr/>
            </p:nvSpPr>
            <p:spPr>
              <a:xfrm>
                <a:off x="9009125" y="4121600"/>
                <a:ext cx="491875" cy="283225"/>
              </a:xfrm>
              <a:custGeom>
                <a:avLst/>
                <a:gdLst/>
                <a:ahLst/>
                <a:cxnLst/>
                <a:rect l="l" t="t" r="r" b="b"/>
                <a:pathLst>
                  <a:path w="19675" h="11329" extrusionOk="0">
                    <a:moveTo>
                      <a:pt x="3283" y="0"/>
                    </a:moveTo>
                    <a:lnTo>
                      <a:pt x="0" y="1880"/>
                    </a:lnTo>
                    <a:lnTo>
                      <a:pt x="16391" y="11329"/>
                    </a:lnTo>
                    <a:lnTo>
                      <a:pt x="19674" y="9449"/>
                    </a:lnTo>
                    <a:lnTo>
                      <a:pt x="3283"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01" name="Google Shape;1401;p35"/>
            <p:cNvGrpSpPr/>
            <p:nvPr/>
          </p:nvGrpSpPr>
          <p:grpSpPr>
            <a:xfrm flipH="1">
              <a:off x="786303" y="3609772"/>
              <a:ext cx="519650" cy="1050083"/>
              <a:chOff x="5418113" y="2917000"/>
              <a:chExt cx="456995" cy="923475"/>
            </a:xfrm>
          </p:grpSpPr>
          <p:sp>
            <p:nvSpPr>
              <p:cNvPr id="1402" name="Google Shape;1402;p35"/>
              <p:cNvSpPr/>
              <p:nvPr/>
            </p:nvSpPr>
            <p:spPr>
              <a:xfrm>
                <a:off x="5418113" y="3095985"/>
                <a:ext cx="456995" cy="744489"/>
              </a:xfrm>
              <a:custGeom>
                <a:avLst/>
                <a:gdLst/>
                <a:ahLst/>
                <a:cxnLst/>
                <a:rect l="l" t="t" r="r" b="b"/>
                <a:pathLst>
                  <a:path w="20477" h="33359" extrusionOk="0">
                    <a:moveTo>
                      <a:pt x="18772" y="8772"/>
                    </a:moveTo>
                    <a:lnTo>
                      <a:pt x="18772" y="14612"/>
                    </a:lnTo>
                    <a:lnTo>
                      <a:pt x="18772" y="20602"/>
                    </a:lnTo>
                    <a:cubicBezTo>
                      <a:pt x="16767" y="22306"/>
                      <a:pt x="13309" y="23509"/>
                      <a:pt x="10251" y="23509"/>
                    </a:cubicBezTo>
                    <a:cubicBezTo>
                      <a:pt x="7168" y="23509"/>
                      <a:pt x="3710" y="22306"/>
                      <a:pt x="1705" y="20602"/>
                    </a:cubicBezTo>
                    <a:lnTo>
                      <a:pt x="1705" y="14612"/>
                    </a:lnTo>
                    <a:lnTo>
                      <a:pt x="1705" y="8772"/>
                    </a:lnTo>
                    <a:cubicBezTo>
                      <a:pt x="3710" y="10477"/>
                      <a:pt x="7168" y="11680"/>
                      <a:pt x="10251" y="11680"/>
                    </a:cubicBezTo>
                    <a:cubicBezTo>
                      <a:pt x="13309" y="11680"/>
                      <a:pt x="16767" y="10477"/>
                      <a:pt x="18772" y="8772"/>
                    </a:cubicBezTo>
                    <a:close/>
                    <a:moveTo>
                      <a:pt x="3434" y="0"/>
                    </a:moveTo>
                    <a:cubicBezTo>
                      <a:pt x="1479" y="1655"/>
                      <a:pt x="0" y="4537"/>
                      <a:pt x="0" y="6943"/>
                    </a:cubicBezTo>
                    <a:lnTo>
                      <a:pt x="0" y="27444"/>
                    </a:lnTo>
                    <a:cubicBezTo>
                      <a:pt x="0" y="30552"/>
                      <a:pt x="5564" y="33359"/>
                      <a:pt x="10251" y="33359"/>
                    </a:cubicBezTo>
                    <a:cubicBezTo>
                      <a:pt x="14913" y="33359"/>
                      <a:pt x="20477" y="30552"/>
                      <a:pt x="20477" y="27444"/>
                    </a:cubicBezTo>
                    <a:lnTo>
                      <a:pt x="20477" y="6943"/>
                    </a:lnTo>
                    <a:cubicBezTo>
                      <a:pt x="20477" y="4537"/>
                      <a:pt x="19023" y="1655"/>
                      <a:pt x="17068" y="0"/>
                    </a:cubicBezTo>
                    <a:cubicBezTo>
                      <a:pt x="16918" y="2005"/>
                      <a:pt x="13284" y="3810"/>
                      <a:pt x="10251" y="3810"/>
                    </a:cubicBezTo>
                    <a:cubicBezTo>
                      <a:pt x="7193" y="3810"/>
                      <a:pt x="3584" y="2005"/>
                      <a:pt x="3434"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3" name="Google Shape;1403;p35"/>
              <p:cNvSpPr/>
              <p:nvPr/>
            </p:nvSpPr>
            <p:spPr>
              <a:xfrm>
                <a:off x="5456142" y="3291753"/>
                <a:ext cx="380937" cy="328915"/>
              </a:xfrm>
              <a:custGeom>
                <a:avLst/>
                <a:gdLst/>
                <a:ahLst/>
                <a:cxnLst/>
                <a:rect l="l" t="t" r="r" b="b"/>
                <a:pathLst>
                  <a:path w="17069" h="14738" extrusionOk="0">
                    <a:moveTo>
                      <a:pt x="1" y="0"/>
                    </a:moveTo>
                    <a:lnTo>
                      <a:pt x="1" y="5840"/>
                    </a:lnTo>
                    <a:lnTo>
                      <a:pt x="1" y="11830"/>
                    </a:lnTo>
                    <a:cubicBezTo>
                      <a:pt x="2006" y="13534"/>
                      <a:pt x="5464" y="14737"/>
                      <a:pt x="8547" y="14737"/>
                    </a:cubicBezTo>
                    <a:cubicBezTo>
                      <a:pt x="11605" y="14737"/>
                      <a:pt x="15063" y="13534"/>
                      <a:pt x="17068" y="11830"/>
                    </a:cubicBezTo>
                    <a:lnTo>
                      <a:pt x="17068" y="5840"/>
                    </a:lnTo>
                    <a:lnTo>
                      <a:pt x="17068" y="0"/>
                    </a:lnTo>
                    <a:cubicBezTo>
                      <a:pt x="15063" y="1705"/>
                      <a:pt x="11605" y="2908"/>
                      <a:pt x="8547" y="2908"/>
                    </a:cubicBezTo>
                    <a:cubicBezTo>
                      <a:pt x="5464" y="2908"/>
                      <a:pt x="2006" y="1705"/>
                      <a:pt x="1"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4" name="Google Shape;1404;p35"/>
              <p:cNvSpPr/>
              <p:nvPr/>
            </p:nvSpPr>
            <p:spPr>
              <a:xfrm>
                <a:off x="5494171" y="2917000"/>
                <a:ext cx="304879" cy="176219"/>
              </a:xfrm>
              <a:custGeom>
                <a:avLst/>
                <a:gdLst/>
                <a:ahLst/>
                <a:cxnLst/>
                <a:rect l="l" t="t" r="r" b="b"/>
                <a:pathLst>
                  <a:path w="13661" h="7896" extrusionOk="0">
                    <a:moveTo>
                      <a:pt x="6843" y="0"/>
                    </a:moveTo>
                    <a:cubicBezTo>
                      <a:pt x="3710" y="0"/>
                      <a:pt x="1" y="1880"/>
                      <a:pt x="1" y="3960"/>
                    </a:cubicBezTo>
                    <a:cubicBezTo>
                      <a:pt x="1" y="6015"/>
                      <a:pt x="3710" y="7895"/>
                      <a:pt x="6843" y="7895"/>
                    </a:cubicBezTo>
                    <a:cubicBezTo>
                      <a:pt x="9951" y="7895"/>
                      <a:pt x="13660" y="6015"/>
                      <a:pt x="13660" y="3960"/>
                    </a:cubicBezTo>
                    <a:cubicBezTo>
                      <a:pt x="13660" y="1880"/>
                      <a:pt x="9951" y="0"/>
                      <a:pt x="6843"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5" name="Google Shape;1405;p35"/>
              <p:cNvSpPr/>
              <p:nvPr/>
            </p:nvSpPr>
            <p:spPr>
              <a:xfrm>
                <a:off x="5494171" y="3005376"/>
                <a:ext cx="304879" cy="175639"/>
              </a:xfrm>
              <a:custGeom>
                <a:avLst/>
                <a:gdLst/>
                <a:ahLst/>
                <a:cxnLst/>
                <a:rect l="l" t="t" r="r" b="b"/>
                <a:pathLst>
                  <a:path w="13661" h="7870" extrusionOk="0">
                    <a:moveTo>
                      <a:pt x="1" y="0"/>
                    </a:moveTo>
                    <a:lnTo>
                      <a:pt x="1" y="3935"/>
                    </a:lnTo>
                    <a:cubicBezTo>
                      <a:pt x="1" y="3985"/>
                      <a:pt x="1" y="4010"/>
                      <a:pt x="26" y="4060"/>
                    </a:cubicBezTo>
                    <a:cubicBezTo>
                      <a:pt x="176" y="6065"/>
                      <a:pt x="3785" y="7870"/>
                      <a:pt x="6843" y="7870"/>
                    </a:cubicBezTo>
                    <a:cubicBezTo>
                      <a:pt x="9876" y="7870"/>
                      <a:pt x="13510" y="6065"/>
                      <a:pt x="13660" y="4060"/>
                    </a:cubicBezTo>
                    <a:cubicBezTo>
                      <a:pt x="13660" y="4010"/>
                      <a:pt x="13660" y="3985"/>
                      <a:pt x="13660" y="3935"/>
                    </a:cubicBezTo>
                    <a:lnTo>
                      <a:pt x="13660" y="0"/>
                    </a:lnTo>
                    <a:cubicBezTo>
                      <a:pt x="13660" y="2055"/>
                      <a:pt x="9951" y="3935"/>
                      <a:pt x="6843" y="3935"/>
                    </a:cubicBezTo>
                    <a:cubicBezTo>
                      <a:pt x="3710" y="3935"/>
                      <a:pt x="1" y="2055"/>
                      <a:pt x="1"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06" name="Google Shape;1406;p35"/>
            <p:cNvGrpSpPr/>
            <p:nvPr/>
          </p:nvGrpSpPr>
          <p:grpSpPr>
            <a:xfrm flipH="1">
              <a:off x="494365" y="4154846"/>
              <a:ext cx="381014" cy="609966"/>
              <a:chOff x="5796773" y="3396354"/>
              <a:chExt cx="335075" cy="536423"/>
            </a:xfrm>
          </p:grpSpPr>
          <p:sp>
            <p:nvSpPr>
              <p:cNvPr id="1407" name="Google Shape;1407;p35"/>
              <p:cNvSpPr/>
              <p:nvPr/>
            </p:nvSpPr>
            <p:spPr>
              <a:xfrm>
                <a:off x="5796773" y="3527223"/>
                <a:ext cx="335075" cy="405554"/>
              </a:xfrm>
              <a:custGeom>
                <a:avLst/>
                <a:gdLst/>
                <a:ahLst/>
                <a:cxnLst/>
                <a:rect l="l" t="t" r="r" b="b"/>
                <a:pathLst>
                  <a:path w="15014" h="18172" extrusionOk="0">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8" name="Google Shape;1408;p35"/>
              <p:cNvSpPr/>
              <p:nvPr/>
            </p:nvSpPr>
            <p:spPr>
              <a:xfrm>
                <a:off x="5829222" y="3680476"/>
                <a:ext cx="269618" cy="139864"/>
              </a:xfrm>
              <a:custGeom>
                <a:avLst/>
                <a:gdLst/>
                <a:ahLst/>
                <a:cxnLst/>
                <a:rect l="l" t="t" r="r" b="b"/>
                <a:pathLst>
                  <a:path w="12081" h="6267" extrusionOk="0">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9" name="Google Shape;1409;p35"/>
              <p:cNvSpPr/>
              <p:nvPr/>
            </p:nvSpPr>
            <p:spPr>
              <a:xfrm>
                <a:off x="5852723" y="3396354"/>
                <a:ext cx="223197" cy="128660"/>
              </a:xfrm>
              <a:custGeom>
                <a:avLst/>
                <a:gdLst/>
                <a:ahLst/>
                <a:cxnLst/>
                <a:rect l="l" t="t" r="r" b="b"/>
                <a:pathLst>
                  <a:path w="10001" h="5765" extrusionOk="0">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0" name="Google Shape;1410;p35"/>
              <p:cNvSpPr/>
              <p:nvPr/>
            </p:nvSpPr>
            <p:spPr>
              <a:xfrm>
                <a:off x="5852723" y="3460673"/>
                <a:ext cx="223197" cy="129218"/>
              </a:xfrm>
              <a:custGeom>
                <a:avLst/>
                <a:gdLst/>
                <a:ahLst/>
                <a:cxnLst/>
                <a:rect l="l" t="t" r="r" b="b"/>
                <a:pathLst>
                  <a:path w="10001" h="5790" extrusionOk="0">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sp>
        <p:nvSpPr>
          <p:cNvPr id="31" name="Google Shape;917;p30">
            <a:extLst>
              <a:ext uri="{FF2B5EF4-FFF2-40B4-BE49-F238E27FC236}">
                <a16:creationId xmlns:a16="http://schemas.microsoft.com/office/drawing/2014/main" id="{409715F5-8644-4909-BFF9-431638986D7C}"/>
              </a:ext>
            </a:extLst>
          </p:cNvPr>
          <p:cNvSpPr txBox="1">
            <a:spLocks/>
          </p:cNvSpPr>
          <p:nvPr/>
        </p:nvSpPr>
        <p:spPr>
          <a:xfrm>
            <a:off x="2861417" y="509781"/>
            <a:ext cx="6469167" cy="105157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Staatliches"/>
              <a:buNone/>
              <a:defRPr sz="2400" b="0" i="0" u="none" strike="noStrike" cap="none">
                <a:solidFill>
                  <a:schemeClr val="accent4"/>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1800"/>
              <a:buFont typeface="Staatliches"/>
              <a:buNone/>
              <a:defRPr sz="18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1800"/>
              <a:buFont typeface="Staatliches"/>
              <a:buNone/>
              <a:defRPr sz="18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1800"/>
              <a:buFont typeface="Staatliches"/>
              <a:buNone/>
              <a:defRPr sz="18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1800"/>
              <a:buFont typeface="Staatliches"/>
              <a:buNone/>
              <a:defRPr sz="18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1800"/>
              <a:buFont typeface="Staatliches"/>
              <a:buNone/>
              <a:defRPr sz="18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1800"/>
              <a:buFont typeface="Staatliches"/>
              <a:buNone/>
              <a:defRPr sz="18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1800"/>
              <a:buFont typeface="Staatliches"/>
              <a:buNone/>
              <a:defRPr sz="18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1800"/>
              <a:buFont typeface="Staatliches"/>
              <a:buNone/>
              <a:defRPr sz="1800" b="0" i="0" u="none" strike="noStrike" cap="none">
                <a:solidFill>
                  <a:schemeClr val="dk1"/>
                </a:solidFill>
                <a:latin typeface="Staatliches"/>
                <a:ea typeface="Staatliches"/>
                <a:cs typeface="Staatliches"/>
                <a:sym typeface="Staatliches"/>
              </a:defRPr>
            </a:lvl9pPr>
          </a:lstStyle>
          <a:p>
            <a:pPr defTabSz="1219170">
              <a:buClr>
                <a:srgbClr val="3A5AA3"/>
              </a:buClr>
            </a:pPr>
            <a:r>
              <a:rPr lang="en-US" sz="3200" kern="0" dirty="0">
                <a:solidFill>
                  <a:srgbClr val="3A5AA3"/>
                </a:solidFill>
              </a:rPr>
              <a:t>Parties Involved in Medical Billing </a:t>
            </a:r>
            <a:br>
              <a:rPr lang="en-US" sz="3200" kern="0" dirty="0">
                <a:solidFill>
                  <a:srgbClr val="3A5AA3"/>
                </a:solidFill>
              </a:rPr>
            </a:br>
            <a:r>
              <a:rPr lang="en-US" sz="3200" kern="0" dirty="0">
                <a:solidFill>
                  <a:srgbClr val="D85D70">
                    <a:lumMod val="75000"/>
                  </a:srgbClr>
                </a:solidFill>
              </a:rPr>
              <a:t>(In-house medical billing)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grpSp>
        <p:nvGrpSpPr>
          <p:cNvPr id="1126" name="Google Shape;1126;p32"/>
          <p:cNvGrpSpPr/>
          <p:nvPr/>
        </p:nvGrpSpPr>
        <p:grpSpPr>
          <a:xfrm>
            <a:off x="827125" y="1574263"/>
            <a:ext cx="3719471" cy="3799055"/>
            <a:chOff x="7209304" y="1017737"/>
            <a:chExt cx="3733408" cy="3813292"/>
          </a:xfrm>
        </p:grpSpPr>
        <p:sp>
          <p:nvSpPr>
            <p:cNvPr id="1127" name="Google Shape;1127;p32"/>
            <p:cNvSpPr/>
            <p:nvPr/>
          </p:nvSpPr>
          <p:spPr>
            <a:xfrm>
              <a:off x="7215290" y="2738891"/>
              <a:ext cx="3721436" cy="2086151"/>
            </a:xfrm>
            <a:custGeom>
              <a:avLst/>
              <a:gdLst/>
              <a:ahLst/>
              <a:cxnLst/>
              <a:rect l="l" t="t" r="r" b="b"/>
              <a:pathLst>
                <a:path w="124338" h="69701" extrusionOk="0">
                  <a:moveTo>
                    <a:pt x="67169" y="1"/>
                  </a:moveTo>
                  <a:lnTo>
                    <a:pt x="1705" y="35640"/>
                  </a:lnTo>
                  <a:lnTo>
                    <a:pt x="1" y="36517"/>
                  </a:lnTo>
                  <a:lnTo>
                    <a:pt x="56793" y="69700"/>
                  </a:lnTo>
                  <a:lnTo>
                    <a:pt x="124337" y="30803"/>
                  </a:lnTo>
                  <a:lnTo>
                    <a:pt x="122483" y="29725"/>
                  </a:lnTo>
                  <a:lnTo>
                    <a:pt x="67169"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8" name="Google Shape;1128;p32"/>
            <p:cNvSpPr/>
            <p:nvPr/>
          </p:nvSpPr>
          <p:spPr>
            <a:xfrm>
              <a:off x="7209304" y="2732516"/>
              <a:ext cx="3733408" cy="2098512"/>
            </a:xfrm>
            <a:custGeom>
              <a:avLst/>
              <a:gdLst/>
              <a:ahLst/>
              <a:cxnLst/>
              <a:rect l="l" t="t" r="r" b="b"/>
              <a:pathLst>
                <a:path w="124738" h="70114" extrusionOk="0">
                  <a:moveTo>
                    <a:pt x="67369" y="439"/>
                  </a:moveTo>
                  <a:lnTo>
                    <a:pt x="122582" y="30139"/>
                  </a:lnTo>
                  <a:lnTo>
                    <a:pt x="124111" y="31016"/>
                  </a:lnTo>
                  <a:lnTo>
                    <a:pt x="56993" y="69663"/>
                  </a:lnTo>
                  <a:lnTo>
                    <a:pt x="627" y="36755"/>
                  </a:lnTo>
                  <a:lnTo>
                    <a:pt x="2005" y="36029"/>
                  </a:lnTo>
                  <a:lnTo>
                    <a:pt x="67369" y="439"/>
                  </a:lnTo>
                  <a:close/>
                  <a:moveTo>
                    <a:pt x="67379" y="1"/>
                  </a:moveTo>
                  <a:cubicBezTo>
                    <a:pt x="67344" y="1"/>
                    <a:pt x="67306" y="13"/>
                    <a:pt x="67269" y="38"/>
                  </a:cubicBezTo>
                  <a:lnTo>
                    <a:pt x="1805" y="35653"/>
                  </a:lnTo>
                  <a:lnTo>
                    <a:pt x="101" y="36555"/>
                  </a:lnTo>
                  <a:cubicBezTo>
                    <a:pt x="25" y="36580"/>
                    <a:pt x="0" y="36655"/>
                    <a:pt x="0" y="36730"/>
                  </a:cubicBezTo>
                  <a:cubicBezTo>
                    <a:pt x="0" y="36805"/>
                    <a:pt x="25" y="36881"/>
                    <a:pt x="101" y="36906"/>
                  </a:cubicBezTo>
                  <a:lnTo>
                    <a:pt x="56893" y="70089"/>
                  </a:lnTo>
                  <a:cubicBezTo>
                    <a:pt x="56943" y="70114"/>
                    <a:pt x="56968" y="70114"/>
                    <a:pt x="56993" y="70114"/>
                  </a:cubicBezTo>
                  <a:cubicBezTo>
                    <a:pt x="57043" y="70114"/>
                    <a:pt x="57068" y="70114"/>
                    <a:pt x="57118" y="70089"/>
                  </a:cubicBezTo>
                  <a:lnTo>
                    <a:pt x="124638" y="31216"/>
                  </a:lnTo>
                  <a:cubicBezTo>
                    <a:pt x="124713" y="31166"/>
                    <a:pt x="124738" y="31091"/>
                    <a:pt x="124738" y="31016"/>
                  </a:cubicBezTo>
                  <a:cubicBezTo>
                    <a:pt x="124738" y="30941"/>
                    <a:pt x="124713" y="30891"/>
                    <a:pt x="124638" y="30841"/>
                  </a:cubicBezTo>
                  <a:lnTo>
                    <a:pt x="122783" y="29763"/>
                  </a:lnTo>
                  <a:lnTo>
                    <a:pt x="67469" y="38"/>
                  </a:lnTo>
                  <a:cubicBezTo>
                    <a:pt x="67444" y="13"/>
                    <a:pt x="67413" y="1"/>
                    <a:pt x="6737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9" name="Google Shape;1129;p32"/>
            <p:cNvSpPr/>
            <p:nvPr/>
          </p:nvSpPr>
          <p:spPr>
            <a:xfrm>
              <a:off x="8676562" y="3541823"/>
              <a:ext cx="791409" cy="726611"/>
            </a:xfrm>
            <a:custGeom>
              <a:avLst/>
              <a:gdLst/>
              <a:ahLst/>
              <a:cxnLst/>
              <a:rect l="l" t="t" r="r" b="b"/>
              <a:pathLst>
                <a:path w="26442" h="24277" extrusionOk="0">
                  <a:moveTo>
                    <a:pt x="20359" y="5228"/>
                  </a:moveTo>
                  <a:cubicBezTo>
                    <a:pt x="20561" y="5228"/>
                    <a:pt x="20752" y="5400"/>
                    <a:pt x="20752" y="5630"/>
                  </a:cubicBezTo>
                  <a:lnTo>
                    <a:pt x="20752" y="9565"/>
                  </a:lnTo>
                  <a:lnTo>
                    <a:pt x="7319" y="17209"/>
                  </a:lnTo>
                  <a:lnTo>
                    <a:pt x="7319" y="13224"/>
                  </a:lnTo>
                  <a:cubicBezTo>
                    <a:pt x="7319" y="12898"/>
                    <a:pt x="7494" y="12623"/>
                    <a:pt x="7770" y="12447"/>
                  </a:cubicBezTo>
                  <a:lnTo>
                    <a:pt x="20176" y="5279"/>
                  </a:lnTo>
                  <a:cubicBezTo>
                    <a:pt x="20234" y="5244"/>
                    <a:pt x="20297" y="5228"/>
                    <a:pt x="20359" y="5228"/>
                  </a:cubicBezTo>
                  <a:close/>
                  <a:moveTo>
                    <a:pt x="24852" y="0"/>
                  </a:moveTo>
                  <a:cubicBezTo>
                    <a:pt x="24568" y="0"/>
                    <a:pt x="24279" y="76"/>
                    <a:pt x="24010" y="217"/>
                  </a:cubicBezTo>
                  <a:lnTo>
                    <a:pt x="1654" y="13174"/>
                  </a:lnTo>
                  <a:cubicBezTo>
                    <a:pt x="627" y="13776"/>
                    <a:pt x="0" y="14878"/>
                    <a:pt x="0" y="16056"/>
                  </a:cubicBezTo>
                  <a:lnTo>
                    <a:pt x="0" y="24277"/>
                  </a:lnTo>
                  <a:lnTo>
                    <a:pt x="26441" y="9114"/>
                  </a:lnTo>
                  <a:lnTo>
                    <a:pt x="26441" y="1620"/>
                  </a:lnTo>
                  <a:cubicBezTo>
                    <a:pt x="26441" y="1019"/>
                    <a:pt x="26141" y="517"/>
                    <a:pt x="25639" y="217"/>
                  </a:cubicBezTo>
                  <a:cubicBezTo>
                    <a:pt x="25394" y="69"/>
                    <a:pt x="25125" y="0"/>
                    <a:pt x="24852" y="0"/>
                  </a:cubicBezTo>
                  <a:close/>
                </a:path>
              </a:pathLst>
            </a:custGeom>
            <a:solidFill>
              <a:srgbClr val="D7D3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0" name="Google Shape;1130;p32"/>
            <p:cNvSpPr/>
            <p:nvPr/>
          </p:nvSpPr>
          <p:spPr>
            <a:xfrm>
              <a:off x="8669798" y="3535718"/>
              <a:ext cx="804159" cy="739481"/>
            </a:xfrm>
            <a:custGeom>
              <a:avLst/>
              <a:gdLst/>
              <a:ahLst/>
              <a:cxnLst/>
              <a:rect l="l" t="t" r="r" b="b"/>
              <a:pathLst>
                <a:path w="26868" h="24707" extrusionOk="0">
                  <a:moveTo>
                    <a:pt x="20602" y="5659"/>
                  </a:moveTo>
                  <a:cubicBezTo>
                    <a:pt x="20627" y="5659"/>
                    <a:pt x="20677" y="5659"/>
                    <a:pt x="20677" y="5684"/>
                  </a:cubicBezTo>
                  <a:cubicBezTo>
                    <a:pt x="20702" y="5684"/>
                    <a:pt x="20778" y="5734"/>
                    <a:pt x="20778" y="5834"/>
                  </a:cubicBezTo>
                  <a:lnTo>
                    <a:pt x="20778" y="9644"/>
                  </a:lnTo>
                  <a:lnTo>
                    <a:pt x="7745" y="17062"/>
                  </a:lnTo>
                  <a:lnTo>
                    <a:pt x="7745" y="13428"/>
                  </a:lnTo>
                  <a:cubicBezTo>
                    <a:pt x="7745" y="13178"/>
                    <a:pt x="7870" y="12952"/>
                    <a:pt x="8096" y="12852"/>
                  </a:cubicBezTo>
                  <a:lnTo>
                    <a:pt x="20502" y="5684"/>
                  </a:lnTo>
                  <a:cubicBezTo>
                    <a:pt x="20527" y="5659"/>
                    <a:pt x="20577" y="5659"/>
                    <a:pt x="20602" y="5659"/>
                  </a:cubicBezTo>
                  <a:close/>
                  <a:moveTo>
                    <a:pt x="20593" y="5233"/>
                  </a:moveTo>
                  <a:cubicBezTo>
                    <a:pt x="20489" y="5233"/>
                    <a:pt x="20389" y="5258"/>
                    <a:pt x="20301" y="5308"/>
                  </a:cubicBezTo>
                  <a:lnTo>
                    <a:pt x="7870" y="12476"/>
                  </a:lnTo>
                  <a:cubicBezTo>
                    <a:pt x="7545" y="12676"/>
                    <a:pt x="7344" y="13027"/>
                    <a:pt x="7344" y="13428"/>
                  </a:cubicBezTo>
                  <a:lnTo>
                    <a:pt x="7344" y="17413"/>
                  </a:lnTo>
                  <a:cubicBezTo>
                    <a:pt x="7344" y="17488"/>
                    <a:pt x="7369" y="17564"/>
                    <a:pt x="7444" y="17589"/>
                  </a:cubicBezTo>
                  <a:cubicBezTo>
                    <a:pt x="7469" y="17614"/>
                    <a:pt x="7519" y="17614"/>
                    <a:pt x="7545" y="17614"/>
                  </a:cubicBezTo>
                  <a:cubicBezTo>
                    <a:pt x="7570" y="17614"/>
                    <a:pt x="7620" y="17614"/>
                    <a:pt x="7645" y="17589"/>
                  </a:cubicBezTo>
                  <a:lnTo>
                    <a:pt x="21078" y="9969"/>
                  </a:lnTo>
                  <a:cubicBezTo>
                    <a:pt x="21154" y="9919"/>
                    <a:pt x="21204" y="9844"/>
                    <a:pt x="21204" y="9769"/>
                  </a:cubicBezTo>
                  <a:lnTo>
                    <a:pt x="21204" y="5834"/>
                  </a:lnTo>
                  <a:cubicBezTo>
                    <a:pt x="21204" y="5609"/>
                    <a:pt x="21078" y="5433"/>
                    <a:pt x="20903" y="5308"/>
                  </a:cubicBezTo>
                  <a:cubicBezTo>
                    <a:pt x="20803" y="5258"/>
                    <a:pt x="20696" y="5233"/>
                    <a:pt x="20593" y="5233"/>
                  </a:cubicBezTo>
                  <a:close/>
                  <a:moveTo>
                    <a:pt x="25063" y="421"/>
                  </a:moveTo>
                  <a:cubicBezTo>
                    <a:pt x="25289" y="421"/>
                    <a:pt x="25540" y="471"/>
                    <a:pt x="25765" y="596"/>
                  </a:cubicBezTo>
                  <a:cubicBezTo>
                    <a:pt x="26191" y="847"/>
                    <a:pt x="26467" y="1298"/>
                    <a:pt x="26467" y="1824"/>
                  </a:cubicBezTo>
                  <a:lnTo>
                    <a:pt x="26467" y="9193"/>
                  </a:lnTo>
                  <a:lnTo>
                    <a:pt x="427" y="24130"/>
                  </a:lnTo>
                  <a:lnTo>
                    <a:pt x="427" y="16260"/>
                  </a:lnTo>
                  <a:cubicBezTo>
                    <a:pt x="427" y="15157"/>
                    <a:pt x="1028" y="14130"/>
                    <a:pt x="1981" y="13579"/>
                  </a:cubicBezTo>
                  <a:lnTo>
                    <a:pt x="24362" y="621"/>
                  </a:lnTo>
                  <a:cubicBezTo>
                    <a:pt x="24587" y="471"/>
                    <a:pt x="24813" y="421"/>
                    <a:pt x="25063" y="421"/>
                  </a:cubicBezTo>
                  <a:close/>
                  <a:moveTo>
                    <a:pt x="25051" y="1"/>
                  </a:moveTo>
                  <a:cubicBezTo>
                    <a:pt x="24738" y="1"/>
                    <a:pt x="24424" y="82"/>
                    <a:pt x="24136" y="245"/>
                  </a:cubicBezTo>
                  <a:lnTo>
                    <a:pt x="1755" y="13203"/>
                  </a:lnTo>
                  <a:cubicBezTo>
                    <a:pt x="677" y="13854"/>
                    <a:pt x="1" y="15007"/>
                    <a:pt x="1" y="16260"/>
                  </a:cubicBezTo>
                  <a:lnTo>
                    <a:pt x="1" y="24481"/>
                  </a:lnTo>
                  <a:cubicBezTo>
                    <a:pt x="1" y="24556"/>
                    <a:pt x="51" y="24631"/>
                    <a:pt x="126" y="24681"/>
                  </a:cubicBezTo>
                  <a:cubicBezTo>
                    <a:pt x="151" y="24681"/>
                    <a:pt x="176" y="24706"/>
                    <a:pt x="226" y="24706"/>
                  </a:cubicBezTo>
                  <a:cubicBezTo>
                    <a:pt x="251" y="24706"/>
                    <a:pt x="301" y="24681"/>
                    <a:pt x="326" y="24681"/>
                  </a:cubicBezTo>
                  <a:lnTo>
                    <a:pt x="26768" y="9493"/>
                  </a:lnTo>
                  <a:cubicBezTo>
                    <a:pt x="26843" y="9468"/>
                    <a:pt x="26868" y="9393"/>
                    <a:pt x="26868" y="9318"/>
                  </a:cubicBezTo>
                  <a:lnTo>
                    <a:pt x="26868" y="1824"/>
                  </a:lnTo>
                  <a:cubicBezTo>
                    <a:pt x="26868" y="1147"/>
                    <a:pt x="26542" y="571"/>
                    <a:pt x="25966" y="245"/>
                  </a:cubicBezTo>
                  <a:cubicBezTo>
                    <a:pt x="25677" y="82"/>
                    <a:pt x="25364" y="1"/>
                    <a:pt x="25051" y="1"/>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1" name="Google Shape;1131;p32"/>
            <p:cNvSpPr/>
            <p:nvPr/>
          </p:nvSpPr>
          <p:spPr>
            <a:xfrm>
              <a:off x="7266321" y="2674392"/>
              <a:ext cx="3614886" cy="2086151"/>
            </a:xfrm>
            <a:custGeom>
              <a:avLst/>
              <a:gdLst/>
              <a:ahLst/>
              <a:cxnLst/>
              <a:rect l="l" t="t" r="r" b="b"/>
              <a:pathLst>
                <a:path w="120778" h="69701" extrusionOk="0">
                  <a:moveTo>
                    <a:pt x="65464" y="0"/>
                  </a:moveTo>
                  <a:lnTo>
                    <a:pt x="0" y="37795"/>
                  </a:lnTo>
                  <a:lnTo>
                    <a:pt x="55088" y="69700"/>
                  </a:lnTo>
                  <a:lnTo>
                    <a:pt x="120778" y="31880"/>
                  </a:lnTo>
                  <a:lnTo>
                    <a:pt x="65464"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2" name="Google Shape;1132;p32"/>
            <p:cNvSpPr/>
            <p:nvPr/>
          </p:nvSpPr>
          <p:spPr>
            <a:xfrm>
              <a:off x="7259556" y="2668586"/>
              <a:ext cx="3627666" cy="2098692"/>
            </a:xfrm>
            <a:custGeom>
              <a:avLst/>
              <a:gdLst/>
              <a:ahLst/>
              <a:cxnLst/>
              <a:rect l="l" t="t" r="r" b="b"/>
              <a:pathLst>
                <a:path w="121205" h="70120" extrusionOk="0">
                  <a:moveTo>
                    <a:pt x="65690" y="445"/>
                  </a:moveTo>
                  <a:lnTo>
                    <a:pt x="120578" y="32074"/>
                  </a:lnTo>
                  <a:lnTo>
                    <a:pt x="55314" y="69668"/>
                  </a:lnTo>
                  <a:lnTo>
                    <a:pt x="627" y="37989"/>
                  </a:lnTo>
                  <a:lnTo>
                    <a:pt x="65690" y="445"/>
                  </a:lnTo>
                  <a:close/>
                  <a:moveTo>
                    <a:pt x="65700" y="0"/>
                  </a:moveTo>
                  <a:cubicBezTo>
                    <a:pt x="65665" y="0"/>
                    <a:pt x="65627" y="6"/>
                    <a:pt x="65590" y="19"/>
                  </a:cubicBezTo>
                  <a:lnTo>
                    <a:pt x="101" y="37789"/>
                  </a:lnTo>
                  <a:cubicBezTo>
                    <a:pt x="51" y="37839"/>
                    <a:pt x="1" y="37914"/>
                    <a:pt x="1" y="37989"/>
                  </a:cubicBezTo>
                  <a:cubicBezTo>
                    <a:pt x="1" y="38064"/>
                    <a:pt x="51" y="38114"/>
                    <a:pt x="101" y="38165"/>
                  </a:cubicBezTo>
                  <a:lnTo>
                    <a:pt x="55214" y="70095"/>
                  </a:lnTo>
                  <a:cubicBezTo>
                    <a:pt x="55264" y="70095"/>
                    <a:pt x="55289" y="70120"/>
                    <a:pt x="55314" y="70120"/>
                  </a:cubicBezTo>
                  <a:cubicBezTo>
                    <a:pt x="55364" y="70120"/>
                    <a:pt x="55389" y="70095"/>
                    <a:pt x="55439" y="70095"/>
                  </a:cubicBezTo>
                  <a:lnTo>
                    <a:pt x="121104" y="32275"/>
                  </a:lnTo>
                  <a:cubicBezTo>
                    <a:pt x="121154" y="32225"/>
                    <a:pt x="121204" y="32149"/>
                    <a:pt x="121204" y="32074"/>
                  </a:cubicBezTo>
                  <a:cubicBezTo>
                    <a:pt x="121204" y="31999"/>
                    <a:pt x="121154" y="31949"/>
                    <a:pt x="121104" y="31899"/>
                  </a:cubicBezTo>
                  <a:lnTo>
                    <a:pt x="65790" y="19"/>
                  </a:lnTo>
                  <a:cubicBezTo>
                    <a:pt x="65765" y="6"/>
                    <a:pt x="65734" y="0"/>
                    <a:pt x="6570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3" name="Google Shape;1133;p32"/>
            <p:cNvSpPr/>
            <p:nvPr/>
          </p:nvSpPr>
          <p:spPr>
            <a:xfrm>
              <a:off x="7215290" y="1056346"/>
              <a:ext cx="2011895" cy="2775529"/>
            </a:xfrm>
            <a:custGeom>
              <a:avLst/>
              <a:gdLst/>
              <a:ahLst/>
              <a:cxnLst/>
              <a:rect l="l" t="t" r="r" b="b"/>
              <a:pathLst>
                <a:path w="67220" h="92734" extrusionOk="0">
                  <a:moveTo>
                    <a:pt x="65415" y="1"/>
                  </a:moveTo>
                  <a:lnTo>
                    <a:pt x="1" y="37746"/>
                  </a:lnTo>
                  <a:lnTo>
                    <a:pt x="1" y="92733"/>
                  </a:lnTo>
                  <a:lnTo>
                    <a:pt x="1705" y="91856"/>
                  </a:lnTo>
                  <a:lnTo>
                    <a:pt x="65515" y="53009"/>
                  </a:lnTo>
                  <a:lnTo>
                    <a:pt x="67219" y="1003"/>
                  </a:lnTo>
                  <a:lnTo>
                    <a:pt x="65415"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4" name="Google Shape;1134;p32"/>
            <p:cNvSpPr/>
            <p:nvPr/>
          </p:nvSpPr>
          <p:spPr>
            <a:xfrm>
              <a:off x="7209304" y="1049971"/>
              <a:ext cx="2023867" cy="2787890"/>
            </a:xfrm>
            <a:custGeom>
              <a:avLst/>
              <a:gdLst/>
              <a:ahLst/>
              <a:cxnLst/>
              <a:rect l="l" t="t" r="r" b="b"/>
              <a:pathLst>
                <a:path w="67620" h="93147" extrusionOk="0">
                  <a:moveTo>
                    <a:pt x="65615" y="465"/>
                  </a:moveTo>
                  <a:lnTo>
                    <a:pt x="67194" y="1342"/>
                  </a:lnTo>
                  <a:lnTo>
                    <a:pt x="65514" y="53096"/>
                  </a:lnTo>
                  <a:lnTo>
                    <a:pt x="1805" y="91869"/>
                  </a:lnTo>
                  <a:lnTo>
                    <a:pt x="401" y="92595"/>
                  </a:lnTo>
                  <a:lnTo>
                    <a:pt x="401" y="38084"/>
                  </a:lnTo>
                  <a:lnTo>
                    <a:pt x="65615" y="465"/>
                  </a:lnTo>
                  <a:close/>
                  <a:moveTo>
                    <a:pt x="65615" y="1"/>
                  </a:moveTo>
                  <a:cubicBezTo>
                    <a:pt x="65577" y="1"/>
                    <a:pt x="65540" y="13"/>
                    <a:pt x="65514" y="39"/>
                  </a:cubicBezTo>
                  <a:lnTo>
                    <a:pt x="101" y="37783"/>
                  </a:lnTo>
                  <a:cubicBezTo>
                    <a:pt x="25" y="37808"/>
                    <a:pt x="0" y="37883"/>
                    <a:pt x="0" y="37959"/>
                  </a:cubicBezTo>
                  <a:lnTo>
                    <a:pt x="0" y="92946"/>
                  </a:lnTo>
                  <a:cubicBezTo>
                    <a:pt x="0" y="93021"/>
                    <a:pt x="25" y="93097"/>
                    <a:pt x="101" y="93122"/>
                  </a:cubicBezTo>
                  <a:cubicBezTo>
                    <a:pt x="126" y="93147"/>
                    <a:pt x="151" y="93147"/>
                    <a:pt x="201" y="93147"/>
                  </a:cubicBezTo>
                  <a:lnTo>
                    <a:pt x="301" y="93147"/>
                  </a:lnTo>
                  <a:lnTo>
                    <a:pt x="2005" y="92245"/>
                  </a:lnTo>
                  <a:lnTo>
                    <a:pt x="65840" y="53397"/>
                  </a:lnTo>
                  <a:cubicBezTo>
                    <a:pt x="65890" y="53372"/>
                    <a:pt x="65915" y="53297"/>
                    <a:pt x="65941" y="53247"/>
                  </a:cubicBezTo>
                  <a:lnTo>
                    <a:pt x="67620" y="1216"/>
                  </a:lnTo>
                  <a:cubicBezTo>
                    <a:pt x="67620" y="1141"/>
                    <a:pt x="67595" y="1066"/>
                    <a:pt x="67520" y="1016"/>
                  </a:cubicBezTo>
                  <a:lnTo>
                    <a:pt x="65715" y="39"/>
                  </a:lnTo>
                  <a:cubicBezTo>
                    <a:pt x="65690" y="13"/>
                    <a:pt x="65652" y="1"/>
                    <a:pt x="6561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5" name="Google Shape;1135;p32"/>
            <p:cNvSpPr/>
            <p:nvPr/>
          </p:nvSpPr>
          <p:spPr>
            <a:xfrm>
              <a:off x="7215290" y="1024112"/>
              <a:ext cx="2011895" cy="1456783"/>
            </a:xfrm>
            <a:custGeom>
              <a:avLst/>
              <a:gdLst/>
              <a:ahLst/>
              <a:cxnLst/>
              <a:rect l="l" t="t" r="r" b="b"/>
              <a:pathLst>
                <a:path w="67220" h="48673" extrusionOk="0">
                  <a:moveTo>
                    <a:pt x="67219" y="0"/>
                  </a:moveTo>
                  <a:lnTo>
                    <a:pt x="1" y="38823"/>
                  </a:lnTo>
                  <a:lnTo>
                    <a:pt x="1705" y="39875"/>
                  </a:lnTo>
                  <a:cubicBezTo>
                    <a:pt x="1705" y="39875"/>
                    <a:pt x="17947" y="35335"/>
                    <a:pt x="18675" y="35335"/>
                  </a:cubicBezTo>
                  <a:cubicBezTo>
                    <a:pt x="18686" y="35335"/>
                    <a:pt x="18694" y="35336"/>
                    <a:pt x="18698" y="35339"/>
                  </a:cubicBezTo>
                  <a:cubicBezTo>
                    <a:pt x="23109" y="38096"/>
                    <a:pt x="28297" y="39023"/>
                    <a:pt x="33309" y="40101"/>
                  </a:cubicBezTo>
                  <a:cubicBezTo>
                    <a:pt x="39149" y="41379"/>
                    <a:pt x="44989" y="42833"/>
                    <a:pt x="50778" y="44361"/>
                  </a:cubicBezTo>
                  <a:cubicBezTo>
                    <a:pt x="55791" y="45690"/>
                    <a:pt x="60753" y="47143"/>
                    <a:pt x="65690" y="48672"/>
                  </a:cubicBezTo>
                  <a:lnTo>
                    <a:pt x="67219" y="2080"/>
                  </a:lnTo>
                  <a:lnTo>
                    <a:pt x="67219"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6" name="Google Shape;1136;p32"/>
            <p:cNvSpPr/>
            <p:nvPr/>
          </p:nvSpPr>
          <p:spPr>
            <a:xfrm>
              <a:off x="7209304" y="1017737"/>
              <a:ext cx="2023867" cy="1469892"/>
            </a:xfrm>
            <a:custGeom>
              <a:avLst/>
              <a:gdLst/>
              <a:ahLst/>
              <a:cxnLst/>
              <a:rect l="l" t="t" r="r" b="b"/>
              <a:pathLst>
                <a:path w="67620" h="49111" extrusionOk="0">
                  <a:moveTo>
                    <a:pt x="67194" y="589"/>
                  </a:moveTo>
                  <a:lnTo>
                    <a:pt x="67194" y="2268"/>
                  </a:lnTo>
                  <a:lnTo>
                    <a:pt x="65690" y="48610"/>
                  </a:lnTo>
                  <a:cubicBezTo>
                    <a:pt x="60402" y="46980"/>
                    <a:pt x="55615" y="45577"/>
                    <a:pt x="51028" y="44374"/>
                  </a:cubicBezTo>
                  <a:cubicBezTo>
                    <a:pt x="44512" y="42645"/>
                    <a:pt x="38798" y="41266"/>
                    <a:pt x="33559" y="40113"/>
                  </a:cubicBezTo>
                  <a:cubicBezTo>
                    <a:pt x="33083" y="40013"/>
                    <a:pt x="32632" y="39913"/>
                    <a:pt x="32181" y="39812"/>
                  </a:cubicBezTo>
                  <a:cubicBezTo>
                    <a:pt x="27670" y="38860"/>
                    <a:pt x="22983" y="37858"/>
                    <a:pt x="19023" y="35376"/>
                  </a:cubicBezTo>
                  <a:cubicBezTo>
                    <a:pt x="18998" y="35376"/>
                    <a:pt x="18973" y="35351"/>
                    <a:pt x="18923" y="35351"/>
                  </a:cubicBezTo>
                  <a:cubicBezTo>
                    <a:pt x="18572" y="35351"/>
                    <a:pt x="16542" y="35777"/>
                    <a:pt x="1930" y="39863"/>
                  </a:cubicBezTo>
                  <a:lnTo>
                    <a:pt x="602" y="39036"/>
                  </a:lnTo>
                  <a:lnTo>
                    <a:pt x="67194" y="589"/>
                  </a:lnTo>
                  <a:close/>
                  <a:moveTo>
                    <a:pt x="67410" y="0"/>
                  </a:moveTo>
                  <a:cubicBezTo>
                    <a:pt x="67375" y="0"/>
                    <a:pt x="67344" y="13"/>
                    <a:pt x="67319" y="38"/>
                  </a:cubicBezTo>
                  <a:lnTo>
                    <a:pt x="101" y="38860"/>
                  </a:lnTo>
                  <a:cubicBezTo>
                    <a:pt x="25" y="38885"/>
                    <a:pt x="0" y="38960"/>
                    <a:pt x="0" y="39036"/>
                  </a:cubicBezTo>
                  <a:cubicBezTo>
                    <a:pt x="0" y="39111"/>
                    <a:pt x="25" y="39161"/>
                    <a:pt x="101" y="39211"/>
                  </a:cubicBezTo>
                  <a:lnTo>
                    <a:pt x="1780" y="40264"/>
                  </a:lnTo>
                  <a:cubicBezTo>
                    <a:pt x="1815" y="40281"/>
                    <a:pt x="1863" y="40299"/>
                    <a:pt x="1906" y="40299"/>
                  </a:cubicBezTo>
                  <a:cubicBezTo>
                    <a:pt x="1924" y="40299"/>
                    <a:pt x="1941" y="40296"/>
                    <a:pt x="1955" y="40289"/>
                  </a:cubicBezTo>
                  <a:cubicBezTo>
                    <a:pt x="8346" y="38509"/>
                    <a:pt x="17995" y="35878"/>
                    <a:pt x="18848" y="35777"/>
                  </a:cubicBezTo>
                  <a:cubicBezTo>
                    <a:pt x="22858" y="38259"/>
                    <a:pt x="27569" y="39261"/>
                    <a:pt x="32106" y="40239"/>
                  </a:cubicBezTo>
                  <a:cubicBezTo>
                    <a:pt x="32557" y="40339"/>
                    <a:pt x="33008" y="40439"/>
                    <a:pt x="33459" y="40514"/>
                  </a:cubicBezTo>
                  <a:cubicBezTo>
                    <a:pt x="38697" y="41667"/>
                    <a:pt x="44412" y="43046"/>
                    <a:pt x="50928" y="44775"/>
                  </a:cubicBezTo>
                  <a:cubicBezTo>
                    <a:pt x="55565" y="46003"/>
                    <a:pt x="60452" y="47407"/>
                    <a:pt x="65840" y="49086"/>
                  </a:cubicBezTo>
                  <a:cubicBezTo>
                    <a:pt x="65865" y="49111"/>
                    <a:pt x="65865" y="49111"/>
                    <a:pt x="65890" y="49111"/>
                  </a:cubicBezTo>
                  <a:cubicBezTo>
                    <a:pt x="65941" y="49111"/>
                    <a:pt x="65991" y="49086"/>
                    <a:pt x="66016" y="49061"/>
                  </a:cubicBezTo>
                  <a:cubicBezTo>
                    <a:pt x="66066" y="49036"/>
                    <a:pt x="66116" y="48960"/>
                    <a:pt x="66116" y="48910"/>
                  </a:cubicBezTo>
                  <a:lnTo>
                    <a:pt x="67620" y="2293"/>
                  </a:lnTo>
                  <a:lnTo>
                    <a:pt x="67620" y="213"/>
                  </a:lnTo>
                  <a:cubicBezTo>
                    <a:pt x="67620" y="138"/>
                    <a:pt x="67595" y="63"/>
                    <a:pt x="67520" y="38"/>
                  </a:cubicBezTo>
                  <a:cubicBezTo>
                    <a:pt x="67482" y="13"/>
                    <a:pt x="67444" y="0"/>
                    <a:pt x="6741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7" name="Google Shape;1137;p32"/>
            <p:cNvSpPr/>
            <p:nvPr/>
          </p:nvSpPr>
          <p:spPr>
            <a:xfrm>
              <a:off x="7266321" y="1086366"/>
              <a:ext cx="1960864" cy="2719260"/>
            </a:xfrm>
            <a:custGeom>
              <a:avLst/>
              <a:gdLst/>
              <a:ahLst/>
              <a:cxnLst/>
              <a:rect l="l" t="t" r="r" b="b"/>
              <a:pathLst>
                <a:path w="65515" h="90854" extrusionOk="0">
                  <a:moveTo>
                    <a:pt x="65514" y="0"/>
                  </a:moveTo>
                  <a:lnTo>
                    <a:pt x="0" y="37795"/>
                  </a:lnTo>
                  <a:lnTo>
                    <a:pt x="0" y="90853"/>
                  </a:lnTo>
                  <a:lnTo>
                    <a:pt x="65514" y="53058"/>
                  </a:lnTo>
                  <a:lnTo>
                    <a:pt x="65514"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8" name="Google Shape;1138;p32"/>
            <p:cNvSpPr/>
            <p:nvPr/>
          </p:nvSpPr>
          <p:spPr>
            <a:xfrm>
              <a:off x="7259556" y="1079811"/>
              <a:ext cx="1973614" cy="2731801"/>
            </a:xfrm>
            <a:custGeom>
              <a:avLst/>
              <a:gdLst/>
              <a:ahLst/>
              <a:cxnLst/>
              <a:rect l="l" t="t" r="r" b="b"/>
              <a:pathLst>
                <a:path w="65941" h="91273" extrusionOk="0">
                  <a:moveTo>
                    <a:pt x="65515" y="570"/>
                  </a:moveTo>
                  <a:lnTo>
                    <a:pt x="65515" y="53177"/>
                  </a:lnTo>
                  <a:lnTo>
                    <a:pt x="427" y="90696"/>
                  </a:lnTo>
                  <a:lnTo>
                    <a:pt x="427" y="38139"/>
                  </a:lnTo>
                  <a:lnTo>
                    <a:pt x="65515" y="570"/>
                  </a:lnTo>
                  <a:close/>
                  <a:moveTo>
                    <a:pt x="65731" y="0"/>
                  </a:moveTo>
                  <a:cubicBezTo>
                    <a:pt x="65696" y="0"/>
                    <a:pt x="65665" y="6"/>
                    <a:pt x="65640" y="19"/>
                  </a:cubicBezTo>
                  <a:lnTo>
                    <a:pt x="101" y="37839"/>
                  </a:lnTo>
                  <a:cubicBezTo>
                    <a:pt x="51" y="37864"/>
                    <a:pt x="1" y="37939"/>
                    <a:pt x="1" y="38014"/>
                  </a:cubicBezTo>
                  <a:lnTo>
                    <a:pt x="1" y="91072"/>
                  </a:lnTo>
                  <a:cubicBezTo>
                    <a:pt x="1" y="91147"/>
                    <a:pt x="51" y="91197"/>
                    <a:pt x="101" y="91248"/>
                  </a:cubicBezTo>
                  <a:cubicBezTo>
                    <a:pt x="151" y="91273"/>
                    <a:pt x="176" y="91273"/>
                    <a:pt x="226" y="91273"/>
                  </a:cubicBezTo>
                  <a:cubicBezTo>
                    <a:pt x="251" y="91273"/>
                    <a:pt x="276" y="91273"/>
                    <a:pt x="326" y="91248"/>
                  </a:cubicBezTo>
                  <a:lnTo>
                    <a:pt x="65841" y="53478"/>
                  </a:lnTo>
                  <a:cubicBezTo>
                    <a:pt x="65916" y="53428"/>
                    <a:pt x="65941" y="53353"/>
                    <a:pt x="65941" y="53277"/>
                  </a:cubicBezTo>
                  <a:lnTo>
                    <a:pt x="65941" y="219"/>
                  </a:lnTo>
                  <a:cubicBezTo>
                    <a:pt x="65941" y="144"/>
                    <a:pt x="65916" y="69"/>
                    <a:pt x="65841" y="19"/>
                  </a:cubicBezTo>
                  <a:cubicBezTo>
                    <a:pt x="65803" y="6"/>
                    <a:pt x="65765" y="0"/>
                    <a:pt x="6573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9" name="Google Shape;1139;p32"/>
            <p:cNvSpPr/>
            <p:nvPr/>
          </p:nvSpPr>
          <p:spPr>
            <a:xfrm>
              <a:off x="7906164" y="2679630"/>
              <a:ext cx="60040" cy="160574"/>
            </a:xfrm>
            <a:custGeom>
              <a:avLst/>
              <a:gdLst/>
              <a:ahLst/>
              <a:cxnLst/>
              <a:rect l="l" t="t" r="r" b="b"/>
              <a:pathLst>
                <a:path w="2006" h="5365" extrusionOk="0">
                  <a:moveTo>
                    <a:pt x="2006" y="1"/>
                  </a:moveTo>
                  <a:lnTo>
                    <a:pt x="1" y="1154"/>
                  </a:lnTo>
                  <a:lnTo>
                    <a:pt x="1" y="5364"/>
                  </a:lnTo>
                  <a:lnTo>
                    <a:pt x="2006" y="4186"/>
                  </a:lnTo>
                  <a:lnTo>
                    <a:pt x="2006" y="1"/>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0" name="Google Shape;1140;p32"/>
            <p:cNvSpPr/>
            <p:nvPr/>
          </p:nvSpPr>
          <p:spPr>
            <a:xfrm>
              <a:off x="7940673" y="2722400"/>
              <a:ext cx="3771" cy="25530"/>
            </a:xfrm>
            <a:custGeom>
              <a:avLst/>
              <a:gdLst/>
              <a:ahLst/>
              <a:cxnLst/>
              <a:rect l="l" t="t" r="r" b="b"/>
              <a:pathLst>
                <a:path w="126" h="853" extrusionOk="0">
                  <a:moveTo>
                    <a:pt x="126" y="0"/>
                  </a:moveTo>
                  <a:lnTo>
                    <a:pt x="1" y="101"/>
                  </a:lnTo>
                  <a:lnTo>
                    <a:pt x="1" y="853"/>
                  </a:lnTo>
                  <a:lnTo>
                    <a:pt x="126" y="752"/>
                  </a:lnTo>
                  <a:lnTo>
                    <a:pt x="126"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1" name="Google Shape;1141;p32"/>
            <p:cNvSpPr/>
            <p:nvPr/>
          </p:nvSpPr>
          <p:spPr>
            <a:xfrm>
              <a:off x="7931664" y="2727638"/>
              <a:ext cx="3801" cy="25560"/>
            </a:xfrm>
            <a:custGeom>
              <a:avLst/>
              <a:gdLst/>
              <a:ahLst/>
              <a:cxnLst/>
              <a:rect l="l" t="t" r="r" b="b"/>
              <a:pathLst>
                <a:path w="127" h="854" extrusionOk="0">
                  <a:moveTo>
                    <a:pt x="126" y="1"/>
                  </a:moveTo>
                  <a:lnTo>
                    <a:pt x="1" y="101"/>
                  </a:lnTo>
                  <a:lnTo>
                    <a:pt x="1" y="853"/>
                  </a:lnTo>
                  <a:lnTo>
                    <a:pt x="126" y="753"/>
                  </a:lnTo>
                  <a:lnTo>
                    <a:pt x="126"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2" name="Google Shape;1142;p32"/>
            <p:cNvSpPr/>
            <p:nvPr/>
          </p:nvSpPr>
          <p:spPr>
            <a:xfrm>
              <a:off x="7940673" y="2764392"/>
              <a:ext cx="3771" cy="24812"/>
            </a:xfrm>
            <a:custGeom>
              <a:avLst/>
              <a:gdLst/>
              <a:ahLst/>
              <a:cxnLst/>
              <a:rect l="l" t="t" r="r" b="b"/>
              <a:pathLst>
                <a:path w="126" h="829" extrusionOk="0">
                  <a:moveTo>
                    <a:pt x="126" y="1"/>
                  </a:moveTo>
                  <a:lnTo>
                    <a:pt x="1" y="76"/>
                  </a:lnTo>
                  <a:lnTo>
                    <a:pt x="1" y="828"/>
                  </a:lnTo>
                  <a:lnTo>
                    <a:pt x="126" y="753"/>
                  </a:lnTo>
                  <a:lnTo>
                    <a:pt x="126"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3" name="Google Shape;1143;p32"/>
            <p:cNvSpPr/>
            <p:nvPr/>
          </p:nvSpPr>
          <p:spPr>
            <a:xfrm>
              <a:off x="7931664" y="2769659"/>
              <a:ext cx="3801" cy="24782"/>
            </a:xfrm>
            <a:custGeom>
              <a:avLst/>
              <a:gdLst/>
              <a:ahLst/>
              <a:cxnLst/>
              <a:rect l="l" t="t" r="r" b="b"/>
              <a:pathLst>
                <a:path w="127" h="828" extrusionOk="0">
                  <a:moveTo>
                    <a:pt x="126" y="0"/>
                  </a:moveTo>
                  <a:lnTo>
                    <a:pt x="1" y="76"/>
                  </a:lnTo>
                  <a:lnTo>
                    <a:pt x="1" y="827"/>
                  </a:lnTo>
                  <a:lnTo>
                    <a:pt x="126" y="752"/>
                  </a:lnTo>
                  <a:lnTo>
                    <a:pt x="126"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4" name="Google Shape;1144;p32"/>
            <p:cNvSpPr/>
            <p:nvPr/>
          </p:nvSpPr>
          <p:spPr>
            <a:xfrm>
              <a:off x="7893414" y="2708153"/>
              <a:ext cx="12780" cy="132051"/>
            </a:xfrm>
            <a:custGeom>
              <a:avLst/>
              <a:gdLst/>
              <a:ahLst/>
              <a:cxnLst/>
              <a:rect l="l" t="t" r="r" b="b"/>
              <a:pathLst>
                <a:path w="427" h="4412" extrusionOk="0">
                  <a:moveTo>
                    <a:pt x="1" y="0"/>
                  </a:moveTo>
                  <a:lnTo>
                    <a:pt x="1" y="4186"/>
                  </a:lnTo>
                  <a:lnTo>
                    <a:pt x="427" y="4411"/>
                  </a:lnTo>
                  <a:lnTo>
                    <a:pt x="427" y="201"/>
                  </a:lnTo>
                  <a:lnTo>
                    <a:pt x="1"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5" name="Google Shape;1145;p32"/>
            <p:cNvSpPr/>
            <p:nvPr/>
          </p:nvSpPr>
          <p:spPr>
            <a:xfrm>
              <a:off x="7893414" y="2674392"/>
              <a:ext cx="72790" cy="39777"/>
            </a:xfrm>
            <a:custGeom>
              <a:avLst/>
              <a:gdLst/>
              <a:ahLst/>
              <a:cxnLst/>
              <a:rect l="l" t="t" r="r" b="b"/>
              <a:pathLst>
                <a:path w="2432" h="1329" extrusionOk="0">
                  <a:moveTo>
                    <a:pt x="1981" y="0"/>
                  </a:moveTo>
                  <a:lnTo>
                    <a:pt x="1" y="1128"/>
                  </a:lnTo>
                  <a:lnTo>
                    <a:pt x="427" y="1329"/>
                  </a:lnTo>
                  <a:lnTo>
                    <a:pt x="2432" y="176"/>
                  </a:lnTo>
                  <a:lnTo>
                    <a:pt x="1981"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6" name="Google Shape;1146;p32"/>
            <p:cNvSpPr/>
            <p:nvPr/>
          </p:nvSpPr>
          <p:spPr>
            <a:xfrm>
              <a:off x="7266321" y="2466618"/>
              <a:ext cx="1960864" cy="1339008"/>
            </a:xfrm>
            <a:custGeom>
              <a:avLst/>
              <a:gdLst/>
              <a:ahLst/>
              <a:cxnLst/>
              <a:rect l="l" t="t" r="r" b="b"/>
              <a:pathLst>
                <a:path w="65515" h="44738" extrusionOk="0">
                  <a:moveTo>
                    <a:pt x="65514" y="0"/>
                  </a:moveTo>
                  <a:lnTo>
                    <a:pt x="0" y="37770"/>
                  </a:lnTo>
                  <a:lnTo>
                    <a:pt x="0" y="44737"/>
                  </a:lnTo>
                  <a:lnTo>
                    <a:pt x="65514" y="6942"/>
                  </a:lnTo>
                  <a:lnTo>
                    <a:pt x="65514"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7" name="Google Shape;1147;p32"/>
            <p:cNvSpPr/>
            <p:nvPr/>
          </p:nvSpPr>
          <p:spPr>
            <a:xfrm>
              <a:off x="7259556" y="2460213"/>
              <a:ext cx="1973614" cy="1351399"/>
            </a:xfrm>
            <a:custGeom>
              <a:avLst/>
              <a:gdLst/>
              <a:ahLst/>
              <a:cxnLst/>
              <a:rect l="l" t="t" r="r" b="b"/>
              <a:pathLst>
                <a:path w="65941" h="45152" extrusionOk="0">
                  <a:moveTo>
                    <a:pt x="65515" y="590"/>
                  </a:moveTo>
                  <a:lnTo>
                    <a:pt x="65515" y="7056"/>
                  </a:lnTo>
                  <a:lnTo>
                    <a:pt x="427" y="44575"/>
                  </a:lnTo>
                  <a:lnTo>
                    <a:pt x="427" y="38109"/>
                  </a:lnTo>
                  <a:lnTo>
                    <a:pt x="65515" y="590"/>
                  </a:lnTo>
                  <a:close/>
                  <a:moveTo>
                    <a:pt x="65731" y="1"/>
                  </a:moveTo>
                  <a:cubicBezTo>
                    <a:pt x="65696" y="1"/>
                    <a:pt x="65665" y="14"/>
                    <a:pt x="65640" y="39"/>
                  </a:cubicBezTo>
                  <a:lnTo>
                    <a:pt x="101" y="37808"/>
                  </a:lnTo>
                  <a:cubicBezTo>
                    <a:pt x="51" y="37858"/>
                    <a:pt x="1" y="37908"/>
                    <a:pt x="1" y="37984"/>
                  </a:cubicBezTo>
                  <a:lnTo>
                    <a:pt x="1" y="44951"/>
                  </a:lnTo>
                  <a:cubicBezTo>
                    <a:pt x="1" y="45026"/>
                    <a:pt x="51" y="45076"/>
                    <a:pt x="101" y="45127"/>
                  </a:cubicBezTo>
                  <a:cubicBezTo>
                    <a:pt x="151" y="45152"/>
                    <a:pt x="176" y="45152"/>
                    <a:pt x="226" y="45152"/>
                  </a:cubicBezTo>
                  <a:cubicBezTo>
                    <a:pt x="251" y="45152"/>
                    <a:pt x="276" y="45152"/>
                    <a:pt x="326" y="45127"/>
                  </a:cubicBezTo>
                  <a:lnTo>
                    <a:pt x="65841" y="7357"/>
                  </a:lnTo>
                  <a:cubicBezTo>
                    <a:pt x="65916" y="7307"/>
                    <a:pt x="65941" y="7232"/>
                    <a:pt x="65941" y="7156"/>
                  </a:cubicBezTo>
                  <a:lnTo>
                    <a:pt x="65941" y="214"/>
                  </a:lnTo>
                  <a:cubicBezTo>
                    <a:pt x="65941" y="139"/>
                    <a:pt x="65916" y="64"/>
                    <a:pt x="65841" y="39"/>
                  </a:cubicBezTo>
                  <a:cubicBezTo>
                    <a:pt x="65803" y="14"/>
                    <a:pt x="65765" y="1"/>
                    <a:pt x="6573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8" name="Google Shape;1148;p32"/>
            <p:cNvSpPr/>
            <p:nvPr/>
          </p:nvSpPr>
          <p:spPr>
            <a:xfrm>
              <a:off x="9227155" y="1054102"/>
              <a:ext cx="1709572" cy="2606723"/>
            </a:xfrm>
            <a:custGeom>
              <a:avLst/>
              <a:gdLst/>
              <a:ahLst/>
              <a:cxnLst/>
              <a:rect l="l" t="t" r="r" b="b"/>
              <a:pathLst>
                <a:path w="57119" h="87094" extrusionOk="0">
                  <a:moveTo>
                    <a:pt x="1730" y="1"/>
                  </a:moveTo>
                  <a:lnTo>
                    <a:pt x="0" y="1078"/>
                  </a:lnTo>
                  <a:lnTo>
                    <a:pt x="1855" y="53009"/>
                  </a:lnTo>
                  <a:lnTo>
                    <a:pt x="55264" y="86016"/>
                  </a:lnTo>
                  <a:lnTo>
                    <a:pt x="57118" y="87094"/>
                  </a:lnTo>
                  <a:lnTo>
                    <a:pt x="57118" y="31831"/>
                  </a:lnTo>
                  <a:lnTo>
                    <a:pt x="1730"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9" name="Google Shape;1149;p32"/>
            <p:cNvSpPr/>
            <p:nvPr/>
          </p:nvSpPr>
          <p:spPr>
            <a:xfrm>
              <a:off x="9220390" y="1047727"/>
              <a:ext cx="1722322" cy="2619863"/>
            </a:xfrm>
            <a:custGeom>
              <a:avLst/>
              <a:gdLst/>
              <a:ahLst/>
              <a:cxnLst/>
              <a:rect l="l" t="t" r="r" b="b"/>
              <a:pathLst>
                <a:path w="57545" h="87533" extrusionOk="0">
                  <a:moveTo>
                    <a:pt x="1956" y="464"/>
                  </a:moveTo>
                  <a:lnTo>
                    <a:pt x="57144" y="32169"/>
                  </a:lnTo>
                  <a:lnTo>
                    <a:pt x="57144" y="86956"/>
                  </a:lnTo>
                  <a:lnTo>
                    <a:pt x="55590" y="86054"/>
                  </a:lnTo>
                  <a:lnTo>
                    <a:pt x="2281" y="53096"/>
                  </a:lnTo>
                  <a:lnTo>
                    <a:pt x="427" y="1392"/>
                  </a:lnTo>
                  <a:lnTo>
                    <a:pt x="1956" y="464"/>
                  </a:lnTo>
                  <a:close/>
                  <a:moveTo>
                    <a:pt x="1965" y="1"/>
                  </a:moveTo>
                  <a:cubicBezTo>
                    <a:pt x="1931" y="1"/>
                    <a:pt x="1893" y="13"/>
                    <a:pt x="1855" y="38"/>
                  </a:cubicBezTo>
                  <a:lnTo>
                    <a:pt x="101" y="1116"/>
                  </a:lnTo>
                  <a:cubicBezTo>
                    <a:pt x="51" y="1141"/>
                    <a:pt x="1" y="1216"/>
                    <a:pt x="26" y="1291"/>
                  </a:cubicBezTo>
                  <a:lnTo>
                    <a:pt x="1880" y="53222"/>
                  </a:lnTo>
                  <a:cubicBezTo>
                    <a:pt x="1880" y="53297"/>
                    <a:pt x="1905" y="53347"/>
                    <a:pt x="1981" y="53397"/>
                  </a:cubicBezTo>
                  <a:lnTo>
                    <a:pt x="55389" y="86430"/>
                  </a:lnTo>
                  <a:lnTo>
                    <a:pt x="57244" y="87507"/>
                  </a:lnTo>
                  <a:cubicBezTo>
                    <a:pt x="57269" y="87507"/>
                    <a:pt x="57294" y="87533"/>
                    <a:pt x="57344" y="87533"/>
                  </a:cubicBezTo>
                  <a:cubicBezTo>
                    <a:pt x="57369" y="87533"/>
                    <a:pt x="57420" y="87507"/>
                    <a:pt x="57445" y="87507"/>
                  </a:cubicBezTo>
                  <a:cubicBezTo>
                    <a:pt x="57520" y="87457"/>
                    <a:pt x="57545" y="87382"/>
                    <a:pt x="57545" y="87307"/>
                  </a:cubicBezTo>
                  <a:lnTo>
                    <a:pt x="57545" y="32044"/>
                  </a:lnTo>
                  <a:cubicBezTo>
                    <a:pt x="57545" y="31968"/>
                    <a:pt x="57520" y="31893"/>
                    <a:pt x="57445" y="31868"/>
                  </a:cubicBezTo>
                  <a:lnTo>
                    <a:pt x="2056" y="38"/>
                  </a:lnTo>
                  <a:cubicBezTo>
                    <a:pt x="2031" y="13"/>
                    <a:pt x="1999" y="1"/>
                    <a:pt x="196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0" name="Google Shape;1150;p32"/>
            <p:cNvSpPr/>
            <p:nvPr/>
          </p:nvSpPr>
          <p:spPr>
            <a:xfrm>
              <a:off x="9227155" y="1024112"/>
              <a:ext cx="1709572" cy="2505440"/>
            </a:xfrm>
            <a:custGeom>
              <a:avLst/>
              <a:gdLst/>
              <a:ahLst/>
              <a:cxnLst/>
              <a:rect l="l" t="t" r="r" b="b"/>
              <a:pathLst>
                <a:path w="57119" h="83710" extrusionOk="0">
                  <a:moveTo>
                    <a:pt x="0" y="0"/>
                  </a:moveTo>
                  <a:lnTo>
                    <a:pt x="0" y="2080"/>
                  </a:lnTo>
                  <a:lnTo>
                    <a:pt x="1855" y="54011"/>
                  </a:lnTo>
                  <a:lnTo>
                    <a:pt x="49900" y="83710"/>
                  </a:lnTo>
                  <a:cubicBezTo>
                    <a:pt x="49750" y="81905"/>
                    <a:pt x="49224" y="80076"/>
                    <a:pt x="48848" y="78347"/>
                  </a:cubicBezTo>
                  <a:cubicBezTo>
                    <a:pt x="48246" y="75489"/>
                    <a:pt x="48071" y="72557"/>
                    <a:pt x="47670" y="69700"/>
                  </a:cubicBezTo>
                  <a:cubicBezTo>
                    <a:pt x="46918" y="64311"/>
                    <a:pt x="45514" y="58973"/>
                    <a:pt x="45539" y="53484"/>
                  </a:cubicBezTo>
                  <a:cubicBezTo>
                    <a:pt x="45539" y="48672"/>
                    <a:pt x="46141" y="43158"/>
                    <a:pt x="49023" y="39148"/>
                  </a:cubicBezTo>
                  <a:cubicBezTo>
                    <a:pt x="50351" y="37244"/>
                    <a:pt x="55264" y="33985"/>
                    <a:pt x="55264" y="33985"/>
                  </a:cubicBezTo>
                  <a:lnTo>
                    <a:pt x="57118" y="32833"/>
                  </a:lnTo>
                  <a:lnTo>
                    <a:pt x="0"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1" name="Google Shape;1151;p32"/>
            <p:cNvSpPr/>
            <p:nvPr/>
          </p:nvSpPr>
          <p:spPr>
            <a:xfrm>
              <a:off x="9220390" y="1017737"/>
              <a:ext cx="1722322" cy="2518580"/>
            </a:xfrm>
            <a:custGeom>
              <a:avLst/>
              <a:gdLst/>
              <a:ahLst/>
              <a:cxnLst/>
              <a:rect l="l" t="t" r="r" b="b"/>
              <a:pathLst>
                <a:path w="57545" h="84149" extrusionOk="0">
                  <a:moveTo>
                    <a:pt x="427" y="564"/>
                  </a:moveTo>
                  <a:lnTo>
                    <a:pt x="56943" y="33046"/>
                  </a:lnTo>
                  <a:lnTo>
                    <a:pt x="55364" y="34023"/>
                  </a:lnTo>
                  <a:cubicBezTo>
                    <a:pt x="55164" y="34148"/>
                    <a:pt x="50402" y="37331"/>
                    <a:pt x="49074" y="39236"/>
                  </a:cubicBezTo>
                  <a:cubicBezTo>
                    <a:pt x="46718" y="42544"/>
                    <a:pt x="45565" y="47281"/>
                    <a:pt x="45540" y="53697"/>
                  </a:cubicBezTo>
                  <a:cubicBezTo>
                    <a:pt x="45540" y="57507"/>
                    <a:pt x="46216" y="61266"/>
                    <a:pt x="46868" y="64925"/>
                  </a:cubicBezTo>
                  <a:cubicBezTo>
                    <a:pt x="47144" y="66554"/>
                    <a:pt x="47445" y="68259"/>
                    <a:pt x="47670" y="69938"/>
                  </a:cubicBezTo>
                  <a:cubicBezTo>
                    <a:pt x="47820" y="70915"/>
                    <a:pt x="47921" y="71918"/>
                    <a:pt x="48046" y="72870"/>
                  </a:cubicBezTo>
                  <a:cubicBezTo>
                    <a:pt x="48247" y="74750"/>
                    <a:pt x="48472" y="76705"/>
                    <a:pt x="48873" y="78610"/>
                  </a:cubicBezTo>
                  <a:cubicBezTo>
                    <a:pt x="48973" y="79061"/>
                    <a:pt x="49099" y="79537"/>
                    <a:pt x="49199" y="80038"/>
                  </a:cubicBezTo>
                  <a:cubicBezTo>
                    <a:pt x="49475" y="81191"/>
                    <a:pt x="49750" y="82369"/>
                    <a:pt x="49876" y="83522"/>
                  </a:cubicBezTo>
                  <a:lnTo>
                    <a:pt x="2281" y="54098"/>
                  </a:lnTo>
                  <a:lnTo>
                    <a:pt x="427" y="2293"/>
                  </a:lnTo>
                  <a:lnTo>
                    <a:pt x="427" y="564"/>
                  </a:lnTo>
                  <a:close/>
                  <a:moveTo>
                    <a:pt x="217" y="0"/>
                  </a:moveTo>
                  <a:cubicBezTo>
                    <a:pt x="182" y="0"/>
                    <a:pt x="151" y="13"/>
                    <a:pt x="126" y="38"/>
                  </a:cubicBezTo>
                  <a:cubicBezTo>
                    <a:pt x="51" y="63"/>
                    <a:pt x="1" y="138"/>
                    <a:pt x="1" y="213"/>
                  </a:cubicBezTo>
                  <a:lnTo>
                    <a:pt x="26" y="2293"/>
                  </a:lnTo>
                  <a:lnTo>
                    <a:pt x="1880" y="54224"/>
                  </a:lnTo>
                  <a:cubicBezTo>
                    <a:pt x="1880" y="54299"/>
                    <a:pt x="1905" y="54349"/>
                    <a:pt x="1981" y="54399"/>
                  </a:cubicBezTo>
                  <a:lnTo>
                    <a:pt x="50026" y="84098"/>
                  </a:lnTo>
                  <a:cubicBezTo>
                    <a:pt x="50051" y="84124"/>
                    <a:pt x="50101" y="84149"/>
                    <a:pt x="50126" y="84149"/>
                  </a:cubicBezTo>
                  <a:cubicBezTo>
                    <a:pt x="50176" y="84149"/>
                    <a:pt x="50201" y="84124"/>
                    <a:pt x="50227" y="84098"/>
                  </a:cubicBezTo>
                  <a:cubicBezTo>
                    <a:pt x="50302" y="84073"/>
                    <a:pt x="50352" y="83998"/>
                    <a:pt x="50327" y="83923"/>
                  </a:cubicBezTo>
                  <a:cubicBezTo>
                    <a:pt x="50227" y="82570"/>
                    <a:pt x="49901" y="81241"/>
                    <a:pt x="49600" y="79938"/>
                  </a:cubicBezTo>
                  <a:cubicBezTo>
                    <a:pt x="49500" y="79462"/>
                    <a:pt x="49374" y="78986"/>
                    <a:pt x="49299" y="78509"/>
                  </a:cubicBezTo>
                  <a:cubicBezTo>
                    <a:pt x="48898" y="76630"/>
                    <a:pt x="48673" y="74700"/>
                    <a:pt x="48447" y="72820"/>
                  </a:cubicBezTo>
                  <a:cubicBezTo>
                    <a:pt x="48347" y="71868"/>
                    <a:pt x="48222" y="70865"/>
                    <a:pt x="48096" y="69863"/>
                  </a:cubicBezTo>
                  <a:cubicBezTo>
                    <a:pt x="47871" y="68184"/>
                    <a:pt x="47570" y="66504"/>
                    <a:pt x="47269" y="64850"/>
                  </a:cubicBezTo>
                  <a:cubicBezTo>
                    <a:pt x="46617" y="61216"/>
                    <a:pt x="45966" y="57457"/>
                    <a:pt x="45966" y="53722"/>
                  </a:cubicBezTo>
                  <a:cubicBezTo>
                    <a:pt x="45966" y="47381"/>
                    <a:pt x="47094" y="42720"/>
                    <a:pt x="49399" y="39462"/>
                  </a:cubicBezTo>
                  <a:cubicBezTo>
                    <a:pt x="50703" y="37632"/>
                    <a:pt x="55540" y="34399"/>
                    <a:pt x="55590" y="34374"/>
                  </a:cubicBezTo>
                  <a:lnTo>
                    <a:pt x="57445" y="33221"/>
                  </a:lnTo>
                  <a:cubicBezTo>
                    <a:pt x="57520" y="33196"/>
                    <a:pt x="57545" y="33121"/>
                    <a:pt x="57545" y="33046"/>
                  </a:cubicBezTo>
                  <a:cubicBezTo>
                    <a:pt x="57545" y="32970"/>
                    <a:pt x="57520" y="32895"/>
                    <a:pt x="57445" y="32870"/>
                  </a:cubicBezTo>
                  <a:lnTo>
                    <a:pt x="327" y="38"/>
                  </a:lnTo>
                  <a:cubicBezTo>
                    <a:pt x="289" y="13"/>
                    <a:pt x="251" y="0"/>
                    <a:pt x="21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2" name="Google Shape;1152;p32"/>
            <p:cNvSpPr/>
            <p:nvPr/>
          </p:nvSpPr>
          <p:spPr>
            <a:xfrm>
              <a:off x="9227155" y="1086366"/>
              <a:ext cx="1654052" cy="2542224"/>
            </a:xfrm>
            <a:custGeom>
              <a:avLst/>
              <a:gdLst/>
              <a:ahLst/>
              <a:cxnLst/>
              <a:rect l="l" t="t" r="r" b="b"/>
              <a:pathLst>
                <a:path w="55264" h="84939" extrusionOk="0">
                  <a:moveTo>
                    <a:pt x="0" y="0"/>
                  </a:moveTo>
                  <a:lnTo>
                    <a:pt x="0" y="53058"/>
                  </a:lnTo>
                  <a:lnTo>
                    <a:pt x="55264" y="84938"/>
                  </a:lnTo>
                  <a:lnTo>
                    <a:pt x="55264" y="31905"/>
                  </a:lnTo>
                  <a:lnTo>
                    <a:pt x="0"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3" name="Google Shape;1153;p32"/>
            <p:cNvSpPr/>
            <p:nvPr/>
          </p:nvSpPr>
          <p:spPr>
            <a:xfrm>
              <a:off x="9220390" y="1079811"/>
              <a:ext cx="1666832" cy="2555513"/>
            </a:xfrm>
            <a:custGeom>
              <a:avLst/>
              <a:gdLst/>
              <a:ahLst/>
              <a:cxnLst/>
              <a:rect l="l" t="t" r="r" b="b"/>
              <a:pathLst>
                <a:path w="55691" h="85383" extrusionOk="0">
                  <a:moveTo>
                    <a:pt x="427" y="570"/>
                  </a:moveTo>
                  <a:lnTo>
                    <a:pt x="55264" y="32250"/>
                  </a:lnTo>
                  <a:lnTo>
                    <a:pt x="55264" y="84806"/>
                  </a:lnTo>
                  <a:lnTo>
                    <a:pt x="427" y="53177"/>
                  </a:lnTo>
                  <a:lnTo>
                    <a:pt x="427" y="570"/>
                  </a:lnTo>
                  <a:close/>
                  <a:moveTo>
                    <a:pt x="217" y="0"/>
                  </a:moveTo>
                  <a:cubicBezTo>
                    <a:pt x="182" y="0"/>
                    <a:pt x="151" y="6"/>
                    <a:pt x="126" y="19"/>
                  </a:cubicBezTo>
                  <a:cubicBezTo>
                    <a:pt x="51" y="69"/>
                    <a:pt x="1" y="144"/>
                    <a:pt x="1" y="219"/>
                  </a:cubicBezTo>
                  <a:lnTo>
                    <a:pt x="1" y="53277"/>
                  </a:lnTo>
                  <a:cubicBezTo>
                    <a:pt x="1" y="53353"/>
                    <a:pt x="51" y="53428"/>
                    <a:pt x="126" y="53478"/>
                  </a:cubicBezTo>
                  <a:lnTo>
                    <a:pt x="55389" y="85358"/>
                  </a:lnTo>
                  <a:cubicBezTo>
                    <a:pt x="55415" y="85358"/>
                    <a:pt x="55440" y="85383"/>
                    <a:pt x="55490" y="85383"/>
                  </a:cubicBezTo>
                  <a:cubicBezTo>
                    <a:pt x="55515" y="85383"/>
                    <a:pt x="55565" y="85358"/>
                    <a:pt x="55590" y="85358"/>
                  </a:cubicBezTo>
                  <a:cubicBezTo>
                    <a:pt x="55640" y="85308"/>
                    <a:pt x="55690" y="85232"/>
                    <a:pt x="55690" y="85157"/>
                  </a:cubicBezTo>
                  <a:lnTo>
                    <a:pt x="55690" y="32124"/>
                  </a:lnTo>
                  <a:cubicBezTo>
                    <a:pt x="55690" y="32049"/>
                    <a:pt x="55640" y="31974"/>
                    <a:pt x="55590" y="31924"/>
                  </a:cubicBezTo>
                  <a:lnTo>
                    <a:pt x="327" y="19"/>
                  </a:lnTo>
                  <a:cubicBezTo>
                    <a:pt x="289" y="6"/>
                    <a:pt x="251" y="0"/>
                    <a:pt x="21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4" name="Google Shape;1154;p32"/>
            <p:cNvSpPr/>
            <p:nvPr/>
          </p:nvSpPr>
          <p:spPr>
            <a:xfrm>
              <a:off x="9227155" y="2467366"/>
              <a:ext cx="1654052" cy="1161224"/>
            </a:xfrm>
            <a:custGeom>
              <a:avLst/>
              <a:gdLst/>
              <a:ahLst/>
              <a:cxnLst/>
              <a:rect l="l" t="t" r="r" b="b"/>
              <a:pathLst>
                <a:path w="55264" h="38798" extrusionOk="0">
                  <a:moveTo>
                    <a:pt x="0" y="0"/>
                  </a:moveTo>
                  <a:lnTo>
                    <a:pt x="0" y="6917"/>
                  </a:lnTo>
                  <a:lnTo>
                    <a:pt x="55264" y="38797"/>
                  </a:lnTo>
                  <a:lnTo>
                    <a:pt x="55264" y="31905"/>
                  </a:lnTo>
                  <a:lnTo>
                    <a:pt x="0"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5" name="Google Shape;1155;p32"/>
            <p:cNvSpPr/>
            <p:nvPr/>
          </p:nvSpPr>
          <p:spPr>
            <a:xfrm>
              <a:off x="9220390" y="2461530"/>
              <a:ext cx="1666832" cy="1173795"/>
            </a:xfrm>
            <a:custGeom>
              <a:avLst/>
              <a:gdLst/>
              <a:ahLst/>
              <a:cxnLst/>
              <a:rect l="l" t="t" r="r" b="b"/>
              <a:pathLst>
                <a:path w="55691" h="39218" extrusionOk="0">
                  <a:moveTo>
                    <a:pt x="427" y="571"/>
                  </a:moveTo>
                  <a:lnTo>
                    <a:pt x="55264" y="32200"/>
                  </a:lnTo>
                  <a:lnTo>
                    <a:pt x="55264" y="38641"/>
                  </a:lnTo>
                  <a:lnTo>
                    <a:pt x="427" y="7012"/>
                  </a:lnTo>
                  <a:lnTo>
                    <a:pt x="427" y="571"/>
                  </a:lnTo>
                  <a:close/>
                  <a:moveTo>
                    <a:pt x="217" y="1"/>
                  </a:moveTo>
                  <a:cubicBezTo>
                    <a:pt x="182" y="1"/>
                    <a:pt x="151" y="7"/>
                    <a:pt x="126" y="20"/>
                  </a:cubicBezTo>
                  <a:cubicBezTo>
                    <a:pt x="51" y="70"/>
                    <a:pt x="1" y="120"/>
                    <a:pt x="1" y="195"/>
                  </a:cubicBezTo>
                  <a:lnTo>
                    <a:pt x="1" y="7112"/>
                  </a:lnTo>
                  <a:cubicBezTo>
                    <a:pt x="1" y="7188"/>
                    <a:pt x="51" y="7263"/>
                    <a:pt x="126" y="7313"/>
                  </a:cubicBezTo>
                  <a:lnTo>
                    <a:pt x="55389" y="39193"/>
                  </a:lnTo>
                  <a:cubicBezTo>
                    <a:pt x="55415" y="39193"/>
                    <a:pt x="55440" y="39218"/>
                    <a:pt x="55490" y="39218"/>
                  </a:cubicBezTo>
                  <a:cubicBezTo>
                    <a:pt x="55515" y="39218"/>
                    <a:pt x="55565" y="39193"/>
                    <a:pt x="55590" y="39193"/>
                  </a:cubicBezTo>
                  <a:cubicBezTo>
                    <a:pt x="55640" y="39143"/>
                    <a:pt x="55690" y="39067"/>
                    <a:pt x="55690" y="38992"/>
                  </a:cubicBezTo>
                  <a:lnTo>
                    <a:pt x="55690" y="32100"/>
                  </a:lnTo>
                  <a:cubicBezTo>
                    <a:pt x="55690" y="32025"/>
                    <a:pt x="55640" y="31950"/>
                    <a:pt x="55590" y="31900"/>
                  </a:cubicBezTo>
                  <a:lnTo>
                    <a:pt x="327" y="20"/>
                  </a:lnTo>
                  <a:cubicBezTo>
                    <a:pt x="289" y="7"/>
                    <a:pt x="251" y="1"/>
                    <a:pt x="217"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6" name="Google Shape;1156;p32"/>
            <p:cNvSpPr/>
            <p:nvPr/>
          </p:nvSpPr>
          <p:spPr>
            <a:xfrm>
              <a:off x="7882908" y="1749465"/>
              <a:ext cx="645141" cy="852945"/>
            </a:xfrm>
            <a:custGeom>
              <a:avLst/>
              <a:gdLst/>
              <a:ahLst/>
              <a:cxnLst/>
              <a:rect l="l" t="t" r="r" b="b"/>
              <a:pathLst>
                <a:path w="21555" h="28498" extrusionOk="0">
                  <a:moveTo>
                    <a:pt x="21053" y="1"/>
                  </a:moveTo>
                  <a:lnTo>
                    <a:pt x="1" y="12307"/>
                  </a:lnTo>
                  <a:lnTo>
                    <a:pt x="1" y="28297"/>
                  </a:lnTo>
                  <a:lnTo>
                    <a:pt x="327" y="28497"/>
                  </a:lnTo>
                  <a:lnTo>
                    <a:pt x="21555" y="16091"/>
                  </a:lnTo>
                  <a:lnTo>
                    <a:pt x="21505" y="277"/>
                  </a:lnTo>
                  <a:lnTo>
                    <a:pt x="21053"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7" name="Google Shape;1157;p32"/>
            <p:cNvSpPr/>
            <p:nvPr/>
          </p:nvSpPr>
          <p:spPr>
            <a:xfrm>
              <a:off x="7876922" y="1743090"/>
              <a:ext cx="657143" cy="866054"/>
            </a:xfrm>
            <a:custGeom>
              <a:avLst/>
              <a:gdLst/>
              <a:ahLst/>
              <a:cxnLst/>
              <a:rect l="l" t="t" r="r" b="b"/>
              <a:pathLst>
                <a:path w="21956" h="28936" extrusionOk="0">
                  <a:moveTo>
                    <a:pt x="21253" y="465"/>
                  </a:moveTo>
                  <a:lnTo>
                    <a:pt x="21504" y="615"/>
                  </a:lnTo>
                  <a:lnTo>
                    <a:pt x="21554" y="16179"/>
                  </a:lnTo>
                  <a:lnTo>
                    <a:pt x="527" y="28485"/>
                  </a:lnTo>
                  <a:lnTo>
                    <a:pt x="401" y="28410"/>
                  </a:lnTo>
                  <a:lnTo>
                    <a:pt x="401" y="12645"/>
                  </a:lnTo>
                  <a:lnTo>
                    <a:pt x="21253" y="465"/>
                  </a:lnTo>
                  <a:close/>
                  <a:moveTo>
                    <a:pt x="21253" y="1"/>
                  </a:moveTo>
                  <a:cubicBezTo>
                    <a:pt x="21216" y="1"/>
                    <a:pt x="21178" y="13"/>
                    <a:pt x="21153" y="39"/>
                  </a:cubicBezTo>
                  <a:lnTo>
                    <a:pt x="100" y="12344"/>
                  </a:lnTo>
                  <a:cubicBezTo>
                    <a:pt x="25" y="12369"/>
                    <a:pt x="0" y="12445"/>
                    <a:pt x="0" y="12520"/>
                  </a:cubicBezTo>
                  <a:lnTo>
                    <a:pt x="0" y="28510"/>
                  </a:lnTo>
                  <a:cubicBezTo>
                    <a:pt x="0" y="28585"/>
                    <a:pt x="25" y="28660"/>
                    <a:pt x="100" y="28710"/>
                  </a:cubicBezTo>
                  <a:lnTo>
                    <a:pt x="426" y="28911"/>
                  </a:lnTo>
                  <a:cubicBezTo>
                    <a:pt x="451" y="28911"/>
                    <a:pt x="501" y="28936"/>
                    <a:pt x="527" y="28936"/>
                  </a:cubicBezTo>
                  <a:cubicBezTo>
                    <a:pt x="577" y="28936"/>
                    <a:pt x="602" y="28911"/>
                    <a:pt x="652" y="28911"/>
                  </a:cubicBezTo>
                  <a:lnTo>
                    <a:pt x="21855" y="16480"/>
                  </a:lnTo>
                  <a:cubicBezTo>
                    <a:pt x="21930" y="16430"/>
                    <a:pt x="21955" y="16379"/>
                    <a:pt x="21955" y="16304"/>
                  </a:cubicBezTo>
                  <a:lnTo>
                    <a:pt x="21930" y="490"/>
                  </a:lnTo>
                  <a:cubicBezTo>
                    <a:pt x="21930" y="414"/>
                    <a:pt x="21880" y="364"/>
                    <a:pt x="21830" y="314"/>
                  </a:cubicBezTo>
                  <a:lnTo>
                    <a:pt x="21354" y="39"/>
                  </a:lnTo>
                  <a:cubicBezTo>
                    <a:pt x="21329" y="13"/>
                    <a:pt x="21291" y="1"/>
                    <a:pt x="2125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8" name="Google Shape;1158;p32"/>
            <p:cNvSpPr/>
            <p:nvPr/>
          </p:nvSpPr>
          <p:spPr>
            <a:xfrm>
              <a:off x="7882908" y="1749465"/>
              <a:ext cx="645141" cy="852945"/>
            </a:xfrm>
            <a:custGeom>
              <a:avLst/>
              <a:gdLst/>
              <a:ahLst/>
              <a:cxnLst/>
              <a:rect l="l" t="t" r="r" b="b"/>
              <a:pathLst>
                <a:path w="21555" h="28498" extrusionOk="0">
                  <a:moveTo>
                    <a:pt x="21053" y="1"/>
                  </a:moveTo>
                  <a:lnTo>
                    <a:pt x="1" y="12307"/>
                  </a:lnTo>
                  <a:lnTo>
                    <a:pt x="1" y="28297"/>
                  </a:lnTo>
                  <a:lnTo>
                    <a:pt x="327" y="28497"/>
                  </a:lnTo>
                  <a:lnTo>
                    <a:pt x="21555" y="16091"/>
                  </a:lnTo>
                  <a:lnTo>
                    <a:pt x="21505" y="277"/>
                  </a:lnTo>
                  <a:lnTo>
                    <a:pt x="21053"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9" name="Google Shape;1159;p32"/>
            <p:cNvSpPr/>
            <p:nvPr/>
          </p:nvSpPr>
          <p:spPr>
            <a:xfrm>
              <a:off x="7903919" y="1792984"/>
              <a:ext cx="603119" cy="781682"/>
            </a:xfrm>
            <a:custGeom>
              <a:avLst/>
              <a:gdLst/>
              <a:ahLst/>
              <a:cxnLst/>
              <a:rect l="l" t="t" r="r" b="b"/>
              <a:pathLst>
                <a:path w="20151" h="26117" extrusionOk="0">
                  <a:moveTo>
                    <a:pt x="19675" y="1"/>
                  </a:moveTo>
                  <a:lnTo>
                    <a:pt x="0" y="11504"/>
                  </a:lnTo>
                  <a:lnTo>
                    <a:pt x="0" y="25941"/>
                  </a:lnTo>
                  <a:lnTo>
                    <a:pt x="326" y="26116"/>
                  </a:lnTo>
                  <a:lnTo>
                    <a:pt x="20151" y="14512"/>
                  </a:lnTo>
                  <a:lnTo>
                    <a:pt x="20101" y="276"/>
                  </a:lnTo>
                  <a:lnTo>
                    <a:pt x="19675"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0" name="Google Shape;1160;p32"/>
            <p:cNvSpPr/>
            <p:nvPr/>
          </p:nvSpPr>
          <p:spPr>
            <a:xfrm>
              <a:off x="7897903" y="1787177"/>
              <a:ext cx="615151" cy="793474"/>
            </a:xfrm>
            <a:custGeom>
              <a:avLst/>
              <a:gdLst/>
              <a:ahLst/>
              <a:cxnLst/>
              <a:rect l="l" t="t" r="r" b="b"/>
              <a:pathLst>
                <a:path w="20553" h="26511" extrusionOk="0">
                  <a:moveTo>
                    <a:pt x="19876" y="445"/>
                  </a:moveTo>
                  <a:lnTo>
                    <a:pt x="20101" y="596"/>
                  </a:lnTo>
                  <a:lnTo>
                    <a:pt x="20126" y="14581"/>
                  </a:lnTo>
                  <a:lnTo>
                    <a:pt x="527" y="26059"/>
                  </a:lnTo>
                  <a:lnTo>
                    <a:pt x="402" y="26009"/>
                  </a:lnTo>
                  <a:lnTo>
                    <a:pt x="402" y="11824"/>
                  </a:lnTo>
                  <a:lnTo>
                    <a:pt x="19876" y="445"/>
                  </a:lnTo>
                  <a:close/>
                  <a:moveTo>
                    <a:pt x="19876" y="0"/>
                  </a:moveTo>
                  <a:cubicBezTo>
                    <a:pt x="19838" y="0"/>
                    <a:pt x="19801" y="7"/>
                    <a:pt x="19776" y="19"/>
                  </a:cubicBezTo>
                  <a:lnTo>
                    <a:pt x="101" y="11523"/>
                  </a:lnTo>
                  <a:cubicBezTo>
                    <a:pt x="26" y="11548"/>
                    <a:pt x="1" y="11623"/>
                    <a:pt x="1" y="11698"/>
                  </a:cubicBezTo>
                  <a:lnTo>
                    <a:pt x="1" y="26135"/>
                  </a:lnTo>
                  <a:cubicBezTo>
                    <a:pt x="1" y="26210"/>
                    <a:pt x="26" y="26260"/>
                    <a:pt x="101" y="26310"/>
                  </a:cubicBezTo>
                  <a:lnTo>
                    <a:pt x="402" y="26486"/>
                  </a:lnTo>
                  <a:cubicBezTo>
                    <a:pt x="452" y="26511"/>
                    <a:pt x="477" y="26511"/>
                    <a:pt x="527" y="26511"/>
                  </a:cubicBezTo>
                  <a:cubicBezTo>
                    <a:pt x="552" y="26511"/>
                    <a:pt x="602" y="26511"/>
                    <a:pt x="628" y="26486"/>
                  </a:cubicBezTo>
                  <a:lnTo>
                    <a:pt x="20452" y="14881"/>
                  </a:lnTo>
                  <a:cubicBezTo>
                    <a:pt x="20527" y="14856"/>
                    <a:pt x="20552" y="14781"/>
                    <a:pt x="20552" y="14706"/>
                  </a:cubicBezTo>
                  <a:lnTo>
                    <a:pt x="20527" y="470"/>
                  </a:lnTo>
                  <a:cubicBezTo>
                    <a:pt x="20527" y="395"/>
                    <a:pt x="20477" y="320"/>
                    <a:pt x="20427" y="295"/>
                  </a:cubicBezTo>
                  <a:lnTo>
                    <a:pt x="19976" y="19"/>
                  </a:lnTo>
                  <a:cubicBezTo>
                    <a:pt x="19951" y="7"/>
                    <a:pt x="19913" y="0"/>
                    <a:pt x="19876"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1" name="Google Shape;1161;p32"/>
            <p:cNvSpPr/>
            <p:nvPr/>
          </p:nvSpPr>
          <p:spPr>
            <a:xfrm>
              <a:off x="7903919" y="1973761"/>
              <a:ext cx="624130" cy="622634"/>
            </a:xfrm>
            <a:custGeom>
              <a:avLst/>
              <a:gdLst/>
              <a:ahLst/>
              <a:cxnLst/>
              <a:rect l="l" t="t" r="r" b="b"/>
              <a:pathLst>
                <a:path w="20853" h="20803" extrusionOk="0">
                  <a:moveTo>
                    <a:pt x="20828" y="1"/>
                  </a:moveTo>
                  <a:cubicBezTo>
                    <a:pt x="20351" y="151"/>
                    <a:pt x="19900" y="377"/>
                    <a:pt x="19499" y="652"/>
                  </a:cubicBezTo>
                  <a:cubicBezTo>
                    <a:pt x="17118" y="2281"/>
                    <a:pt x="16291" y="5339"/>
                    <a:pt x="14136" y="7194"/>
                  </a:cubicBezTo>
                  <a:cubicBezTo>
                    <a:pt x="12924" y="8263"/>
                    <a:pt x="11508" y="8593"/>
                    <a:pt x="10034" y="8593"/>
                  </a:cubicBezTo>
                  <a:cubicBezTo>
                    <a:pt x="8673" y="8593"/>
                    <a:pt x="7262" y="8312"/>
                    <a:pt x="5915" y="8071"/>
                  </a:cubicBezTo>
                  <a:cubicBezTo>
                    <a:pt x="5395" y="7972"/>
                    <a:pt x="4880" y="7925"/>
                    <a:pt x="4372" y="7925"/>
                  </a:cubicBezTo>
                  <a:cubicBezTo>
                    <a:pt x="2823" y="7925"/>
                    <a:pt x="1341" y="8362"/>
                    <a:pt x="0" y="9099"/>
                  </a:cubicBezTo>
                  <a:lnTo>
                    <a:pt x="0" y="20803"/>
                  </a:lnTo>
                  <a:lnTo>
                    <a:pt x="20853" y="8597"/>
                  </a:lnTo>
                  <a:lnTo>
                    <a:pt x="20828" y="1"/>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2" name="Google Shape;1162;p32"/>
            <p:cNvSpPr/>
            <p:nvPr/>
          </p:nvSpPr>
          <p:spPr>
            <a:xfrm>
              <a:off x="7897903" y="1967475"/>
              <a:ext cx="636162" cy="634935"/>
            </a:xfrm>
            <a:custGeom>
              <a:avLst/>
              <a:gdLst/>
              <a:ahLst/>
              <a:cxnLst/>
              <a:rect l="l" t="t" r="r" b="b"/>
              <a:pathLst>
                <a:path w="21255" h="21214" extrusionOk="0">
                  <a:moveTo>
                    <a:pt x="20828" y="512"/>
                  </a:moveTo>
                  <a:lnTo>
                    <a:pt x="20853" y="8682"/>
                  </a:lnTo>
                  <a:lnTo>
                    <a:pt x="427" y="20637"/>
                  </a:lnTo>
                  <a:lnTo>
                    <a:pt x="427" y="9434"/>
                  </a:lnTo>
                  <a:cubicBezTo>
                    <a:pt x="1761" y="8711"/>
                    <a:pt x="3178" y="8345"/>
                    <a:pt x="4596" y="8345"/>
                  </a:cubicBezTo>
                  <a:cubicBezTo>
                    <a:pt x="5095" y="8345"/>
                    <a:pt x="5595" y="8390"/>
                    <a:pt x="6091" y="8481"/>
                  </a:cubicBezTo>
                  <a:lnTo>
                    <a:pt x="6442" y="8532"/>
                  </a:lnTo>
                  <a:cubicBezTo>
                    <a:pt x="7679" y="8763"/>
                    <a:pt x="8991" y="9010"/>
                    <a:pt x="10274" y="9010"/>
                  </a:cubicBezTo>
                  <a:cubicBezTo>
                    <a:pt x="11772" y="9010"/>
                    <a:pt x="13232" y="8673"/>
                    <a:pt x="14487" y="7579"/>
                  </a:cubicBezTo>
                  <a:cubicBezTo>
                    <a:pt x="15490" y="6702"/>
                    <a:pt x="16192" y="5574"/>
                    <a:pt x="16893" y="4471"/>
                  </a:cubicBezTo>
                  <a:cubicBezTo>
                    <a:pt x="17745" y="3168"/>
                    <a:pt x="18547" y="1915"/>
                    <a:pt x="19801" y="1038"/>
                  </a:cubicBezTo>
                  <a:cubicBezTo>
                    <a:pt x="20126" y="837"/>
                    <a:pt x="20452" y="662"/>
                    <a:pt x="20828" y="512"/>
                  </a:cubicBezTo>
                  <a:close/>
                  <a:moveTo>
                    <a:pt x="21023" y="0"/>
                  </a:moveTo>
                  <a:cubicBezTo>
                    <a:pt x="21007" y="0"/>
                    <a:pt x="20992" y="4"/>
                    <a:pt x="20979" y="10"/>
                  </a:cubicBezTo>
                  <a:cubicBezTo>
                    <a:pt x="20477" y="186"/>
                    <a:pt x="20001" y="411"/>
                    <a:pt x="19575" y="687"/>
                  </a:cubicBezTo>
                  <a:cubicBezTo>
                    <a:pt x="18247" y="1614"/>
                    <a:pt x="17370" y="2943"/>
                    <a:pt x="16542" y="4246"/>
                  </a:cubicBezTo>
                  <a:cubicBezTo>
                    <a:pt x="15866" y="5324"/>
                    <a:pt x="15164" y="6426"/>
                    <a:pt x="14212" y="7253"/>
                  </a:cubicBezTo>
                  <a:cubicBezTo>
                    <a:pt x="13039" y="8278"/>
                    <a:pt x="11684" y="8599"/>
                    <a:pt x="10262" y="8599"/>
                  </a:cubicBezTo>
                  <a:cubicBezTo>
                    <a:pt x="9040" y="8599"/>
                    <a:pt x="7768" y="8362"/>
                    <a:pt x="6517" y="8131"/>
                  </a:cubicBezTo>
                  <a:lnTo>
                    <a:pt x="6166" y="8055"/>
                  </a:lnTo>
                  <a:cubicBezTo>
                    <a:pt x="5648" y="7961"/>
                    <a:pt x="5129" y="7914"/>
                    <a:pt x="4610" y="7914"/>
                  </a:cubicBezTo>
                  <a:cubicBezTo>
                    <a:pt x="3072" y="7914"/>
                    <a:pt x="1545" y="8327"/>
                    <a:pt x="101" y="9133"/>
                  </a:cubicBezTo>
                  <a:cubicBezTo>
                    <a:pt x="51" y="9158"/>
                    <a:pt x="1" y="9233"/>
                    <a:pt x="1" y="9309"/>
                  </a:cubicBezTo>
                  <a:lnTo>
                    <a:pt x="1" y="21013"/>
                  </a:lnTo>
                  <a:cubicBezTo>
                    <a:pt x="1" y="21088"/>
                    <a:pt x="26" y="21163"/>
                    <a:pt x="101" y="21188"/>
                  </a:cubicBezTo>
                  <a:cubicBezTo>
                    <a:pt x="126" y="21213"/>
                    <a:pt x="176" y="21213"/>
                    <a:pt x="201" y="21213"/>
                  </a:cubicBezTo>
                  <a:cubicBezTo>
                    <a:pt x="252" y="21213"/>
                    <a:pt x="277" y="21213"/>
                    <a:pt x="302" y="21188"/>
                  </a:cubicBezTo>
                  <a:lnTo>
                    <a:pt x="21154" y="8983"/>
                  </a:lnTo>
                  <a:cubicBezTo>
                    <a:pt x="21229" y="8933"/>
                    <a:pt x="21254" y="8882"/>
                    <a:pt x="21254" y="8807"/>
                  </a:cubicBezTo>
                  <a:lnTo>
                    <a:pt x="21254" y="211"/>
                  </a:lnTo>
                  <a:cubicBezTo>
                    <a:pt x="21229" y="161"/>
                    <a:pt x="21204" y="85"/>
                    <a:pt x="21154" y="60"/>
                  </a:cubicBezTo>
                  <a:cubicBezTo>
                    <a:pt x="21117" y="24"/>
                    <a:pt x="21067" y="0"/>
                    <a:pt x="21023"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3" name="Google Shape;1163;p32"/>
            <p:cNvSpPr/>
            <p:nvPr/>
          </p:nvSpPr>
          <p:spPr>
            <a:xfrm>
              <a:off x="7892666" y="1757726"/>
              <a:ext cx="635384" cy="844684"/>
            </a:xfrm>
            <a:custGeom>
              <a:avLst/>
              <a:gdLst/>
              <a:ahLst/>
              <a:cxnLst/>
              <a:rect l="l" t="t" r="r" b="b"/>
              <a:pathLst>
                <a:path w="21229" h="28222" extrusionOk="0">
                  <a:moveTo>
                    <a:pt x="20176" y="1755"/>
                  </a:moveTo>
                  <a:lnTo>
                    <a:pt x="20226" y="15515"/>
                  </a:lnTo>
                  <a:lnTo>
                    <a:pt x="1028" y="26492"/>
                  </a:lnTo>
                  <a:lnTo>
                    <a:pt x="1028" y="13008"/>
                  </a:lnTo>
                  <a:lnTo>
                    <a:pt x="20176" y="1755"/>
                  </a:lnTo>
                  <a:close/>
                  <a:moveTo>
                    <a:pt x="21179" y="1"/>
                  </a:moveTo>
                  <a:lnTo>
                    <a:pt x="1" y="12382"/>
                  </a:lnTo>
                  <a:lnTo>
                    <a:pt x="1" y="28221"/>
                  </a:lnTo>
                  <a:lnTo>
                    <a:pt x="21229" y="16116"/>
                  </a:lnTo>
                  <a:lnTo>
                    <a:pt x="21179"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4" name="Google Shape;1164;p32"/>
            <p:cNvSpPr/>
            <p:nvPr/>
          </p:nvSpPr>
          <p:spPr>
            <a:xfrm>
              <a:off x="8887329" y="2233314"/>
              <a:ext cx="1362264" cy="785423"/>
            </a:xfrm>
            <a:custGeom>
              <a:avLst/>
              <a:gdLst/>
              <a:ahLst/>
              <a:cxnLst/>
              <a:rect l="l" t="t" r="r" b="b"/>
              <a:pathLst>
                <a:path w="45515" h="26242" extrusionOk="0">
                  <a:moveTo>
                    <a:pt x="11229" y="0"/>
                  </a:moveTo>
                  <a:lnTo>
                    <a:pt x="1" y="6617"/>
                  </a:lnTo>
                  <a:lnTo>
                    <a:pt x="34287" y="26241"/>
                  </a:lnTo>
                  <a:lnTo>
                    <a:pt x="45515" y="19800"/>
                  </a:lnTo>
                  <a:lnTo>
                    <a:pt x="11229"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5" name="Google Shape;1165;p32"/>
            <p:cNvSpPr/>
            <p:nvPr/>
          </p:nvSpPr>
          <p:spPr>
            <a:xfrm>
              <a:off x="8880595" y="2226939"/>
              <a:ext cx="1375762" cy="797784"/>
            </a:xfrm>
            <a:custGeom>
              <a:avLst/>
              <a:gdLst/>
              <a:ahLst/>
              <a:cxnLst/>
              <a:rect l="l" t="t" r="r" b="b"/>
              <a:pathLst>
                <a:path w="45966" h="26655" extrusionOk="0">
                  <a:moveTo>
                    <a:pt x="11454" y="464"/>
                  </a:moveTo>
                  <a:lnTo>
                    <a:pt x="45339" y="20013"/>
                  </a:lnTo>
                  <a:lnTo>
                    <a:pt x="34512" y="26204"/>
                  </a:lnTo>
                  <a:lnTo>
                    <a:pt x="627" y="6805"/>
                  </a:lnTo>
                  <a:lnTo>
                    <a:pt x="11454" y="464"/>
                  </a:lnTo>
                  <a:close/>
                  <a:moveTo>
                    <a:pt x="11441" y="0"/>
                  </a:moveTo>
                  <a:cubicBezTo>
                    <a:pt x="11404" y="0"/>
                    <a:pt x="11366" y="13"/>
                    <a:pt x="11329" y="38"/>
                  </a:cubicBezTo>
                  <a:lnTo>
                    <a:pt x="126" y="6630"/>
                  </a:lnTo>
                  <a:cubicBezTo>
                    <a:pt x="50" y="6680"/>
                    <a:pt x="0" y="6755"/>
                    <a:pt x="25" y="6830"/>
                  </a:cubicBezTo>
                  <a:cubicBezTo>
                    <a:pt x="25" y="6905"/>
                    <a:pt x="50" y="6955"/>
                    <a:pt x="126" y="7006"/>
                  </a:cubicBezTo>
                  <a:lnTo>
                    <a:pt x="34411" y="26630"/>
                  </a:lnTo>
                  <a:cubicBezTo>
                    <a:pt x="34462" y="26655"/>
                    <a:pt x="34487" y="26655"/>
                    <a:pt x="34512" y="26655"/>
                  </a:cubicBezTo>
                  <a:cubicBezTo>
                    <a:pt x="34562" y="26655"/>
                    <a:pt x="34587" y="26655"/>
                    <a:pt x="34637" y="26630"/>
                  </a:cubicBezTo>
                  <a:lnTo>
                    <a:pt x="45840" y="20189"/>
                  </a:lnTo>
                  <a:cubicBezTo>
                    <a:pt x="45915" y="20138"/>
                    <a:pt x="45965" y="20088"/>
                    <a:pt x="45965" y="20013"/>
                  </a:cubicBezTo>
                  <a:cubicBezTo>
                    <a:pt x="45965" y="19938"/>
                    <a:pt x="45915" y="19863"/>
                    <a:pt x="45840" y="19838"/>
                  </a:cubicBezTo>
                  <a:lnTo>
                    <a:pt x="11554" y="38"/>
                  </a:lnTo>
                  <a:cubicBezTo>
                    <a:pt x="11517" y="13"/>
                    <a:pt x="11479" y="0"/>
                    <a:pt x="1144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6" name="Google Shape;1166;p32"/>
            <p:cNvSpPr/>
            <p:nvPr/>
          </p:nvSpPr>
          <p:spPr>
            <a:xfrm>
              <a:off x="9913509" y="2825928"/>
              <a:ext cx="336084" cy="636880"/>
            </a:xfrm>
            <a:custGeom>
              <a:avLst/>
              <a:gdLst/>
              <a:ahLst/>
              <a:cxnLst/>
              <a:rect l="l" t="t" r="r" b="b"/>
              <a:pathLst>
                <a:path w="11229" h="21279" extrusionOk="0">
                  <a:moveTo>
                    <a:pt x="11229" y="0"/>
                  </a:moveTo>
                  <a:lnTo>
                    <a:pt x="1" y="6441"/>
                  </a:lnTo>
                  <a:lnTo>
                    <a:pt x="1" y="21278"/>
                  </a:lnTo>
                  <a:lnTo>
                    <a:pt x="11229" y="14787"/>
                  </a:lnTo>
                  <a:lnTo>
                    <a:pt x="11229"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7" name="Google Shape;1167;p32"/>
            <p:cNvSpPr/>
            <p:nvPr/>
          </p:nvSpPr>
          <p:spPr>
            <a:xfrm>
              <a:off x="9907523" y="2819553"/>
              <a:ext cx="348834" cy="649242"/>
            </a:xfrm>
            <a:custGeom>
              <a:avLst/>
              <a:gdLst/>
              <a:ahLst/>
              <a:cxnLst/>
              <a:rect l="l" t="t" r="r" b="b"/>
              <a:pathLst>
                <a:path w="11655" h="21692" extrusionOk="0">
                  <a:moveTo>
                    <a:pt x="11228" y="564"/>
                  </a:moveTo>
                  <a:lnTo>
                    <a:pt x="11228" y="14875"/>
                  </a:lnTo>
                  <a:lnTo>
                    <a:pt x="426" y="21115"/>
                  </a:lnTo>
                  <a:lnTo>
                    <a:pt x="426" y="6780"/>
                  </a:lnTo>
                  <a:lnTo>
                    <a:pt x="11228" y="564"/>
                  </a:lnTo>
                  <a:close/>
                  <a:moveTo>
                    <a:pt x="11438" y="0"/>
                  </a:moveTo>
                  <a:cubicBezTo>
                    <a:pt x="11404" y="0"/>
                    <a:pt x="11366" y="13"/>
                    <a:pt x="11329" y="38"/>
                  </a:cubicBezTo>
                  <a:lnTo>
                    <a:pt x="100" y="6479"/>
                  </a:lnTo>
                  <a:cubicBezTo>
                    <a:pt x="50" y="6504"/>
                    <a:pt x="0" y="6579"/>
                    <a:pt x="0" y="6654"/>
                  </a:cubicBezTo>
                  <a:lnTo>
                    <a:pt x="0" y="21491"/>
                  </a:lnTo>
                  <a:cubicBezTo>
                    <a:pt x="0" y="21567"/>
                    <a:pt x="50" y="21617"/>
                    <a:pt x="100" y="21667"/>
                  </a:cubicBezTo>
                  <a:cubicBezTo>
                    <a:pt x="151" y="21692"/>
                    <a:pt x="176" y="21692"/>
                    <a:pt x="201" y="21692"/>
                  </a:cubicBezTo>
                  <a:cubicBezTo>
                    <a:pt x="251" y="21692"/>
                    <a:pt x="276" y="21692"/>
                    <a:pt x="326" y="21667"/>
                  </a:cubicBezTo>
                  <a:lnTo>
                    <a:pt x="11529" y="15176"/>
                  </a:lnTo>
                  <a:cubicBezTo>
                    <a:pt x="11604" y="15151"/>
                    <a:pt x="11629" y="15075"/>
                    <a:pt x="11629" y="15000"/>
                  </a:cubicBezTo>
                  <a:lnTo>
                    <a:pt x="11654" y="213"/>
                  </a:lnTo>
                  <a:cubicBezTo>
                    <a:pt x="11654" y="138"/>
                    <a:pt x="11604" y="63"/>
                    <a:pt x="11529" y="38"/>
                  </a:cubicBezTo>
                  <a:cubicBezTo>
                    <a:pt x="11504" y="13"/>
                    <a:pt x="11473" y="0"/>
                    <a:pt x="11438"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8" name="Google Shape;1168;p32"/>
            <p:cNvSpPr/>
            <p:nvPr/>
          </p:nvSpPr>
          <p:spPr>
            <a:xfrm>
              <a:off x="8887329" y="2431360"/>
              <a:ext cx="1026210" cy="1031448"/>
            </a:xfrm>
            <a:custGeom>
              <a:avLst/>
              <a:gdLst/>
              <a:ahLst/>
              <a:cxnLst/>
              <a:rect l="l" t="t" r="r" b="b"/>
              <a:pathLst>
                <a:path w="34287" h="34462" extrusionOk="0">
                  <a:moveTo>
                    <a:pt x="1" y="0"/>
                  </a:moveTo>
                  <a:lnTo>
                    <a:pt x="1" y="14662"/>
                  </a:lnTo>
                  <a:lnTo>
                    <a:pt x="34287" y="34461"/>
                  </a:lnTo>
                  <a:lnTo>
                    <a:pt x="34287" y="19624"/>
                  </a:lnTo>
                  <a:lnTo>
                    <a:pt x="1"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9" name="Google Shape;1169;p32"/>
            <p:cNvSpPr/>
            <p:nvPr/>
          </p:nvSpPr>
          <p:spPr>
            <a:xfrm>
              <a:off x="8881343" y="2424776"/>
              <a:ext cx="1038960" cy="1044018"/>
            </a:xfrm>
            <a:custGeom>
              <a:avLst/>
              <a:gdLst/>
              <a:ahLst/>
              <a:cxnLst/>
              <a:rect l="l" t="t" r="r" b="b"/>
              <a:pathLst>
                <a:path w="34713" h="34882" extrusionOk="0">
                  <a:moveTo>
                    <a:pt x="401" y="571"/>
                  </a:moveTo>
                  <a:lnTo>
                    <a:pt x="34286" y="19970"/>
                  </a:lnTo>
                  <a:lnTo>
                    <a:pt x="34286" y="34305"/>
                  </a:lnTo>
                  <a:lnTo>
                    <a:pt x="401" y="14756"/>
                  </a:lnTo>
                  <a:lnTo>
                    <a:pt x="401" y="571"/>
                  </a:lnTo>
                  <a:close/>
                  <a:moveTo>
                    <a:pt x="191" y="1"/>
                  </a:moveTo>
                  <a:cubicBezTo>
                    <a:pt x="157" y="1"/>
                    <a:pt x="126" y="7"/>
                    <a:pt x="101" y="20"/>
                  </a:cubicBezTo>
                  <a:cubicBezTo>
                    <a:pt x="25" y="70"/>
                    <a:pt x="0" y="145"/>
                    <a:pt x="0" y="220"/>
                  </a:cubicBezTo>
                  <a:lnTo>
                    <a:pt x="0" y="14882"/>
                  </a:lnTo>
                  <a:cubicBezTo>
                    <a:pt x="0" y="14957"/>
                    <a:pt x="25" y="15032"/>
                    <a:pt x="101" y="15057"/>
                  </a:cubicBezTo>
                  <a:lnTo>
                    <a:pt x="34386" y="34857"/>
                  </a:lnTo>
                  <a:cubicBezTo>
                    <a:pt x="34437" y="34882"/>
                    <a:pt x="34462" y="34882"/>
                    <a:pt x="34487" y="34882"/>
                  </a:cubicBezTo>
                  <a:cubicBezTo>
                    <a:pt x="34537" y="34882"/>
                    <a:pt x="34562" y="34882"/>
                    <a:pt x="34612" y="34857"/>
                  </a:cubicBezTo>
                  <a:cubicBezTo>
                    <a:pt x="34662" y="34807"/>
                    <a:pt x="34712" y="34757"/>
                    <a:pt x="34712" y="34681"/>
                  </a:cubicBezTo>
                  <a:lnTo>
                    <a:pt x="34712" y="19844"/>
                  </a:lnTo>
                  <a:cubicBezTo>
                    <a:pt x="34712" y="19769"/>
                    <a:pt x="34662" y="19694"/>
                    <a:pt x="34612" y="19669"/>
                  </a:cubicBezTo>
                  <a:lnTo>
                    <a:pt x="301" y="20"/>
                  </a:lnTo>
                  <a:cubicBezTo>
                    <a:pt x="263" y="7"/>
                    <a:pt x="226" y="1"/>
                    <a:pt x="19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0" name="Google Shape;1170;p32"/>
            <p:cNvSpPr/>
            <p:nvPr/>
          </p:nvSpPr>
          <p:spPr>
            <a:xfrm>
              <a:off x="9137873" y="2408314"/>
              <a:ext cx="507882" cy="262845"/>
            </a:xfrm>
            <a:custGeom>
              <a:avLst/>
              <a:gdLst/>
              <a:ahLst/>
              <a:cxnLst/>
              <a:rect l="l" t="t" r="r" b="b"/>
              <a:pathLst>
                <a:path w="16969" h="8782" extrusionOk="0">
                  <a:moveTo>
                    <a:pt x="6114" y="0"/>
                  </a:moveTo>
                  <a:cubicBezTo>
                    <a:pt x="4662" y="0"/>
                    <a:pt x="3342" y="275"/>
                    <a:pt x="2382" y="845"/>
                  </a:cubicBezTo>
                  <a:cubicBezTo>
                    <a:pt x="1" y="2274"/>
                    <a:pt x="803" y="5006"/>
                    <a:pt x="4161" y="6961"/>
                  </a:cubicBezTo>
                  <a:cubicBezTo>
                    <a:pt x="6198" y="8153"/>
                    <a:pt x="8698" y="8781"/>
                    <a:pt x="10885" y="8781"/>
                  </a:cubicBezTo>
                  <a:cubicBezTo>
                    <a:pt x="12331" y="8781"/>
                    <a:pt x="13640" y="8507"/>
                    <a:pt x="14587" y="7938"/>
                  </a:cubicBezTo>
                  <a:cubicBezTo>
                    <a:pt x="16968" y="6509"/>
                    <a:pt x="16166" y="3753"/>
                    <a:pt x="12808" y="1798"/>
                  </a:cubicBezTo>
                  <a:cubicBezTo>
                    <a:pt x="10790" y="623"/>
                    <a:pt x="8301" y="0"/>
                    <a:pt x="6114"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1" name="Google Shape;1171;p32"/>
            <p:cNvSpPr/>
            <p:nvPr/>
          </p:nvSpPr>
          <p:spPr>
            <a:xfrm>
              <a:off x="9141645" y="2394846"/>
              <a:ext cx="507852" cy="262845"/>
            </a:xfrm>
            <a:custGeom>
              <a:avLst/>
              <a:gdLst/>
              <a:ahLst/>
              <a:cxnLst/>
              <a:rect l="l" t="t" r="r" b="b"/>
              <a:pathLst>
                <a:path w="16968" h="8782" extrusionOk="0">
                  <a:moveTo>
                    <a:pt x="6083" y="1"/>
                  </a:moveTo>
                  <a:cubicBezTo>
                    <a:pt x="4637" y="1"/>
                    <a:pt x="3329" y="276"/>
                    <a:pt x="2381" y="844"/>
                  </a:cubicBezTo>
                  <a:cubicBezTo>
                    <a:pt x="0" y="2273"/>
                    <a:pt x="802" y="5030"/>
                    <a:pt x="4161" y="6985"/>
                  </a:cubicBezTo>
                  <a:cubicBezTo>
                    <a:pt x="6178" y="8159"/>
                    <a:pt x="8676" y="8782"/>
                    <a:pt x="10865" y="8782"/>
                  </a:cubicBezTo>
                  <a:cubicBezTo>
                    <a:pt x="12319" y="8782"/>
                    <a:pt x="13636" y="8507"/>
                    <a:pt x="14587" y="7937"/>
                  </a:cubicBezTo>
                  <a:cubicBezTo>
                    <a:pt x="16968" y="6508"/>
                    <a:pt x="16166" y="3776"/>
                    <a:pt x="12807" y="1822"/>
                  </a:cubicBezTo>
                  <a:cubicBezTo>
                    <a:pt x="10770" y="630"/>
                    <a:pt x="8270" y="1"/>
                    <a:pt x="608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2" name="Google Shape;1172;p32"/>
            <p:cNvSpPr/>
            <p:nvPr/>
          </p:nvSpPr>
          <p:spPr>
            <a:xfrm>
              <a:off x="9176124" y="2419269"/>
              <a:ext cx="414860" cy="214508"/>
            </a:xfrm>
            <a:custGeom>
              <a:avLst/>
              <a:gdLst/>
              <a:ahLst/>
              <a:cxnLst/>
              <a:rect l="l" t="t" r="r" b="b"/>
              <a:pathLst>
                <a:path w="13861" h="7167" extrusionOk="0">
                  <a:moveTo>
                    <a:pt x="4987" y="0"/>
                  </a:moveTo>
                  <a:cubicBezTo>
                    <a:pt x="3805" y="0"/>
                    <a:pt x="2734" y="221"/>
                    <a:pt x="1956" y="680"/>
                  </a:cubicBezTo>
                  <a:cubicBezTo>
                    <a:pt x="1" y="1858"/>
                    <a:pt x="653" y="4088"/>
                    <a:pt x="3410" y="5692"/>
                  </a:cubicBezTo>
                  <a:cubicBezTo>
                    <a:pt x="5065" y="6655"/>
                    <a:pt x="7099" y="7167"/>
                    <a:pt x="8884" y="7167"/>
                  </a:cubicBezTo>
                  <a:cubicBezTo>
                    <a:pt x="10072" y="7167"/>
                    <a:pt x="11150" y="6940"/>
                    <a:pt x="11931" y="6469"/>
                  </a:cubicBezTo>
                  <a:cubicBezTo>
                    <a:pt x="13861" y="5316"/>
                    <a:pt x="13209" y="3061"/>
                    <a:pt x="10477" y="1457"/>
                  </a:cubicBezTo>
                  <a:cubicBezTo>
                    <a:pt x="8817" y="506"/>
                    <a:pt x="6775" y="0"/>
                    <a:pt x="498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3" name="Google Shape;1173;p32"/>
            <p:cNvSpPr/>
            <p:nvPr/>
          </p:nvSpPr>
          <p:spPr>
            <a:xfrm>
              <a:off x="9343403" y="2541144"/>
              <a:ext cx="62314" cy="32175"/>
            </a:xfrm>
            <a:custGeom>
              <a:avLst/>
              <a:gdLst/>
              <a:ahLst/>
              <a:cxnLst/>
              <a:rect l="l" t="t" r="r" b="b"/>
              <a:pathLst>
                <a:path w="2082" h="1075" extrusionOk="0">
                  <a:moveTo>
                    <a:pt x="759" y="0"/>
                  </a:moveTo>
                  <a:cubicBezTo>
                    <a:pt x="582" y="0"/>
                    <a:pt x="422" y="36"/>
                    <a:pt x="302" y="117"/>
                  </a:cubicBezTo>
                  <a:cubicBezTo>
                    <a:pt x="1" y="292"/>
                    <a:pt x="101" y="618"/>
                    <a:pt x="527" y="868"/>
                  </a:cubicBezTo>
                  <a:cubicBezTo>
                    <a:pt x="765" y="1002"/>
                    <a:pt x="1064" y="1074"/>
                    <a:pt x="1331" y="1074"/>
                  </a:cubicBezTo>
                  <a:cubicBezTo>
                    <a:pt x="1515" y="1074"/>
                    <a:pt x="1683" y="1040"/>
                    <a:pt x="1806" y="969"/>
                  </a:cubicBezTo>
                  <a:cubicBezTo>
                    <a:pt x="2081" y="793"/>
                    <a:pt x="2006" y="467"/>
                    <a:pt x="1580" y="217"/>
                  </a:cubicBezTo>
                  <a:cubicBezTo>
                    <a:pt x="1324" y="81"/>
                    <a:pt x="1024" y="0"/>
                    <a:pt x="759"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4" name="Google Shape;1174;p32"/>
            <p:cNvSpPr/>
            <p:nvPr/>
          </p:nvSpPr>
          <p:spPr>
            <a:xfrm>
              <a:off x="9197135" y="2419269"/>
              <a:ext cx="393849" cy="194395"/>
            </a:xfrm>
            <a:custGeom>
              <a:avLst/>
              <a:gdLst/>
              <a:ahLst/>
              <a:cxnLst/>
              <a:rect l="l" t="t" r="r" b="b"/>
              <a:pathLst>
                <a:path w="13159" h="6495" extrusionOk="0">
                  <a:moveTo>
                    <a:pt x="4285" y="0"/>
                  </a:moveTo>
                  <a:cubicBezTo>
                    <a:pt x="3103" y="0"/>
                    <a:pt x="2032" y="221"/>
                    <a:pt x="1254" y="680"/>
                  </a:cubicBezTo>
                  <a:cubicBezTo>
                    <a:pt x="327" y="1231"/>
                    <a:pt x="1" y="2033"/>
                    <a:pt x="176" y="2885"/>
                  </a:cubicBezTo>
                  <a:cubicBezTo>
                    <a:pt x="961" y="2428"/>
                    <a:pt x="2026" y="2208"/>
                    <a:pt x="3197" y="2208"/>
                  </a:cubicBezTo>
                  <a:cubicBezTo>
                    <a:pt x="4979" y="2208"/>
                    <a:pt x="7008" y="2719"/>
                    <a:pt x="8672" y="3687"/>
                  </a:cubicBezTo>
                  <a:cubicBezTo>
                    <a:pt x="10101" y="4514"/>
                    <a:pt x="10978" y="5542"/>
                    <a:pt x="11179" y="6494"/>
                  </a:cubicBezTo>
                  <a:cubicBezTo>
                    <a:pt x="11204" y="6494"/>
                    <a:pt x="11204" y="6469"/>
                    <a:pt x="11229" y="6469"/>
                  </a:cubicBezTo>
                  <a:cubicBezTo>
                    <a:pt x="13159" y="5316"/>
                    <a:pt x="12507" y="3061"/>
                    <a:pt x="9775" y="1457"/>
                  </a:cubicBezTo>
                  <a:cubicBezTo>
                    <a:pt x="8115" y="506"/>
                    <a:pt x="6073" y="0"/>
                    <a:pt x="4285"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5" name="Google Shape;1175;p32"/>
            <p:cNvSpPr/>
            <p:nvPr/>
          </p:nvSpPr>
          <p:spPr>
            <a:xfrm>
              <a:off x="9405687" y="2354081"/>
              <a:ext cx="84043" cy="52767"/>
            </a:xfrm>
            <a:custGeom>
              <a:avLst/>
              <a:gdLst/>
              <a:ahLst/>
              <a:cxnLst/>
              <a:rect l="l" t="t" r="r" b="b"/>
              <a:pathLst>
                <a:path w="2808" h="1763" extrusionOk="0">
                  <a:moveTo>
                    <a:pt x="1354" y="1"/>
                  </a:moveTo>
                  <a:cubicBezTo>
                    <a:pt x="1172" y="1"/>
                    <a:pt x="990" y="26"/>
                    <a:pt x="827" y="76"/>
                  </a:cubicBezTo>
                  <a:lnTo>
                    <a:pt x="0" y="76"/>
                  </a:lnTo>
                  <a:lnTo>
                    <a:pt x="0" y="828"/>
                  </a:lnTo>
                  <a:cubicBezTo>
                    <a:pt x="0" y="828"/>
                    <a:pt x="0" y="828"/>
                    <a:pt x="0" y="853"/>
                  </a:cubicBezTo>
                  <a:lnTo>
                    <a:pt x="0" y="878"/>
                  </a:lnTo>
                  <a:cubicBezTo>
                    <a:pt x="25" y="1103"/>
                    <a:pt x="151" y="1304"/>
                    <a:pt x="376" y="1479"/>
                  </a:cubicBezTo>
                  <a:cubicBezTo>
                    <a:pt x="673" y="1668"/>
                    <a:pt x="1064" y="1763"/>
                    <a:pt x="1449" y="1763"/>
                  </a:cubicBezTo>
                  <a:cubicBezTo>
                    <a:pt x="1778" y="1763"/>
                    <a:pt x="2102" y="1693"/>
                    <a:pt x="2356" y="1554"/>
                  </a:cubicBezTo>
                  <a:cubicBezTo>
                    <a:pt x="2657" y="1379"/>
                    <a:pt x="2807" y="1128"/>
                    <a:pt x="2782" y="878"/>
                  </a:cubicBezTo>
                  <a:lnTo>
                    <a:pt x="2782" y="76"/>
                  </a:lnTo>
                  <a:lnTo>
                    <a:pt x="1880" y="76"/>
                  </a:lnTo>
                  <a:cubicBezTo>
                    <a:pt x="1717" y="26"/>
                    <a:pt x="1535" y="1"/>
                    <a:pt x="1354"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6" name="Google Shape;1176;p32"/>
            <p:cNvSpPr/>
            <p:nvPr/>
          </p:nvSpPr>
          <p:spPr>
            <a:xfrm>
              <a:off x="9432684" y="2345910"/>
              <a:ext cx="29272" cy="16372"/>
            </a:xfrm>
            <a:custGeom>
              <a:avLst/>
              <a:gdLst/>
              <a:ahLst/>
              <a:cxnLst/>
              <a:rect l="l" t="t" r="r" b="b"/>
              <a:pathLst>
                <a:path w="978" h="547" extrusionOk="0">
                  <a:moveTo>
                    <a:pt x="493" y="1"/>
                  </a:moveTo>
                  <a:cubicBezTo>
                    <a:pt x="389" y="1"/>
                    <a:pt x="284" y="26"/>
                    <a:pt x="201" y="73"/>
                  </a:cubicBezTo>
                  <a:cubicBezTo>
                    <a:pt x="26" y="173"/>
                    <a:pt x="0" y="349"/>
                    <a:pt x="176" y="449"/>
                  </a:cubicBezTo>
                  <a:cubicBezTo>
                    <a:pt x="269" y="515"/>
                    <a:pt x="389" y="546"/>
                    <a:pt x="508" y="546"/>
                  </a:cubicBezTo>
                  <a:cubicBezTo>
                    <a:pt x="614" y="546"/>
                    <a:pt x="720" y="521"/>
                    <a:pt x="802" y="474"/>
                  </a:cubicBezTo>
                  <a:cubicBezTo>
                    <a:pt x="978" y="374"/>
                    <a:pt x="978" y="198"/>
                    <a:pt x="802" y="98"/>
                  </a:cubicBezTo>
                  <a:cubicBezTo>
                    <a:pt x="723" y="32"/>
                    <a:pt x="609" y="1"/>
                    <a:pt x="493" y="1"/>
                  </a:cubicBezTo>
                  <a:close/>
                </a:path>
              </a:pathLst>
            </a:custGeom>
            <a:solidFill>
              <a:srgbClr val="D7D3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7" name="Google Shape;1177;p32"/>
            <p:cNvSpPr/>
            <p:nvPr/>
          </p:nvSpPr>
          <p:spPr>
            <a:xfrm>
              <a:off x="9558719" y="2396851"/>
              <a:ext cx="36036" cy="75035"/>
            </a:xfrm>
            <a:custGeom>
              <a:avLst/>
              <a:gdLst/>
              <a:ahLst/>
              <a:cxnLst/>
              <a:rect l="l" t="t" r="r" b="b"/>
              <a:pathLst>
                <a:path w="1204" h="2507" extrusionOk="0">
                  <a:moveTo>
                    <a:pt x="1203" y="0"/>
                  </a:moveTo>
                  <a:lnTo>
                    <a:pt x="0" y="376"/>
                  </a:lnTo>
                  <a:lnTo>
                    <a:pt x="0" y="2506"/>
                  </a:lnTo>
                  <a:lnTo>
                    <a:pt x="1203" y="1830"/>
                  </a:lnTo>
                  <a:lnTo>
                    <a:pt x="1203"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8" name="Google Shape;1178;p32"/>
            <p:cNvSpPr/>
            <p:nvPr/>
          </p:nvSpPr>
          <p:spPr>
            <a:xfrm>
              <a:off x="9512208" y="2391584"/>
              <a:ext cx="46511" cy="80302"/>
            </a:xfrm>
            <a:custGeom>
              <a:avLst/>
              <a:gdLst/>
              <a:ahLst/>
              <a:cxnLst/>
              <a:rect l="l" t="t" r="r" b="b"/>
              <a:pathLst>
                <a:path w="1554" h="2683" extrusionOk="0">
                  <a:moveTo>
                    <a:pt x="0" y="1"/>
                  </a:moveTo>
                  <a:lnTo>
                    <a:pt x="0" y="1680"/>
                  </a:lnTo>
                  <a:lnTo>
                    <a:pt x="1554" y="2682"/>
                  </a:lnTo>
                  <a:lnTo>
                    <a:pt x="1554" y="552"/>
                  </a:lnTo>
                  <a:lnTo>
                    <a:pt x="0"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9" name="Google Shape;1179;p32"/>
            <p:cNvSpPr/>
            <p:nvPr/>
          </p:nvSpPr>
          <p:spPr>
            <a:xfrm>
              <a:off x="9383928" y="2364587"/>
              <a:ext cx="210827" cy="84792"/>
            </a:xfrm>
            <a:custGeom>
              <a:avLst/>
              <a:gdLst/>
              <a:ahLst/>
              <a:cxnLst/>
              <a:rect l="l" t="t" r="r" b="b"/>
              <a:pathLst>
                <a:path w="7044" h="2833" extrusionOk="0">
                  <a:moveTo>
                    <a:pt x="4236" y="0"/>
                  </a:moveTo>
                  <a:lnTo>
                    <a:pt x="0" y="2006"/>
                  </a:lnTo>
                  <a:lnTo>
                    <a:pt x="1454" y="2833"/>
                  </a:lnTo>
                  <a:lnTo>
                    <a:pt x="7043" y="1078"/>
                  </a:lnTo>
                  <a:lnTo>
                    <a:pt x="4236"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0" name="Google Shape;1180;p32"/>
            <p:cNvSpPr/>
            <p:nvPr/>
          </p:nvSpPr>
          <p:spPr>
            <a:xfrm>
              <a:off x="9427446" y="2396851"/>
              <a:ext cx="167309" cy="71293"/>
            </a:xfrm>
            <a:custGeom>
              <a:avLst/>
              <a:gdLst/>
              <a:ahLst/>
              <a:cxnLst/>
              <a:rect l="l" t="t" r="r" b="b"/>
              <a:pathLst>
                <a:path w="5590" h="2382" extrusionOk="0">
                  <a:moveTo>
                    <a:pt x="5589" y="0"/>
                  </a:moveTo>
                  <a:lnTo>
                    <a:pt x="0" y="1755"/>
                  </a:lnTo>
                  <a:lnTo>
                    <a:pt x="0" y="2381"/>
                  </a:lnTo>
                  <a:lnTo>
                    <a:pt x="5589" y="577"/>
                  </a:lnTo>
                  <a:lnTo>
                    <a:pt x="5589"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1" name="Google Shape;1181;p32"/>
            <p:cNvSpPr/>
            <p:nvPr/>
          </p:nvSpPr>
          <p:spPr>
            <a:xfrm>
              <a:off x="9383928" y="2424596"/>
              <a:ext cx="43548" cy="43548"/>
            </a:xfrm>
            <a:custGeom>
              <a:avLst/>
              <a:gdLst/>
              <a:ahLst/>
              <a:cxnLst/>
              <a:rect l="l" t="t" r="r" b="b"/>
              <a:pathLst>
                <a:path w="1455" h="1455" extrusionOk="0">
                  <a:moveTo>
                    <a:pt x="0" y="1"/>
                  </a:moveTo>
                  <a:lnTo>
                    <a:pt x="0" y="502"/>
                  </a:lnTo>
                  <a:lnTo>
                    <a:pt x="1454" y="1454"/>
                  </a:lnTo>
                  <a:lnTo>
                    <a:pt x="1454" y="828"/>
                  </a:lnTo>
                  <a:lnTo>
                    <a:pt x="0" y="1"/>
                  </a:ln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2" name="Google Shape;1182;p32"/>
            <p:cNvSpPr/>
            <p:nvPr/>
          </p:nvSpPr>
          <p:spPr>
            <a:xfrm>
              <a:off x="9594725" y="2463595"/>
              <a:ext cx="84043" cy="52587"/>
            </a:xfrm>
            <a:custGeom>
              <a:avLst/>
              <a:gdLst/>
              <a:ahLst/>
              <a:cxnLst/>
              <a:rect l="l" t="t" r="r" b="b"/>
              <a:pathLst>
                <a:path w="2808" h="1757" extrusionOk="0">
                  <a:moveTo>
                    <a:pt x="1353" y="1"/>
                  </a:moveTo>
                  <a:cubicBezTo>
                    <a:pt x="1172" y="1"/>
                    <a:pt x="990" y="26"/>
                    <a:pt x="827" y="76"/>
                  </a:cubicBezTo>
                  <a:lnTo>
                    <a:pt x="0" y="76"/>
                  </a:lnTo>
                  <a:lnTo>
                    <a:pt x="0" y="828"/>
                  </a:lnTo>
                  <a:lnTo>
                    <a:pt x="0" y="878"/>
                  </a:lnTo>
                  <a:cubicBezTo>
                    <a:pt x="25" y="1078"/>
                    <a:pt x="150" y="1304"/>
                    <a:pt x="401" y="1454"/>
                  </a:cubicBezTo>
                  <a:cubicBezTo>
                    <a:pt x="683" y="1656"/>
                    <a:pt x="1066" y="1757"/>
                    <a:pt x="1445" y="1757"/>
                  </a:cubicBezTo>
                  <a:cubicBezTo>
                    <a:pt x="1774" y="1757"/>
                    <a:pt x="2100" y="1681"/>
                    <a:pt x="2356" y="1530"/>
                  </a:cubicBezTo>
                  <a:cubicBezTo>
                    <a:pt x="2657" y="1354"/>
                    <a:pt x="2807" y="1129"/>
                    <a:pt x="2782" y="878"/>
                  </a:cubicBezTo>
                  <a:lnTo>
                    <a:pt x="2807" y="878"/>
                  </a:lnTo>
                  <a:lnTo>
                    <a:pt x="2807" y="76"/>
                  </a:lnTo>
                  <a:lnTo>
                    <a:pt x="1880" y="76"/>
                  </a:lnTo>
                  <a:cubicBezTo>
                    <a:pt x="1717" y="26"/>
                    <a:pt x="1535" y="1"/>
                    <a:pt x="1353"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3" name="Google Shape;1183;p32"/>
            <p:cNvSpPr/>
            <p:nvPr/>
          </p:nvSpPr>
          <p:spPr>
            <a:xfrm>
              <a:off x="9590205" y="2437227"/>
              <a:ext cx="93052" cy="52707"/>
            </a:xfrm>
            <a:custGeom>
              <a:avLst/>
              <a:gdLst/>
              <a:ahLst/>
              <a:cxnLst/>
              <a:rect l="l" t="t" r="r" b="b"/>
              <a:pathLst>
                <a:path w="3109" h="1761" extrusionOk="0">
                  <a:moveTo>
                    <a:pt x="1526" y="1"/>
                  </a:moveTo>
                  <a:cubicBezTo>
                    <a:pt x="1189" y="1"/>
                    <a:pt x="849" y="76"/>
                    <a:pt x="577" y="230"/>
                  </a:cubicBezTo>
                  <a:cubicBezTo>
                    <a:pt x="26" y="556"/>
                    <a:pt x="1" y="1107"/>
                    <a:pt x="552" y="1458"/>
                  </a:cubicBezTo>
                  <a:cubicBezTo>
                    <a:pt x="834" y="1660"/>
                    <a:pt x="1217" y="1760"/>
                    <a:pt x="1596" y="1760"/>
                  </a:cubicBezTo>
                  <a:cubicBezTo>
                    <a:pt x="1925" y="1760"/>
                    <a:pt x="2251" y="1685"/>
                    <a:pt x="2507" y="1533"/>
                  </a:cubicBezTo>
                  <a:cubicBezTo>
                    <a:pt x="3083" y="1208"/>
                    <a:pt x="3108" y="656"/>
                    <a:pt x="2557" y="280"/>
                  </a:cubicBezTo>
                  <a:cubicBezTo>
                    <a:pt x="2279" y="95"/>
                    <a:pt x="1904" y="1"/>
                    <a:pt x="152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4" name="Google Shape;1184;p32"/>
            <p:cNvSpPr/>
            <p:nvPr/>
          </p:nvSpPr>
          <p:spPr>
            <a:xfrm>
              <a:off x="9622470" y="2455424"/>
              <a:ext cx="28523" cy="16372"/>
            </a:xfrm>
            <a:custGeom>
              <a:avLst/>
              <a:gdLst/>
              <a:ahLst/>
              <a:cxnLst/>
              <a:rect l="l" t="t" r="r" b="b"/>
              <a:pathLst>
                <a:path w="953" h="547" extrusionOk="0">
                  <a:moveTo>
                    <a:pt x="470" y="1"/>
                  </a:moveTo>
                  <a:cubicBezTo>
                    <a:pt x="364" y="1"/>
                    <a:pt x="259" y="26"/>
                    <a:pt x="176" y="73"/>
                  </a:cubicBezTo>
                  <a:cubicBezTo>
                    <a:pt x="0" y="174"/>
                    <a:pt x="0" y="349"/>
                    <a:pt x="151" y="449"/>
                  </a:cubicBezTo>
                  <a:cubicBezTo>
                    <a:pt x="243" y="515"/>
                    <a:pt x="364" y="547"/>
                    <a:pt x="483" y="547"/>
                  </a:cubicBezTo>
                  <a:cubicBezTo>
                    <a:pt x="589" y="547"/>
                    <a:pt x="694" y="522"/>
                    <a:pt x="777" y="474"/>
                  </a:cubicBezTo>
                  <a:cubicBezTo>
                    <a:pt x="953" y="374"/>
                    <a:pt x="953" y="199"/>
                    <a:pt x="802" y="98"/>
                  </a:cubicBezTo>
                  <a:cubicBezTo>
                    <a:pt x="710" y="32"/>
                    <a:pt x="589" y="1"/>
                    <a:pt x="47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5" name="Google Shape;1185;p32"/>
            <p:cNvSpPr/>
            <p:nvPr/>
          </p:nvSpPr>
          <p:spPr>
            <a:xfrm>
              <a:off x="9401168" y="2327803"/>
              <a:ext cx="92304" cy="52677"/>
            </a:xfrm>
            <a:custGeom>
              <a:avLst/>
              <a:gdLst/>
              <a:ahLst/>
              <a:cxnLst/>
              <a:rect l="l" t="t" r="r" b="b"/>
              <a:pathLst>
                <a:path w="3084" h="1760" extrusionOk="0">
                  <a:moveTo>
                    <a:pt x="1509" y="0"/>
                  </a:moveTo>
                  <a:cubicBezTo>
                    <a:pt x="1177" y="0"/>
                    <a:pt x="845" y="76"/>
                    <a:pt x="577" y="227"/>
                  </a:cubicBezTo>
                  <a:cubicBezTo>
                    <a:pt x="26" y="553"/>
                    <a:pt x="1" y="1104"/>
                    <a:pt x="527" y="1480"/>
                  </a:cubicBezTo>
                  <a:cubicBezTo>
                    <a:pt x="818" y="1665"/>
                    <a:pt x="1200" y="1760"/>
                    <a:pt x="1577" y="1760"/>
                  </a:cubicBezTo>
                  <a:cubicBezTo>
                    <a:pt x="1914" y="1760"/>
                    <a:pt x="2247" y="1684"/>
                    <a:pt x="2507" y="1530"/>
                  </a:cubicBezTo>
                  <a:cubicBezTo>
                    <a:pt x="3084" y="1204"/>
                    <a:pt x="3084" y="653"/>
                    <a:pt x="2557" y="302"/>
                  </a:cubicBezTo>
                  <a:cubicBezTo>
                    <a:pt x="2275" y="101"/>
                    <a:pt x="1893" y="0"/>
                    <a:pt x="1509"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6" name="Google Shape;1186;p32"/>
            <p:cNvSpPr/>
            <p:nvPr/>
          </p:nvSpPr>
          <p:spPr>
            <a:xfrm>
              <a:off x="8856591" y="2830238"/>
              <a:ext cx="681147" cy="661064"/>
            </a:xfrm>
            <a:custGeom>
              <a:avLst/>
              <a:gdLst/>
              <a:ahLst/>
              <a:cxnLst/>
              <a:rect l="l" t="t" r="r" b="b"/>
              <a:pathLst>
                <a:path w="22758" h="22087" extrusionOk="0">
                  <a:moveTo>
                    <a:pt x="6231" y="5240"/>
                  </a:moveTo>
                  <a:cubicBezTo>
                    <a:pt x="6300" y="5240"/>
                    <a:pt x="6372" y="5257"/>
                    <a:pt x="6441" y="5295"/>
                  </a:cubicBezTo>
                  <a:lnTo>
                    <a:pt x="14988" y="10257"/>
                  </a:lnTo>
                  <a:cubicBezTo>
                    <a:pt x="15263" y="10433"/>
                    <a:pt x="15439" y="10708"/>
                    <a:pt x="15439" y="11034"/>
                  </a:cubicBezTo>
                  <a:lnTo>
                    <a:pt x="15439" y="15019"/>
                  </a:lnTo>
                  <a:lnTo>
                    <a:pt x="5840" y="9555"/>
                  </a:lnTo>
                  <a:lnTo>
                    <a:pt x="5840" y="5621"/>
                  </a:lnTo>
                  <a:cubicBezTo>
                    <a:pt x="5840" y="5395"/>
                    <a:pt x="6023" y="5240"/>
                    <a:pt x="6231" y="5240"/>
                  </a:cubicBezTo>
                  <a:close/>
                  <a:moveTo>
                    <a:pt x="1780" y="0"/>
                  </a:moveTo>
                  <a:cubicBezTo>
                    <a:pt x="1504" y="0"/>
                    <a:pt x="1228" y="69"/>
                    <a:pt x="978" y="207"/>
                  </a:cubicBezTo>
                  <a:cubicBezTo>
                    <a:pt x="852" y="282"/>
                    <a:pt x="752" y="357"/>
                    <a:pt x="677" y="433"/>
                  </a:cubicBezTo>
                  <a:lnTo>
                    <a:pt x="0" y="1034"/>
                  </a:lnTo>
                  <a:lnTo>
                    <a:pt x="176" y="1335"/>
                  </a:lnTo>
                  <a:cubicBezTo>
                    <a:pt x="176" y="1435"/>
                    <a:pt x="151" y="1510"/>
                    <a:pt x="151" y="1610"/>
                  </a:cubicBezTo>
                  <a:lnTo>
                    <a:pt x="151" y="9104"/>
                  </a:lnTo>
                  <a:lnTo>
                    <a:pt x="22757" y="22087"/>
                  </a:lnTo>
                  <a:lnTo>
                    <a:pt x="22757" y="13866"/>
                  </a:lnTo>
                  <a:cubicBezTo>
                    <a:pt x="22757" y="12688"/>
                    <a:pt x="22131" y="11585"/>
                    <a:pt x="21103" y="10984"/>
                  </a:cubicBezTo>
                  <a:lnTo>
                    <a:pt x="2582" y="207"/>
                  </a:lnTo>
                  <a:cubicBezTo>
                    <a:pt x="2331" y="69"/>
                    <a:pt x="2055" y="0"/>
                    <a:pt x="1780"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7" name="Google Shape;1187;p32"/>
            <p:cNvSpPr/>
            <p:nvPr/>
          </p:nvSpPr>
          <p:spPr>
            <a:xfrm>
              <a:off x="8849079" y="2823863"/>
              <a:ext cx="694645" cy="674203"/>
            </a:xfrm>
            <a:custGeom>
              <a:avLst/>
              <a:gdLst/>
              <a:ahLst/>
              <a:cxnLst/>
              <a:rect l="l" t="t" r="r" b="b"/>
              <a:pathLst>
                <a:path w="23209" h="22526" extrusionOk="0">
                  <a:moveTo>
                    <a:pt x="6476" y="5654"/>
                  </a:moveTo>
                  <a:cubicBezTo>
                    <a:pt x="6504" y="5654"/>
                    <a:pt x="6535" y="5662"/>
                    <a:pt x="6567" y="5683"/>
                  </a:cubicBezTo>
                  <a:lnTo>
                    <a:pt x="15139" y="10646"/>
                  </a:lnTo>
                  <a:cubicBezTo>
                    <a:pt x="15339" y="10771"/>
                    <a:pt x="15464" y="10996"/>
                    <a:pt x="15464" y="11247"/>
                  </a:cubicBezTo>
                  <a:lnTo>
                    <a:pt x="15464" y="14881"/>
                  </a:lnTo>
                  <a:lnTo>
                    <a:pt x="6316" y="9668"/>
                  </a:lnTo>
                  <a:lnTo>
                    <a:pt x="6316" y="5834"/>
                  </a:lnTo>
                  <a:cubicBezTo>
                    <a:pt x="6316" y="5733"/>
                    <a:pt x="6367" y="5683"/>
                    <a:pt x="6392" y="5683"/>
                  </a:cubicBezTo>
                  <a:cubicBezTo>
                    <a:pt x="6406" y="5669"/>
                    <a:pt x="6437" y="5654"/>
                    <a:pt x="6476" y="5654"/>
                  </a:cubicBezTo>
                  <a:close/>
                  <a:moveTo>
                    <a:pt x="6482" y="5232"/>
                  </a:moveTo>
                  <a:cubicBezTo>
                    <a:pt x="6379" y="5232"/>
                    <a:pt x="6279" y="5257"/>
                    <a:pt x="6191" y="5307"/>
                  </a:cubicBezTo>
                  <a:cubicBezTo>
                    <a:pt x="5991" y="5433"/>
                    <a:pt x="5890" y="5608"/>
                    <a:pt x="5890" y="5834"/>
                  </a:cubicBezTo>
                  <a:lnTo>
                    <a:pt x="5890" y="9768"/>
                  </a:lnTo>
                  <a:cubicBezTo>
                    <a:pt x="5890" y="9844"/>
                    <a:pt x="5915" y="9919"/>
                    <a:pt x="5991" y="9969"/>
                  </a:cubicBezTo>
                  <a:lnTo>
                    <a:pt x="15590" y="15408"/>
                  </a:lnTo>
                  <a:cubicBezTo>
                    <a:pt x="15615" y="15433"/>
                    <a:pt x="15640" y="15433"/>
                    <a:pt x="15690" y="15433"/>
                  </a:cubicBezTo>
                  <a:cubicBezTo>
                    <a:pt x="15715" y="15433"/>
                    <a:pt x="15765" y="15433"/>
                    <a:pt x="15790" y="15408"/>
                  </a:cubicBezTo>
                  <a:cubicBezTo>
                    <a:pt x="15840" y="15382"/>
                    <a:pt x="15890" y="15307"/>
                    <a:pt x="15890" y="15232"/>
                  </a:cubicBezTo>
                  <a:lnTo>
                    <a:pt x="15890" y="11247"/>
                  </a:lnTo>
                  <a:cubicBezTo>
                    <a:pt x="15890" y="10846"/>
                    <a:pt x="15690" y="10495"/>
                    <a:pt x="15339" y="10295"/>
                  </a:cubicBezTo>
                  <a:lnTo>
                    <a:pt x="6793" y="5307"/>
                  </a:lnTo>
                  <a:cubicBezTo>
                    <a:pt x="6692" y="5257"/>
                    <a:pt x="6586" y="5232"/>
                    <a:pt x="6482" y="5232"/>
                  </a:cubicBezTo>
                  <a:close/>
                  <a:moveTo>
                    <a:pt x="2004" y="410"/>
                  </a:moveTo>
                  <a:cubicBezTo>
                    <a:pt x="2251" y="410"/>
                    <a:pt x="2502" y="479"/>
                    <a:pt x="2732" y="620"/>
                  </a:cubicBezTo>
                  <a:lnTo>
                    <a:pt x="21254" y="11372"/>
                  </a:lnTo>
                  <a:cubicBezTo>
                    <a:pt x="22206" y="11949"/>
                    <a:pt x="22808" y="12976"/>
                    <a:pt x="22808" y="14079"/>
                  </a:cubicBezTo>
                  <a:lnTo>
                    <a:pt x="22808" y="21949"/>
                  </a:lnTo>
                  <a:lnTo>
                    <a:pt x="627" y="9217"/>
                  </a:lnTo>
                  <a:lnTo>
                    <a:pt x="627" y="1823"/>
                  </a:lnTo>
                  <a:cubicBezTo>
                    <a:pt x="627" y="1748"/>
                    <a:pt x="627" y="1648"/>
                    <a:pt x="652" y="1573"/>
                  </a:cubicBezTo>
                  <a:cubicBezTo>
                    <a:pt x="652" y="1523"/>
                    <a:pt x="627" y="1473"/>
                    <a:pt x="602" y="1422"/>
                  </a:cubicBezTo>
                  <a:lnTo>
                    <a:pt x="527" y="1297"/>
                  </a:lnTo>
                  <a:lnTo>
                    <a:pt x="1028" y="821"/>
                  </a:lnTo>
                  <a:cubicBezTo>
                    <a:pt x="1053" y="821"/>
                    <a:pt x="1053" y="796"/>
                    <a:pt x="1053" y="796"/>
                  </a:cubicBezTo>
                  <a:cubicBezTo>
                    <a:pt x="1153" y="721"/>
                    <a:pt x="1229" y="646"/>
                    <a:pt x="1329" y="595"/>
                  </a:cubicBezTo>
                  <a:cubicBezTo>
                    <a:pt x="1537" y="473"/>
                    <a:pt x="1769" y="410"/>
                    <a:pt x="2004" y="410"/>
                  </a:cubicBezTo>
                  <a:close/>
                  <a:moveTo>
                    <a:pt x="2018" y="0"/>
                  </a:moveTo>
                  <a:cubicBezTo>
                    <a:pt x="1705" y="0"/>
                    <a:pt x="1392" y="82"/>
                    <a:pt x="1103" y="245"/>
                  </a:cubicBezTo>
                  <a:cubicBezTo>
                    <a:pt x="1003" y="295"/>
                    <a:pt x="903" y="370"/>
                    <a:pt x="803" y="470"/>
                  </a:cubicBezTo>
                  <a:cubicBezTo>
                    <a:pt x="803" y="470"/>
                    <a:pt x="778" y="495"/>
                    <a:pt x="778" y="495"/>
                  </a:cubicBezTo>
                  <a:lnTo>
                    <a:pt x="101" y="1097"/>
                  </a:lnTo>
                  <a:cubicBezTo>
                    <a:pt x="26" y="1172"/>
                    <a:pt x="1" y="1297"/>
                    <a:pt x="76" y="1372"/>
                  </a:cubicBezTo>
                  <a:lnTo>
                    <a:pt x="226" y="1598"/>
                  </a:lnTo>
                  <a:cubicBezTo>
                    <a:pt x="201" y="1673"/>
                    <a:pt x="201" y="1748"/>
                    <a:pt x="201" y="1823"/>
                  </a:cubicBezTo>
                  <a:lnTo>
                    <a:pt x="201" y="9317"/>
                  </a:lnTo>
                  <a:cubicBezTo>
                    <a:pt x="201" y="9392"/>
                    <a:pt x="251" y="9468"/>
                    <a:pt x="301" y="9518"/>
                  </a:cubicBezTo>
                  <a:lnTo>
                    <a:pt x="22908" y="22475"/>
                  </a:lnTo>
                  <a:cubicBezTo>
                    <a:pt x="22933" y="22500"/>
                    <a:pt x="22958" y="22525"/>
                    <a:pt x="23008" y="22525"/>
                  </a:cubicBezTo>
                  <a:cubicBezTo>
                    <a:pt x="23033" y="22525"/>
                    <a:pt x="23083" y="22500"/>
                    <a:pt x="23109" y="22475"/>
                  </a:cubicBezTo>
                  <a:cubicBezTo>
                    <a:pt x="23184" y="22450"/>
                    <a:pt x="23209" y="22375"/>
                    <a:pt x="23209" y="22300"/>
                  </a:cubicBezTo>
                  <a:lnTo>
                    <a:pt x="23209" y="14079"/>
                  </a:lnTo>
                  <a:cubicBezTo>
                    <a:pt x="23209" y="12826"/>
                    <a:pt x="22532" y="11648"/>
                    <a:pt x="21454" y="11022"/>
                  </a:cubicBezTo>
                  <a:lnTo>
                    <a:pt x="2933" y="245"/>
                  </a:lnTo>
                  <a:cubicBezTo>
                    <a:pt x="2645" y="82"/>
                    <a:pt x="2331" y="0"/>
                    <a:pt x="2018"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8" name="Google Shape;1188;p32"/>
            <p:cNvSpPr/>
            <p:nvPr/>
          </p:nvSpPr>
          <p:spPr>
            <a:xfrm>
              <a:off x="8840818" y="2848405"/>
              <a:ext cx="676657" cy="661663"/>
            </a:xfrm>
            <a:custGeom>
              <a:avLst/>
              <a:gdLst/>
              <a:ahLst/>
              <a:cxnLst/>
              <a:rect l="l" t="t" r="r" b="b"/>
              <a:pathLst>
                <a:path w="22608" h="22107" extrusionOk="0">
                  <a:moveTo>
                    <a:pt x="6095" y="5238"/>
                  </a:moveTo>
                  <a:cubicBezTo>
                    <a:pt x="6160" y="5238"/>
                    <a:pt x="6227" y="5254"/>
                    <a:pt x="6292" y="5289"/>
                  </a:cubicBezTo>
                  <a:lnTo>
                    <a:pt x="14838" y="10277"/>
                  </a:lnTo>
                  <a:cubicBezTo>
                    <a:pt x="15114" y="10427"/>
                    <a:pt x="15289" y="10728"/>
                    <a:pt x="15289" y="11029"/>
                  </a:cubicBezTo>
                  <a:lnTo>
                    <a:pt x="15289" y="15014"/>
                  </a:lnTo>
                  <a:lnTo>
                    <a:pt x="5690" y="9575"/>
                  </a:lnTo>
                  <a:lnTo>
                    <a:pt x="5690" y="5640"/>
                  </a:lnTo>
                  <a:cubicBezTo>
                    <a:pt x="5690" y="5410"/>
                    <a:pt x="5881" y="5238"/>
                    <a:pt x="6095" y="5238"/>
                  </a:cubicBezTo>
                  <a:close/>
                  <a:moveTo>
                    <a:pt x="1630" y="1"/>
                  </a:moveTo>
                  <a:cubicBezTo>
                    <a:pt x="1354" y="1"/>
                    <a:pt x="1079" y="76"/>
                    <a:pt x="828" y="227"/>
                  </a:cubicBezTo>
                  <a:cubicBezTo>
                    <a:pt x="302" y="502"/>
                    <a:pt x="1" y="1029"/>
                    <a:pt x="1" y="1605"/>
                  </a:cubicBezTo>
                  <a:lnTo>
                    <a:pt x="1" y="9124"/>
                  </a:lnTo>
                  <a:lnTo>
                    <a:pt x="22608" y="22106"/>
                  </a:lnTo>
                  <a:lnTo>
                    <a:pt x="22608" y="13886"/>
                  </a:lnTo>
                  <a:cubicBezTo>
                    <a:pt x="22608" y="12683"/>
                    <a:pt x="21981" y="11605"/>
                    <a:pt x="20953" y="11004"/>
                  </a:cubicBezTo>
                  <a:lnTo>
                    <a:pt x="2432" y="227"/>
                  </a:lnTo>
                  <a:cubicBezTo>
                    <a:pt x="2181" y="76"/>
                    <a:pt x="1906" y="1"/>
                    <a:pt x="1630"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9" name="Google Shape;1189;p32"/>
            <p:cNvSpPr/>
            <p:nvPr/>
          </p:nvSpPr>
          <p:spPr>
            <a:xfrm>
              <a:off x="8834832" y="2841940"/>
              <a:ext cx="688659" cy="674113"/>
            </a:xfrm>
            <a:custGeom>
              <a:avLst/>
              <a:gdLst/>
              <a:ahLst/>
              <a:cxnLst/>
              <a:rect l="l" t="t" r="r" b="b"/>
              <a:pathLst>
                <a:path w="23009" h="22523" extrusionOk="0">
                  <a:moveTo>
                    <a:pt x="6293" y="5658"/>
                  </a:moveTo>
                  <a:cubicBezTo>
                    <a:pt x="6316" y="5658"/>
                    <a:pt x="6341" y="5664"/>
                    <a:pt x="6366" y="5681"/>
                  </a:cubicBezTo>
                  <a:lnTo>
                    <a:pt x="14938" y="10668"/>
                  </a:lnTo>
                  <a:cubicBezTo>
                    <a:pt x="15138" y="10793"/>
                    <a:pt x="15264" y="11019"/>
                    <a:pt x="15264" y="11245"/>
                  </a:cubicBezTo>
                  <a:lnTo>
                    <a:pt x="15264" y="14879"/>
                  </a:lnTo>
                  <a:lnTo>
                    <a:pt x="6116" y="9666"/>
                  </a:lnTo>
                  <a:lnTo>
                    <a:pt x="6116" y="5856"/>
                  </a:lnTo>
                  <a:cubicBezTo>
                    <a:pt x="6116" y="5756"/>
                    <a:pt x="6166" y="5706"/>
                    <a:pt x="6191" y="5681"/>
                  </a:cubicBezTo>
                  <a:cubicBezTo>
                    <a:pt x="6208" y="5681"/>
                    <a:pt x="6247" y="5658"/>
                    <a:pt x="6293" y="5658"/>
                  </a:cubicBezTo>
                  <a:close/>
                  <a:moveTo>
                    <a:pt x="6282" y="5236"/>
                  </a:moveTo>
                  <a:cubicBezTo>
                    <a:pt x="6178" y="5236"/>
                    <a:pt x="6078" y="5267"/>
                    <a:pt x="5990" y="5330"/>
                  </a:cubicBezTo>
                  <a:cubicBezTo>
                    <a:pt x="5790" y="5430"/>
                    <a:pt x="5690" y="5631"/>
                    <a:pt x="5690" y="5856"/>
                  </a:cubicBezTo>
                  <a:lnTo>
                    <a:pt x="5690" y="9791"/>
                  </a:lnTo>
                  <a:cubicBezTo>
                    <a:pt x="5690" y="9866"/>
                    <a:pt x="5740" y="9941"/>
                    <a:pt x="5790" y="9966"/>
                  </a:cubicBezTo>
                  <a:lnTo>
                    <a:pt x="15389" y="15430"/>
                  </a:lnTo>
                  <a:cubicBezTo>
                    <a:pt x="15414" y="15430"/>
                    <a:pt x="15439" y="15455"/>
                    <a:pt x="15489" y="15455"/>
                  </a:cubicBezTo>
                  <a:cubicBezTo>
                    <a:pt x="15514" y="15455"/>
                    <a:pt x="15564" y="15430"/>
                    <a:pt x="15589" y="15430"/>
                  </a:cubicBezTo>
                  <a:cubicBezTo>
                    <a:pt x="15640" y="15380"/>
                    <a:pt x="15690" y="15305"/>
                    <a:pt x="15690" y="15230"/>
                  </a:cubicBezTo>
                  <a:lnTo>
                    <a:pt x="15690" y="11245"/>
                  </a:lnTo>
                  <a:cubicBezTo>
                    <a:pt x="15690" y="10869"/>
                    <a:pt x="15489" y="10493"/>
                    <a:pt x="15138" y="10292"/>
                  </a:cubicBezTo>
                  <a:lnTo>
                    <a:pt x="6592" y="5330"/>
                  </a:lnTo>
                  <a:cubicBezTo>
                    <a:pt x="6492" y="5267"/>
                    <a:pt x="6385" y="5236"/>
                    <a:pt x="6282" y="5236"/>
                  </a:cubicBezTo>
                  <a:close/>
                  <a:moveTo>
                    <a:pt x="1821" y="430"/>
                  </a:moveTo>
                  <a:cubicBezTo>
                    <a:pt x="2062" y="430"/>
                    <a:pt x="2306" y="493"/>
                    <a:pt x="2532" y="618"/>
                  </a:cubicBezTo>
                  <a:lnTo>
                    <a:pt x="21053" y="11395"/>
                  </a:lnTo>
                  <a:cubicBezTo>
                    <a:pt x="22006" y="11946"/>
                    <a:pt x="22607" y="12974"/>
                    <a:pt x="22607" y="14077"/>
                  </a:cubicBezTo>
                  <a:lnTo>
                    <a:pt x="22607" y="21946"/>
                  </a:lnTo>
                  <a:lnTo>
                    <a:pt x="426" y="9215"/>
                  </a:lnTo>
                  <a:lnTo>
                    <a:pt x="426" y="1821"/>
                  </a:lnTo>
                  <a:cubicBezTo>
                    <a:pt x="426" y="1320"/>
                    <a:pt x="677" y="869"/>
                    <a:pt x="1128" y="618"/>
                  </a:cubicBezTo>
                  <a:cubicBezTo>
                    <a:pt x="1341" y="493"/>
                    <a:pt x="1579" y="430"/>
                    <a:pt x="1821" y="430"/>
                  </a:cubicBezTo>
                  <a:close/>
                  <a:moveTo>
                    <a:pt x="1809" y="1"/>
                  </a:moveTo>
                  <a:cubicBezTo>
                    <a:pt x="1499" y="1"/>
                    <a:pt x="1186" y="82"/>
                    <a:pt x="903" y="242"/>
                  </a:cubicBezTo>
                  <a:cubicBezTo>
                    <a:pt x="351" y="568"/>
                    <a:pt x="0" y="1169"/>
                    <a:pt x="0" y="1821"/>
                  </a:cubicBezTo>
                  <a:lnTo>
                    <a:pt x="0" y="9340"/>
                  </a:lnTo>
                  <a:cubicBezTo>
                    <a:pt x="0" y="9415"/>
                    <a:pt x="51" y="9490"/>
                    <a:pt x="101" y="9515"/>
                  </a:cubicBezTo>
                  <a:lnTo>
                    <a:pt x="22707" y="22498"/>
                  </a:lnTo>
                  <a:cubicBezTo>
                    <a:pt x="22732" y="22523"/>
                    <a:pt x="22782" y="22523"/>
                    <a:pt x="22808" y="22523"/>
                  </a:cubicBezTo>
                  <a:cubicBezTo>
                    <a:pt x="22833" y="22523"/>
                    <a:pt x="22883" y="22523"/>
                    <a:pt x="22908" y="22498"/>
                  </a:cubicBezTo>
                  <a:cubicBezTo>
                    <a:pt x="22983" y="22448"/>
                    <a:pt x="23008" y="22398"/>
                    <a:pt x="23008" y="22322"/>
                  </a:cubicBezTo>
                  <a:lnTo>
                    <a:pt x="23008" y="14077"/>
                  </a:lnTo>
                  <a:cubicBezTo>
                    <a:pt x="23008" y="12849"/>
                    <a:pt x="22331" y="11671"/>
                    <a:pt x="21254" y="11019"/>
                  </a:cubicBezTo>
                  <a:lnTo>
                    <a:pt x="2732" y="267"/>
                  </a:lnTo>
                  <a:cubicBezTo>
                    <a:pt x="2451" y="88"/>
                    <a:pt x="2132" y="1"/>
                    <a:pt x="180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0" name="Google Shape;1190;p32"/>
            <p:cNvSpPr/>
            <p:nvPr/>
          </p:nvSpPr>
          <p:spPr>
            <a:xfrm>
              <a:off x="8906844" y="3934236"/>
              <a:ext cx="87036" cy="89670"/>
            </a:xfrm>
            <a:custGeom>
              <a:avLst/>
              <a:gdLst/>
              <a:ahLst/>
              <a:cxnLst/>
              <a:rect l="l" t="t" r="r" b="b"/>
              <a:pathLst>
                <a:path w="2908" h="2996" extrusionOk="0">
                  <a:moveTo>
                    <a:pt x="1125" y="1"/>
                  </a:moveTo>
                  <a:cubicBezTo>
                    <a:pt x="936" y="1"/>
                    <a:pt x="756" y="46"/>
                    <a:pt x="602" y="138"/>
                  </a:cubicBezTo>
                  <a:lnTo>
                    <a:pt x="0" y="464"/>
                  </a:lnTo>
                  <a:lnTo>
                    <a:pt x="176" y="740"/>
                  </a:lnTo>
                  <a:cubicBezTo>
                    <a:pt x="76" y="1166"/>
                    <a:pt x="201" y="1667"/>
                    <a:pt x="552" y="2093"/>
                  </a:cubicBezTo>
                  <a:cubicBezTo>
                    <a:pt x="802" y="2419"/>
                    <a:pt x="1128" y="2645"/>
                    <a:pt x="1454" y="2720"/>
                  </a:cubicBezTo>
                  <a:lnTo>
                    <a:pt x="1630" y="2995"/>
                  </a:lnTo>
                  <a:lnTo>
                    <a:pt x="2306" y="2619"/>
                  </a:lnTo>
                  <a:cubicBezTo>
                    <a:pt x="2331" y="2594"/>
                    <a:pt x="2381" y="2594"/>
                    <a:pt x="2406" y="2569"/>
                  </a:cubicBezTo>
                  <a:cubicBezTo>
                    <a:pt x="2908" y="2168"/>
                    <a:pt x="2883" y="1316"/>
                    <a:pt x="2356" y="665"/>
                  </a:cubicBezTo>
                  <a:cubicBezTo>
                    <a:pt x="2026" y="230"/>
                    <a:pt x="1552" y="1"/>
                    <a:pt x="1125"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1" name="Google Shape;1191;p32"/>
            <p:cNvSpPr/>
            <p:nvPr/>
          </p:nvSpPr>
          <p:spPr>
            <a:xfrm>
              <a:off x="8900080" y="3928100"/>
              <a:ext cx="96045" cy="101792"/>
            </a:xfrm>
            <a:custGeom>
              <a:avLst/>
              <a:gdLst/>
              <a:ahLst/>
              <a:cxnLst/>
              <a:rect l="l" t="t" r="r" b="b"/>
              <a:pathLst>
                <a:path w="3209" h="3401" extrusionOk="0">
                  <a:moveTo>
                    <a:pt x="1344" y="411"/>
                  </a:moveTo>
                  <a:cubicBezTo>
                    <a:pt x="1713" y="411"/>
                    <a:pt x="2129" y="621"/>
                    <a:pt x="2432" y="995"/>
                  </a:cubicBezTo>
                  <a:cubicBezTo>
                    <a:pt x="2658" y="1271"/>
                    <a:pt x="2783" y="1596"/>
                    <a:pt x="2783" y="1922"/>
                  </a:cubicBezTo>
                  <a:cubicBezTo>
                    <a:pt x="2783" y="2198"/>
                    <a:pt x="2683" y="2449"/>
                    <a:pt x="2507" y="2599"/>
                  </a:cubicBezTo>
                  <a:cubicBezTo>
                    <a:pt x="2507" y="2599"/>
                    <a:pt x="2457" y="2624"/>
                    <a:pt x="2457" y="2624"/>
                  </a:cubicBezTo>
                  <a:cubicBezTo>
                    <a:pt x="2457" y="2624"/>
                    <a:pt x="2432" y="2649"/>
                    <a:pt x="2407" y="2649"/>
                  </a:cubicBezTo>
                  <a:cubicBezTo>
                    <a:pt x="2407" y="2649"/>
                    <a:pt x="2382" y="2674"/>
                    <a:pt x="2382" y="2674"/>
                  </a:cubicBezTo>
                  <a:lnTo>
                    <a:pt x="1931" y="2925"/>
                  </a:lnTo>
                  <a:lnTo>
                    <a:pt x="1856" y="2824"/>
                  </a:lnTo>
                  <a:cubicBezTo>
                    <a:pt x="1830" y="2774"/>
                    <a:pt x="1805" y="2749"/>
                    <a:pt x="1755" y="2724"/>
                  </a:cubicBezTo>
                  <a:cubicBezTo>
                    <a:pt x="1455" y="2649"/>
                    <a:pt x="1154" y="2449"/>
                    <a:pt x="928" y="2173"/>
                  </a:cubicBezTo>
                  <a:cubicBezTo>
                    <a:pt x="653" y="1822"/>
                    <a:pt x="527" y="1371"/>
                    <a:pt x="602" y="995"/>
                  </a:cubicBezTo>
                  <a:cubicBezTo>
                    <a:pt x="627" y="945"/>
                    <a:pt x="602" y="870"/>
                    <a:pt x="577" y="844"/>
                  </a:cubicBezTo>
                  <a:lnTo>
                    <a:pt x="527" y="744"/>
                  </a:lnTo>
                  <a:lnTo>
                    <a:pt x="878" y="544"/>
                  </a:lnTo>
                  <a:cubicBezTo>
                    <a:pt x="903" y="544"/>
                    <a:pt x="928" y="519"/>
                    <a:pt x="928" y="519"/>
                  </a:cubicBezTo>
                  <a:cubicBezTo>
                    <a:pt x="1052" y="446"/>
                    <a:pt x="1194" y="411"/>
                    <a:pt x="1344" y="411"/>
                  </a:cubicBezTo>
                  <a:close/>
                  <a:moveTo>
                    <a:pt x="1358" y="0"/>
                  </a:moveTo>
                  <a:cubicBezTo>
                    <a:pt x="1154" y="0"/>
                    <a:pt x="956" y="46"/>
                    <a:pt x="778" y="143"/>
                  </a:cubicBezTo>
                  <a:lnTo>
                    <a:pt x="728" y="143"/>
                  </a:lnTo>
                  <a:lnTo>
                    <a:pt x="126" y="469"/>
                  </a:lnTo>
                  <a:cubicBezTo>
                    <a:pt x="76" y="494"/>
                    <a:pt x="26" y="544"/>
                    <a:pt x="26" y="619"/>
                  </a:cubicBezTo>
                  <a:cubicBezTo>
                    <a:pt x="1" y="669"/>
                    <a:pt x="1" y="719"/>
                    <a:pt x="51" y="769"/>
                  </a:cubicBezTo>
                  <a:lnTo>
                    <a:pt x="176" y="995"/>
                  </a:lnTo>
                  <a:cubicBezTo>
                    <a:pt x="101" y="1471"/>
                    <a:pt x="252" y="1997"/>
                    <a:pt x="602" y="2449"/>
                  </a:cubicBezTo>
                  <a:cubicBezTo>
                    <a:pt x="878" y="2774"/>
                    <a:pt x="1204" y="3000"/>
                    <a:pt x="1555" y="3100"/>
                  </a:cubicBezTo>
                  <a:lnTo>
                    <a:pt x="1680" y="3301"/>
                  </a:lnTo>
                  <a:cubicBezTo>
                    <a:pt x="1730" y="3376"/>
                    <a:pt x="1805" y="3401"/>
                    <a:pt x="1856" y="3401"/>
                  </a:cubicBezTo>
                  <a:cubicBezTo>
                    <a:pt x="1906" y="3401"/>
                    <a:pt x="1931" y="3401"/>
                    <a:pt x="1956" y="3376"/>
                  </a:cubicBezTo>
                  <a:lnTo>
                    <a:pt x="2632" y="3025"/>
                  </a:lnTo>
                  <a:cubicBezTo>
                    <a:pt x="2658" y="3000"/>
                    <a:pt x="2658" y="3000"/>
                    <a:pt x="2683" y="2975"/>
                  </a:cubicBezTo>
                  <a:cubicBezTo>
                    <a:pt x="2708" y="2975"/>
                    <a:pt x="2733" y="2950"/>
                    <a:pt x="2758" y="2925"/>
                  </a:cubicBezTo>
                  <a:cubicBezTo>
                    <a:pt x="3059" y="2699"/>
                    <a:pt x="3209" y="2323"/>
                    <a:pt x="3209" y="1897"/>
                  </a:cubicBezTo>
                  <a:cubicBezTo>
                    <a:pt x="3184" y="1496"/>
                    <a:pt x="3033" y="1070"/>
                    <a:pt x="2758" y="719"/>
                  </a:cubicBezTo>
                  <a:cubicBezTo>
                    <a:pt x="2370" y="260"/>
                    <a:pt x="1845" y="0"/>
                    <a:pt x="1358"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2" name="Google Shape;1192;p32"/>
            <p:cNvSpPr/>
            <p:nvPr/>
          </p:nvSpPr>
          <p:spPr>
            <a:xfrm>
              <a:off x="8887329" y="3944172"/>
              <a:ext cx="87066" cy="83445"/>
            </a:xfrm>
            <a:custGeom>
              <a:avLst/>
              <a:gdLst/>
              <a:ahLst/>
              <a:cxnLst/>
              <a:rect l="l" t="t" r="r" b="b"/>
              <a:pathLst>
                <a:path w="2909" h="2788" extrusionOk="0">
                  <a:moveTo>
                    <a:pt x="1124" y="1"/>
                  </a:moveTo>
                  <a:cubicBezTo>
                    <a:pt x="894" y="1"/>
                    <a:pt x="677" y="67"/>
                    <a:pt x="502" y="207"/>
                  </a:cubicBezTo>
                  <a:cubicBezTo>
                    <a:pt x="1" y="608"/>
                    <a:pt x="26" y="1460"/>
                    <a:pt x="552" y="2112"/>
                  </a:cubicBezTo>
                  <a:cubicBezTo>
                    <a:pt x="900" y="2543"/>
                    <a:pt x="1380" y="2788"/>
                    <a:pt x="1810" y="2788"/>
                  </a:cubicBezTo>
                  <a:cubicBezTo>
                    <a:pt x="2030" y="2788"/>
                    <a:pt x="2237" y="2724"/>
                    <a:pt x="2407" y="2588"/>
                  </a:cubicBezTo>
                  <a:cubicBezTo>
                    <a:pt x="2908" y="2187"/>
                    <a:pt x="2883" y="1335"/>
                    <a:pt x="2357" y="658"/>
                  </a:cubicBezTo>
                  <a:cubicBezTo>
                    <a:pt x="2030" y="234"/>
                    <a:pt x="1555" y="1"/>
                    <a:pt x="1124"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3" name="Google Shape;1193;p32"/>
            <p:cNvSpPr/>
            <p:nvPr/>
          </p:nvSpPr>
          <p:spPr>
            <a:xfrm>
              <a:off x="8885085" y="3938366"/>
              <a:ext cx="91556" cy="95297"/>
            </a:xfrm>
            <a:custGeom>
              <a:avLst/>
              <a:gdLst/>
              <a:ahLst/>
              <a:cxnLst/>
              <a:rect l="l" t="t" r="r" b="b"/>
              <a:pathLst>
                <a:path w="3059" h="3184" extrusionOk="0">
                  <a:moveTo>
                    <a:pt x="1204" y="401"/>
                  </a:moveTo>
                  <a:cubicBezTo>
                    <a:pt x="1555" y="401"/>
                    <a:pt x="1981" y="627"/>
                    <a:pt x="2281" y="1003"/>
                  </a:cubicBezTo>
                  <a:cubicBezTo>
                    <a:pt x="2507" y="1278"/>
                    <a:pt x="2632" y="1604"/>
                    <a:pt x="2632" y="1930"/>
                  </a:cubicBezTo>
                  <a:cubicBezTo>
                    <a:pt x="2632" y="2206"/>
                    <a:pt x="2532" y="2456"/>
                    <a:pt x="2357" y="2607"/>
                  </a:cubicBezTo>
                  <a:cubicBezTo>
                    <a:pt x="2213" y="2716"/>
                    <a:pt x="2042" y="2769"/>
                    <a:pt x="1860" y="2769"/>
                  </a:cubicBezTo>
                  <a:cubicBezTo>
                    <a:pt x="1501" y="2769"/>
                    <a:pt x="1102" y="2563"/>
                    <a:pt x="803" y="2181"/>
                  </a:cubicBezTo>
                  <a:cubicBezTo>
                    <a:pt x="577" y="1905"/>
                    <a:pt x="427" y="1579"/>
                    <a:pt x="427" y="1253"/>
                  </a:cubicBezTo>
                  <a:cubicBezTo>
                    <a:pt x="427" y="978"/>
                    <a:pt x="527" y="727"/>
                    <a:pt x="727" y="577"/>
                  </a:cubicBezTo>
                  <a:cubicBezTo>
                    <a:pt x="853" y="451"/>
                    <a:pt x="1028" y="401"/>
                    <a:pt x="1204" y="401"/>
                  </a:cubicBezTo>
                  <a:close/>
                  <a:moveTo>
                    <a:pt x="1199" y="0"/>
                  </a:moveTo>
                  <a:cubicBezTo>
                    <a:pt x="927" y="0"/>
                    <a:pt x="667" y="81"/>
                    <a:pt x="452" y="251"/>
                  </a:cubicBezTo>
                  <a:cubicBezTo>
                    <a:pt x="151" y="476"/>
                    <a:pt x="1" y="852"/>
                    <a:pt x="26" y="1278"/>
                  </a:cubicBezTo>
                  <a:cubicBezTo>
                    <a:pt x="26" y="1679"/>
                    <a:pt x="176" y="2106"/>
                    <a:pt x="477" y="2456"/>
                  </a:cubicBezTo>
                  <a:cubicBezTo>
                    <a:pt x="853" y="2933"/>
                    <a:pt x="1379" y="3183"/>
                    <a:pt x="1880" y="3183"/>
                  </a:cubicBezTo>
                  <a:cubicBezTo>
                    <a:pt x="2156" y="3183"/>
                    <a:pt x="2407" y="3108"/>
                    <a:pt x="2607" y="2933"/>
                  </a:cubicBezTo>
                  <a:cubicBezTo>
                    <a:pt x="2908" y="2707"/>
                    <a:pt x="3058" y="2331"/>
                    <a:pt x="3058" y="1905"/>
                  </a:cubicBezTo>
                  <a:cubicBezTo>
                    <a:pt x="3058" y="1504"/>
                    <a:pt x="2883" y="1078"/>
                    <a:pt x="2607" y="727"/>
                  </a:cubicBezTo>
                  <a:cubicBezTo>
                    <a:pt x="2221" y="260"/>
                    <a:pt x="1689" y="0"/>
                    <a:pt x="119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4" name="Google Shape;1194;p32"/>
            <p:cNvSpPr/>
            <p:nvPr/>
          </p:nvSpPr>
          <p:spPr>
            <a:xfrm>
              <a:off x="8906844" y="3902360"/>
              <a:ext cx="66026" cy="93142"/>
            </a:xfrm>
            <a:custGeom>
              <a:avLst/>
              <a:gdLst/>
              <a:ahLst/>
              <a:cxnLst/>
              <a:rect l="l" t="t" r="r" b="b"/>
              <a:pathLst>
                <a:path w="2206" h="3112" extrusionOk="0">
                  <a:moveTo>
                    <a:pt x="0" y="0"/>
                  </a:moveTo>
                  <a:lnTo>
                    <a:pt x="427" y="2707"/>
                  </a:lnTo>
                  <a:cubicBezTo>
                    <a:pt x="452" y="2857"/>
                    <a:pt x="552" y="3008"/>
                    <a:pt x="702" y="3058"/>
                  </a:cubicBezTo>
                  <a:cubicBezTo>
                    <a:pt x="775" y="3094"/>
                    <a:pt x="853" y="3112"/>
                    <a:pt x="928" y="3112"/>
                  </a:cubicBezTo>
                  <a:cubicBezTo>
                    <a:pt x="1111" y="3112"/>
                    <a:pt x="1283" y="3010"/>
                    <a:pt x="1354" y="2832"/>
                  </a:cubicBezTo>
                  <a:lnTo>
                    <a:pt x="2206" y="978"/>
                  </a:lnTo>
                  <a:lnTo>
                    <a:pt x="0"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5" name="Google Shape;1195;p32"/>
            <p:cNvSpPr/>
            <p:nvPr/>
          </p:nvSpPr>
          <p:spPr>
            <a:xfrm>
              <a:off x="8900828" y="3895865"/>
              <a:ext cx="78057" cy="106281"/>
            </a:xfrm>
            <a:custGeom>
              <a:avLst/>
              <a:gdLst/>
              <a:ahLst/>
              <a:cxnLst/>
              <a:rect l="l" t="t" r="r" b="b"/>
              <a:pathLst>
                <a:path w="2608" h="3551" extrusionOk="0">
                  <a:moveTo>
                    <a:pt x="477" y="568"/>
                  </a:moveTo>
                  <a:lnTo>
                    <a:pt x="2131" y="1320"/>
                  </a:lnTo>
                  <a:lnTo>
                    <a:pt x="1379" y="2949"/>
                  </a:lnTo>
                  <a:cubicBezTo>
                    <a:pt x="1323" y="3062"/>
                    <a:pt x="1224" y="3118"/>
                    <a:pt x="1115" y="3118"/>
                  </a:cubicBezTo>
                  <a:cubicBezTo>
                    <a:pt x="1079" y="3118"/>
                    <a:pt x="1041" y="3112"/>
                    <a:pt x="1003" y="3099"/>
                  </a:cubicBezTo>
                  <a:cubicBezTo>
                    <a:pt x="903" y="3049"/>
                    <a:pt x="853" y="2974"/>
                    <a:pt x="828" y="2874"/>
                  </a:cubicBezTo>
                  <a:lnTo>
                    <a:pt x="477" y="568"/>
                  </a:lnTo>
                  <a:close/>
                  <a:moveTo>
                    <a:pt x="208" y="0"/>
                  </a:moveTo>
                  <a:cubicBezTo>
                    <a:pt x="164" y="0"/>
                    <a:pt x="120" y="12"/>
                    <a:pt x="76" y="42"/>
                  </a:cubicBezTo>
                  <a:cubicBezTo>
                    <a:pt x="26" y="92"/>
                    <a:pt x="1" y="167"/>
                    <a:pt x="1" y="242"/>
                  </a:cubicBezTo>
                  <a:lnTo>
                    <a:pt x="427" y="2949"/>
                  </a:lnTo>
                  <a:cubicBezTo>
                    <a:pt x="452" y="3175"/>
                    <a:pt x="602" y="3375"/>
                    <a:pt x="828" y="3475"/>
                  </a:cubicBezTo>
                  <a:cubicBezTo>
                    <a:pt x="928" y="3526"/>
                    <a:pt x="1029" y="3551"/>
                    <a:pt x="1104" y="3551"/>
                  </a:cubicBezTo>
                  <a:cubicBezTo>
                    <a:pt x="1379" y="3551"/>
                    <a:pt x="1630" y="3375"/>
                    <a:pt x="1755" y="3124"/>
                  </a:cubicBezTo>
                  <a:lnTo>
                    <a:pt x="2582" y="1295"/>
                  </a:lnTo>
                  <a:cubicBezTo>
                    <a:pt x="2607" y="1245"/>
                    <a:pt x="2607" y="1170"/>
                    <a:pt x="2582" y="1119"/>
                  </a:cubicBezTo>
                  <a:cubicBezTo>
                    <a:pt x="2582" y="1069"/>
                    <a:pt x="2532" y="1044"/>
                    <a:pt x="2482" y="1019"/>
                  </a:cubicBezTo>
                  <a:lnTo>
                    <a:pt x="302" y="17"/>
                  </a:lnTo>
                  <a:cubicBezTo>
                    <a:pt x="271" y="6"/>
                    <a:pt x="239" y="0"/>
                    <a:pt x="208"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6" name="Google Shape;1196;p32"/>
            <p:cNvSpPr/>
            <p:nvPr/>
          </p:nvSpPr>
          <p:spPr>
            <a:xfrm>
              <a:off x="8905347" y="3900265"/>
              <a:ext cx="69049" cy="33641"/>
            </a:xfrm>
            <a:custGeom>
              <a:avLst/>
              <a:gdLst/>
              <a:ahLst/>
              <a:cxnLst/>
              <a:rect l="l" t="t" r="r" b="b"/>
              <a:pathLst>
                <a:path w="2307" h="1124" extrusionOk="0">
                  <a:moveTo>
                    <a:pt x="250" y="0"/>
                  </a:moveTo>
                  <a:cubicBezTo>
                    <a:pt x="145" y="0"/>
                    <a:pt x="74" y="23"/>
                    <a:pt x="50" y="70"/>
                  </a:cubicBezTo>
                  <a:cubicBezTo>
                    <a:pt x="0" y="221"/>
                    <a:pt x="426" y="571"/>
                    <a:pt x="1028" y="847"/>
                  </a:cubicBezTo>
                  <a:cubicBezTo>
                    <a:pt x="1425" y="1029"/>
                    <a:pt x="1800" y="1124"/>
                    <a:pt x="2031" y="1124"/>
                  </a:cubicBezTo>
                  <a:cubicBezTo>
                    <a:pt x="2150" y="1124"/>
                    <a:pt x="2230" y="1099"/>
                    <a:pt x="2256" y="1048"/>
                  </a:cubicBezTo>
                  <a:cubicBezTo>
                    <a:pt x="2306" y="897"/>
                    <a:pt x="1880" y="571"/>
                    <a:pt x="1279" y="296"/>
                  </a:cubicBezTo>
                  <a:cubicBezTo>
                    <a:pt x="866" y="107"/>
                    <a:pt x="478" y="0"/>
                    <a:pt x="250" y="0"/>
                  </a:cubicBezTo>
                  <a:close/>
                </a:path>
              </a:pathLst>
            </a:custGeom>
            <a:solidFill>
              <a:srgbClr val="E8E7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7" name="Google Shape;1197;p32"/>
            <p:cNvSpPr/>
            <p:nvPr/>
          </p:nvSpPr>
          <p:spPr>
            <a:xfrm>
              <a:off x="8897835" y="3893950"/>
              <a:ext cx="84043" cy="46691"/>
            </a:xfrm>
            <a:custGeom>
              <a:avLst/>
              <a:gdLst/>
              <a:ahLst/>
              <a:cxnLst/>
              <a:rect l="l" t="t" r="r" b="b"/>
              <a:pathLst>
                <a:path w="2808" h="1560" extrusionOk="0">
                  <a:moveTo>
                    <a:pt x="627" y="432"/>
                  </a:moveTo>
                  <a:lnTo>
                    <a:pt x="627" y="432"/>
                  </a:lnTo>
                  <a:cubicBezTo>
                    <a:pt x="803" y="457"/>
                    <a:pt x="1103" y="532"/>
                    <a:pt x="1429" y="682"/>
                  </a:cubicBezTo>
                  <a:cubicBezTo>
                    <a:pt x="1780" y="858"/>
                    <a:pt x="2031" y="1008"/>
                    <a:pt x="2181" y="1108"/>
                  </a:cubicBezTo>
                  <a:cubicBezTo>
                    <a:pt x="2006" y="1083"/>
                    <a:pt x="1705" y="1008"/>
                    <a:pt x="1354" y="858"/>
                  </a:cubicBezTo>
                  <a:cubicBezTo>
                    <a:pt x="1003" y="707"/>
                    <a:pt x="778" y="532"/>
                    <a:pt x="627" y="432"/>
                  </a:cubicBezTo>
                  <a:close/>
                  <a:moveTo>
                    <a:pt x="488" y="0"/>
                  </a:moveTo>
                  <a:cubicBezTo>
                    <a:pt x="341" y="0"/>
                    <a:pt x="184" y="37"/>
                    <a:pt x="126" y="181"/>
                  </a:cubicBezTo>
                  <a:cubicBezTo>
                    <a:pt x="1" y="457"/>
                    <a:pt x="301" y="707"/>
                    <a:pt x="402" y="782"/>
                  </a:cubicBezTo>
                  <a:cubicBezTo>
                    <a:pt x="602" y="933"/>
                    <a:pt x="878" y="1108"/>
                    <a:pt x="1204" y="1234"/>
                  </a:cubicBezTo>
                  <a:cubicBezTo>
                    <a:pt x="1504" y="1384"/>
                    <a:pt x="1805" y="1484"/>
                    <a:pt x="2056" y="1534"/>
                  </a:cubicBezTo>
                  <a:cubicBezTo>
                    <a:pt x="2106" y="1534"/>
                    <a:pt x="2206" y="1559"/>
                    <a:pt x="2306" y="1559"/>
                  </a:cubicBezTo>
                  <a:cubicBezTo>
                    <a:pt x="2457" y="1559"/>
                    <a:pt x="2607" y="1509"/>
                    <a:pt x="2682" y="1359"/>
                  </a:cubicBezTo>
                  <a:cubicBezTo>
                    <a:pt x="2808" y="1083"/>
                    <a:pt x="2507" y="858"/>
                    <a:pt x="2407" y="757"/>
                  </a:cubicBezTo>
                  <a:cubicBezTo>
                    <a:pt x="2206" y="607"/>
                    <a:pt x="1931" y="457"/>
                    <a:pt x="1605" y="306"/>
                  </a:cubicBezTo>
                  <a:cubicBezTo>
                    <a:pt x="1304" y="156"/>
                    <a:pt x="1003" y="56"/>
                    <a:pt x="753" y="31"/>
                  </a:cubicBezTo>
                  <a:cubicBezTo>
                    <a:pt x="699" y="20"/>
                    <a:pt x="597" y="0"/>
                    <a:pt x="488"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8" name="Google Shape;1198;p32"/>
            <p:cNvSpPr/>
            <p:nvPr/>
          </p:nvSpPr>
          <p:spPr>
            <a:xfrm>
              <a:off x="8248982" y="3558075"/>
              <a:ext cx="87036" cy="90000"/>
            </a:xfrm>
            <a:custGeom>
              <a:avLst/>
              <a:gdLst/>
              <a:ahLst/>
              <a:cxnLst/>
              <a:rect l="l" t="t" r="r" b="b"/>
              <a:pathLst>
                <a:path w="2908" h="3007" extrusionOk="0">
                  <a:moveTo>
                    <a:pt x="1132" y="0"/>
                  </a:moveTo>
                  <a:cubicBezTo>
                    <a:pt x="940" y="0"/>
                    <a:pt x="758" y="48"/>
                    <a:pt x="602" y="150"/>
                  </a:cubicBezTo>
                  <a:lnTo>
                    <a:pt x="602" y="125"/>
                  </a:lnTo>
                  <a:lnTo>
                    <a:pt x="0" y="451"/>
                  </a:lnTo>
                  <a:lnTo>
                    <a:pt x="176" y="751"/>
                  </a:lnTo>
                  <a:cubicBezTo>
                    <a:pt x="76" y="1177"/>
                    <a:pt x="201" y="1679"/>
                    <a:pt x="552" y="2105"/>
                  </a:cubicBezTo>
                  <a:cubicBezTo>
                    <a:pt x="802" y="2430"/>
                    <a:pt x="1153" y="2656"/>
                    <a:pt x="1479" y="2731"/>
                  </a:cubicBezTo>
                  <a:lnTo>
                    <a:pt x="1655" y="3007"/>
                  </a:lnTo>
                  <a:lnTo>
                    <a:pt x="2306" y="2631"/>
                  </a:lnTo>
                  <a:cubicBezTo>
                    <a:pt x="2331" y="2606"/>
                    <a:pt x="2381" y="2606"/>
                    <a:pt x="2406" y="2581"/>
                  </a:cubicBezTo>
                  <a:cubicBezTo>
                    <a:pt x="2908" y="2180"/>
                    <a:pt x="2883" y="1303"/>
                    <a:pt x="2356" y="651"/>
                  </a:cubicBezTo>
                  <a:cubicBezTo>
                    <a:pt x="2028" y="236"/>
                    <a:pt x="1557" y="0"/>
                    <a:pt x="1132"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9" name="Google Shape;1199;p32"/>
            <p:cNvSpPr/>
            <p:nvPr/>
          </p:nvSpPr>
          <p:spPr>
            <a:xfrm>
              <a:off x="8242218" y="3551551"/>
              <a:ext cx="96045" cy="102540"/>
            </a:xfrm>
            <a:custGeom>
              <a:avLst/>
              <a:gdLst/>
              <a:ahLst/>
              <a:cxnLst/>
              <a:rect l="l" t="t" r="r" b="b"/>
              <a:pathLst>
                <a:path w="3209" h="3426" extrusionOk="0">
                  <a:moveTo>
                    <a:pt x="1353" y="436"/>
                  </a:moveTo>
                  <a:cubicBezTo>
                    <a:pt x="1712" y="436"/>
                    <a:pt x="2129" y="645"/>
                    <a:pt x="2432" y="1019"/>
                  </a:cubicBezTo>
                  <a:cubicBezTo>
                    <a:pt x="2657" y="1295"/>
                    <a:pt x="2783" y="1621"/>
                    <a:pt x="2783" y="1922"/>
                  </a:cubicBezTo>
                  <a:cubicBezTo>
                    <a:pt x="2783" y="2222"/>
                    <a:pt x="2683" y="2473"/>
                    <a:pt x="2507" y="2623"/>
                  </a:cubicBezTo>
                  <a:cubicBezTo>
                    <a:pt x="2507" y="2623"/>
                    <a:pt x="2457" y="2648"/>
                    <a:pt x="2457" y="2648"/>
                  </a:cubicBezTo>
                  <a:cubicBezTo>
                    <a:pt x="2457" y="2648"/>
                    <a:pt x="2432" y="2674"/>
                    <a:pt x="2432" y="2674"/>
                  </a:cubicBezTo>
                  <a:cubicBezTo>
                    <a:pt x="2407" y="2674"/>
                    <a:pt x="2407" y="2699"/>
                    <a:pt x="2382" y="2699"/>
                  </a:cubicBezTo>
                  <a:lnTo>
                    <a:pt x="1931" y="2949"/>
                  </a:lnTo>
                  <a:lnTo>
                    <a:pt x="1881" y="2824"/>
                  </a:lnTo>
                  <a:cubicBezTo>
                    <a:pt x="1855" y="2799"/>
                    <a:pt x="1805" y="2749"/>
                    <a:pt x="1755" y="2749"/>
                  </a:cubicBezTo>
                  <a:cubicBezTo>
                    <a:pt x="1454" y="2674"/>
                    <a:pt x="1154" y="2473"/>
                    <a:pt x="953" y="2197"/>
                  </a:cubicBezTo>
                  <a:cubicBezTo>
                    <a:pt x="652" y="1846"/>
                    <a:pt x="527" y="1395"/>
                    <a:pt x="602" y="1019"/>
                  </a:cubicBezTo>
                  <a:cubicBezTo>
                    <a:pt x="627" y="969"/>
                    <a:pt x="627" y="894"/>
                    <a:pt x="577" y="844"/>
                  </a:cubicBezTo>
                  <a:lnTo>
                    <a:pt x="527" y="769"/>
                  </a:lnTo>
                  <a:lnTo>
                    <a:pt x="878" y="568"/>
                  </a:lnTo>
                  <a:cubicBezTo>
                    <a:pt x="903" y="568"/>
                    <a:pt x="928" y="543"/>
                    <a:pt x="953" y="543"/>
                  </a:cubicBezTo>
                  <a:cubicBezTo>
                    <a:pt x="1069" y="471"/>
                    <a:pt x="1206" y="436"/>
                    <a:pt x="1353" y="436"/>
                  </a:cubicBezTo>
                  <a:close/>
                  <a:moveTo>
                    <a:pt x="1354" y="0"/>
                  </a:moveTo>
                  <a:cubicBezTo>
                    <a:pt x="1151" y="0"/>
                    <a:pt x="955" y="46"/>
                    <a:pt x="778" y="142"/>
                  </a:cubicBezTo>
                  <a:cubicBezTo>
                    <a:pt x="753" y="167"/>
                    <a:pt x="753" y="167"/>
                    <a:pt x="728" y="167"/>
                  </a:cubicBezTo>
                  <a:lnTo>
                    <a:pt x="126" y="493"/>
                  </a:lnTo>
                  <a:cubicBezTo>
                    <a:pt x="76" y="518"/>
                    <a:pt x="26" y="568"/>
                    <a:pt x="26" y="618"/>
                  </a:cubicBezTo>
                  <a:cubicBezTo>
                    <a:pt x="1" y="694"/>
                    <a:pt x="26" y="744"/>
                    <a:pt x="51" y="794"/>
                  </a:cubicBezTo>
                  <a:lnTo>
                    <a:pt x="176" y="1019"/>
                  </a:lnTo>
                  <a:cubicBezTo>
                    <a:pt x="101" y="1496"/>
                    <a:pt x="276" y="2022"/>
                    <a:pt x="627" y="2448"/>
                  </a:cubicBezTo>
                  <a:cubicBezTo>
                    <a:pt x="878" y="2774"/>
                    <a:pt x="1204" y="3024"/>
                    <a:pt x="1555" y="3125"/>
                  </a:cubicBezTo>
                  <a:lnTo>
                    <a:pt x="1705" y="3325"/>
                  </a:lnTo>
                  <a:cubicBezTo>
                    <a:pt x="1730" y="3400"/>
                    <a:pt x="1805" y="3425"/>
                    <a:pt x="1881" y="3425"/>
                  </a:cubicBezTo>
                  <a:cubicBezTo>
                    <a:pt x="1906" y="3425"/>
                    <a:pt x="1931" y="3425"/>
                    <a:pt x="1981" y="3400"/>
                  </a:cubicBezTo>
                  <a:lnTo>
                    <a:pt x="2632" y="3049"/>
                  </a:lnTo>
                  <a:cubicBezTo>
                    <a:pt x="2657" y="3024"/>
                    <a:pt x="2657" y="3024"/>
                    <a:pt x="2683" y="2999"/>
                  </a:cubicBezTo>
                  <a:cubicBezTo>
                    <a:pt x="2708" y="2999"/>
                    <a:pt x="2733" y="2974"/>
                    <a:pt x="2758" y="2949"/>
                  </a:cubicBezTo>
                  <a:cubicBezTo>
                    <a:pt x="3058" y="2724"/>
                    <a:pt x="3209" y="2348"/>
                    <a:pt x="3209" y="1922"/>
                  </a:cubicBezTo>
                  <a:cubicBezTo>
                    <a:pt x="3209" y="1521"/>
                    <a:pt x="3033" y="1095"/>
                    <a:pt x="2758" y="744"/>
                  </a:cubicBezTo>
                  <a:cubicBezTo>
                    <a:pt x="2368" y="266"/>
                    <a:pt x="1842" y="0"/>
                    <a:pt x="1354"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0" name="Google Shape;1200;p32"/>
            <p:cNvSpPr/>
            <p:nvPr/>
          </p:nvSpPr>
          <p:spPr>
            <a:xfrm>
              <a:off x="8230216" y="3568371"/>
              <a:ext cx="86318" cy="82906"/>
            </a:xfrm>
            <a:custGeom>
              <a:avLst/>
              <a:gdLst/>
              <a:ahLst/>
              <a:cxnLst/>
              <a:rect l="l" t="t" r="r" b="b"/>
              <a:pathLst>
                <a:path w="2884" h="2770" extrusionOk="0">
                  <a:moveTo>
                    <a:pt x="1118" y="0"/>
                  </a:moveTo>
                  <a:cubicBezTo>
                    <a:pt x="891" y="0"/>
                    <a:pt x="677" y="67"/>
                    <a:pt x="502" y="207"/>
                  </a:cubicBezTo>
                  <a:cubicBezTo>
                    <a:pt x="1" y="608"/>
                    <a:pt x="1" y="1460"/>
                    <a:pt x="527" y="2112"/>
                  </a:cubicBezTo>
                  <a:cubicBezTo>
                    <a:pt x="870" y="2536"/>
                    <a:pt x="1341" y="2769"/>
                    <a:pt x="1765" y="2769"/>
                  </a:cubicBezTo>
                  <a:cubicBezTo>
                    <a:pt x="1993" y="2769"/>
                    <a:pt x="2207" y="2702"/>
                    <a:pt x="2382" y="2563"/>
                  </a:cubicBezTo>
                  <a:cubicBezTo>
                    <a:pt x="2883" y="2162"/>
                    <a:pt x="2883" y="1310"/>
                    <a:pt x="2357" y="658"/>
                  </a:cubicBezTo>
                  <a:cubicBezTo>
                    <a:pt x="2014" y="233"/>
                    <a:pt x="1543" y="0"/>
                    <a:pt x="1118"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1" name="Google Shape;1201;p32"/>
            <p:cNvSpPr/>
            <p:nvPr/>
          </p:nvSpPr>
          <p:spPr>
            <a:xfrm>
              <a:off x="8227223" y="3562146"/>
              <a:ext cx="91556" cy="95686"/>
            </a:xfrm>
            <a:custGeom>
              <a:avLst/>
              <a:gdLst/>
              <a:ahLst/>
              <a:cxnLst/>
              <a:rect l="l" t="t" r="r" b="b"/>
              <a:pathLst>
                <a:path w="3059" h="3197" extrusionOk="0">
                  <a:moveTo>
                    <a:pt x="1199" y="408"/>
                  </a:moveTo>
                  <a:cubicBezTo>
                    <a:pt x="1561" y="408"/>
                    <a:pt x="1978" y="620"/>
                    <a:pt x="2281" y="991"/>
                  </a:cubicBezTo>
                  <a:cubicBezTo>
                    <a:pt x="2507" y="1292"/>
                    <a:pt x="2632" y="1618"/>
                    <a:pt x="2632" y="1919"/>
                  </a:cubicBezTo>
                  <a:cubicBezTo>
                    <a:pt x="2657" y="2219"/>
                    <a:pt x="2557" y="2470"/>
                    <a:pt x="2356" y="2620"/>
                  </a:cubicBezTo>
                  <a:cubicBezTo>
                    <a:pt x="2225" y="2727"/>
                    <a:pt x="2062" y="2777"/>
                    <a:pt x="1885" y="2777"/>
                  </a:cubicBezTo>
                  <a:cubicBezTo>
                    <a:pt x="1523" y="2777"/>
                    <a:pt x="1106" y="2565"/>
                    <a:pt x="803" y="2194"/>
                  </a:cubicBezTo>
                  <a:cubicBezTo>
                    <a:pt x="577" y="1919"/>
                    <a:pt x="452" y="1593"/>
                    <a:pt x="427" y="1267"/>
                  </a:cubicBezTo>
                  <a:cubicBezTo>
                    <a:pt x="427" y="966"/>
                    <a:pt x="527" y="741"/>
                    <a:pt x="727" y="565"/>
                  </a:cubicBezTo>
                  <a:cubicBezTo>
                    <a:pt x="859" y="458"/>
                    <a:pt x="1022" y="408"/>
                    <a:pt x="1199" y="408"/>
                  </a:cubicBezTo>
                  <a:close/>
                  <a:moveTo>
                    <a:pt x="1196" y="1"/>
                  </a:moveTo>
                  <a:cubicBezTo>
                    <a:pt x="924" y="1"/>
                    <a:pt x="666" y="79"/>
                    <a:pt x="452" y="239"/>
                  </a:cubicBezTo>
                  <a:cubicBezTo>
                    <a:pt x="176" y="490"/>
                    <a:pt x="1" y="841"/>
                    <a:pt x="26" y="1267"/>
                  </a:cubicBezTo>
                  <a:cubicBezTo>
                    <a:pt x="26" y="1693"/>
                    <a:pt x="201" y="2094"/>
                    <a:pt x="477" y="2445"/>
                  </a:cubicBezTo>
                  <a:cubicBezTo>
                    <a:pt x="853" y="2921"/>
                    <a:pt x="1379" y="3197"/>
                    <a:pt x="1880" y="3197"/>
                  </a:cubicBezTo>
                  <a:cubicBezTo>
                    <a:pt x="2156" y="3197"/>
                    <a:pt x="2407" y="3122"/>
                    <a:pt x="2607" y="2946"/>
                  </a:cubicBezTo>
                  <a:cubicBezTo>
                    <a:pt x="2908" y="2721"/>
                    <a:pt x="3058" y="2345"/>
                    <a:pt x="3058" y="1919"/>
                  </a:cubicBezTo>
                  <a:cubicBezTo>
                    <a:pt x="3058" y="1518"/>
                    <a:pt x="2883" y="1091"/>
                    <a:pt x="2607" y="741"/>
                  </a:cubicBezTo>
                  <a:cubicBezTo>
                    <a:pt x="2220" y="256"/>
                    <a:pt x="1687" y="1"/>
                    <a:pt x="119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2" name="Google Shape;1202;p32"/>
            <p:cNvSpPr/>
            <p:nvPr/>
          </p:nvSpPr>
          <p:spPr>
            <a:xfrm>
              <a:off x="8249731" y="3526529"/>
              <a:ext cx="65277" cy="93022"/>
            </a:xfrm>
            <a:custGeom>
              <a:avLst/>
              <a:gdLst/>
              <a:ahLst/>
              <a:cxnLst/>
              <a:rect l="l" t="t" r="r" b="b"/>
              <a:pathLst>
                <a:path w="2181" h="3108" extrusionOk="0">
                  <a:moveTo>
                    <a:pt x="0" y="1"/>
                  </a:moveTo>
                  <a:lnTo>
                    <a:pt x="401" y="2682"/>
                  </a:lnTo>
                  <a:cubicBezTo>
                    <a:pt x="427" y="2858"/>
                    <a:pt x="552" y="3008"/>
                    <a:pt x="702" y="3058"/>
                  </a:cubicBezTo>
                  <a:cubicBezTo>
                    <a:pt x="769" y="3092"/>
                    <a:pt x="838" y="3108"/>
                    <a:pt x="906" y="3108"/>
                  </a:cubicBezTo>
                  <a:cubicBezTo>
                    <a:pt x="1090" y="3108"/>
                    <a:pt x="1262" y="2991"/>
                    <a:pt x="1354" y="2808"/>
                  </a:cubicBezTo>
                  <a:lnTo>
                    <a:pt x="2181" y="978"/>
                  </a:lnTo>
                  <a:lnTo>
                    <a:pt x="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3" name="Google Shape;1203;p32"/>
            <p:cNvSpPr/>
            <p:nvPr/>
          </p:nvSpPr>
          <p:spPr>
            <a:xfrm>
              <a:off x="8242966" y="3520034"/>
              <a:ext cx="78806" cy="105563"/>
            </a:xfrm>
            <a:custGeom>
              <a:avLst/>
              <a:gdLst/>
              <a:ahLst/>
              <a:cxnLst/>
              <a:rect l="l" t="t" r="r" b="b"/>
              <a:pathLst>
                <a:path w="2633" h="3527" extrusionOk="0">
                  <a:moveTo>
                    <a:pt x="477" y="569"/>
                  </a:moveTo>
                  <a:lnTo>
                    <a:pt x="2131" y="1295"/>
                  </a:lnTo>
                  <a:lnTo>
                    <a:pt x="1379" y="2950"/>
                  </a:lnTo>
                  <a:cubicBezTo>
                    <a:pt x="1342" y="3062"/>
                    <a:pt x="1234" y="3119"/>
                    <a:pt x="1119" y="3119"/>
                  </a:cubicBezTo>
                  <a:cubicBezTo>
                    <a:pt x="1080" y="3119"/>
                    <a:pt x="1041" y="3113"/>
                    <a:pt x="1003" y="3100"/>
                  </a:cubicBezTo>
                  <a:cubicBezTo>
                    <a:pt x="928" y="3050"/>
                    <a:pt x="853" y="2975"/>
                    <a:pt x="853" y="2874"/>
                  </a:cubicBezTo>
                  <a:lnTo>
                    <a:pt x="477" y="569"/>
                  </a:lnTo>
                  <a:close/>
                  <a:moveTo>
                    <a:pt x="208" y="1"/>
                  </a:moveTo>
                  <a:cubicBezTo>
                    <a:pt x="164" y="1"/>
                    <a:pt x="120" y="13"/>
                    <a:pt x="76" y="42"/>
                  </a:cubicBezTo>
                  <a:cubicBezTo>
                    <a:pt x="26" y="92"/>
                    <a:pt x="1" y="168"/>
                    <a:pt x="1" y="243"/>
                  </a:cubicBezTo>
                  <a:lnTo>
                    <a:pt x="427" y="2950"/>
                  </a:lnTo>
                  <a:cubicBezTo>
                    <a:pt x="477" y="3175"/>
                    <a:pt x="627" y="3376"/>
                    <a:pt x="828" y="3476"/>
                  </a:cubicBezTo>
                  <a:cubicBezTo>
                    <a:pt x="928" y="3526"/>
                    <a:pt x="1028" y="3526"/>
                    <a:pt x="1129" y="3526"/>
                  </a:cubicBezTo>
                  <a:cubicBezTo>
                    <a:pt x="1379" y="3526"/>
                    <a:pt x="1655" y="3376"/>
                    <a:pt x="1755" y="3125"/>
                  </a:cubicBezTo>
                  <a:lnTo>
                    <a:pt x="2582" y="1295"/>
                  </a:lnTo>
                  <a:cubicBezTo>
                    <a:pt x="2632" y="1170"/>
                    <a:pt x="2582" y="1045"/>
                    <a:pt x="2482" y="1020"/>
                  </a:cubicBezTo>
                  <a:lnTo>
                    <a:pt x="302" y="17"/>
                  </a:lnTo>
                  <a:cubicBezTo>
                    <a:pt x="270" y="7"/>
                    <a:pt x="239" y="1"/>
                    <a:pt x="208"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4" name="Google Shape;1204;p32"/>
            <p:cNvSpPr/>
            <p:nvPr/>
          </p:nvSpPr>
          <p:spPr>
            <a:xfrm>
              <a:off x="8247486" y="3524434"/>
              <a:ext cx="69797" cy="33492"/>
            </a:xfrm>
            <a:custGeom>
              <a:avLst/>
              <a:gdLst/>
              <a:ahLst/>
              <a:cxnLst/>
              <a:rect l="l" t="t" r="r" b="b"/>
              <a:pathLst>
                <a:path w="2332" h="1119" extrusionOk="0">
                  <a:moveTo>
                    <a:pt x="263" y="0"/>
                  </a:moveTo>
                  <a:cubicBezTo>
                    <a:pt x="159" y="0"/>
                    <a:pt x="92" y="23"/>
                    <a:pt x="75" y="71"/>
                  </a:cubicBezTo>
                  <a:cubicBezTo>
                    <a:pt x="0" y="221"/>
                    <a:pt x="426" y="547"/>
                    <a:pt x="1028" y="823"/>
                  </a:cubicBezTo>
                  <a:cubicBezTo>
                    <a:pt x="1440" y="1012"/>
                    <a:pt x="1829" y="1118"/>
                    <a:pt x="2057" y="1118"/>
                  </a:cubicBezTo>
                  <a:cubicBezTo>
                    <a:pt x="2161" y="1118"/>
                    <a:pt x="2232" y="1096"/>
                    <a:pt x="2256" y="1048"/>
                  </a:cubicBezTo>
                  <a:cubicBezTo>
                    <a:pt x="2331" y="898"/>
                    <a:pt x="1880" y="547"/>
                    <a:pt x="1278" y="271"/>
                  </a:cubicBezTo>
                  <a:cubicBezTo>
                    <a:pt x="870" y="101"/>
                    <a:pt x="484" y="0"/>
                    <a:pt x="263" y="0"/>
                  </a:cubicBezTo>
                  <a:close/>
                </a:path>
              </a:pathLst>
            </a:custGeom>
            <a:solidFill>
              <a:srgbClr val="E8E7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5" name="Google Shape;1205;p32"/>
            <p:cNvSpPr/>
            <p:nvPr/>
          </p:nvSpPr>
          <p:spPr>
            <a:xfrm>
              <a:off x="8239973" y="3518119"/>
              <a:ext cx="81799" cy="45943"/>
            </a:xfrm>
            <a:custGeom>
              <a:avLst/>
              <a:gdLst/>
              <a:ahLst/>
              <a:cxnLst/>
              <a:rect l="l" t="t" r="r" b="b"/>
              <a:pathLst>
                <a:path w="2733" h="1535" extrusionOk="0">
                  <a:moveTo>
                    <a:pt x="652" y="432"/>
                  </a:moveTo>
                  <a:lnTo>
                    <a:pt x="652" y="432"/>
                  </a:lnTo>
                  <a:cubicBezTo>
                    <a:pt x="828" y="457"/>
                    <a:pt x="1103" y="532"/>
                    <a:pt x="1454" y="683"/>
                  </a:cubicBezTo>
                  <a:cubicBezTo>
                    <a:pt x="1805" y="833"/>
                    <a:pt x="2031" y="1009"/>
                    <a:pt x="2181" y="1109"/>
                  </a:cubicBezTo>
                  <a:cubicBezTo>
                    <a:pt x="2006" y="1084"/>
                    <a:pt x="1730" y="1009"/>
                    <a:pt x="1379" y="858"/>
                  </a:cubicBezTo>
                  <a:cubicBezTo>
                    <a:pt x="1028" y="708"/>
                    <a:pt x="778" y="532"/>
                    <a:pt x="652" y="432"/>
                  </a:cubicBezTo>
                  <a:close/>
                  <a:moveTo>
                    <a:pt x="496" y="1"/>
                  </a:moveTo>
                  <a:cubicBezTo>
                    <a:pt x="353" y="1"/>
                    <a:pt x="198" y="37"/>
                    <a:pt x="126" y="182"/>
                  </a:cubicBezTo>
                  <a:cubicBezTo>
                    <a:pt x="1" y="457"/>
                    <a:pt x="326" y="708"/>
                    <a:pt x="427" y="783"/>
                  </a:cubicBezTo>
                  <a:cubicBezTo>
                    <a:pt x="602" y="933"/>
                    <a:pt x="903" y="1084"/>
                    <a:pt x="1204" y="1234"/>
                  </a:cubicBezTo>
                  <a:cubicBezTo>
                    <a:pt x="1504" y="1385"/>
                    <a:pt x="1805" y="1485"/>
                    <a:pt x="2056" y="1510"/>
                  </a:cubicBezTo>
                  <a:cubicBezTo>
                    <a:pt x="2106" y="1535"/>
                    <a:pt x="2206" y="1535"/>
                    <a:pt x="2306" y="1535"/>
                  </a:cubicBezTo>
                  <a:cubicBezTo>
                    <a:pt x="2457" y="1535"/>
                    <a:pt x="2632" y="1510"/>
                    <a:pt x="2682" y="1359"/>
                  </a:cubicBezTo>
                  <a:cubicBezTo>
                    <a:pt x="2707" y="1309"/>
                    <a:pt x="2732" y="1209"/>
                    <a:pt x="2707" y="1109"/>
                  </a:cubicBezTo>
                  <a:cubicBezTo>
                    <a:pt x="2582" y="833"/>
                    <a:pt x="2081" y="507"/>
                    <a:pt x="1630" y="307"/>
                  </a:cubicBezTo>
                  <a:cubicBezTo>
                    <a:pt x="1304" y="156"/>
                    <a:pt x="1003" y="56"/>
                    <a:pt x="753" y="31"/>
                  </a:cubicBezTo>
                  <a:cubicBezTo>
                    <a:pt x="699" y="21"/>
                    <a:pt x="601" y="1"/>
                    <a:pt x="49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6" name="Google Shape;1206;p32"/>
            <p:cNvSpPr/>
            <p:nvPr/>
          </p:nvSpPr>
          <p:spPr>
            <a:xfrm>
              <a:off x="8235484" y="3395256"/>
              <a:ext cx="804159" cy="531886"/>
            </a:xfrm>
            <a:custGeom>
              <a:avLst/>
              <a:gdLst/>
              <a:ahLst/>
              <a:cxnLst/>
              <a:rect l="l" t="t" r="r" b="b"/>
              <a:pathLst>
                <a:path w="26868" h="17771" extrusionOk="0">
                  <a:moveTo>
                    <a:pt x="201" y="1"/>
                  </a:moveTo>
                  <a:cubicBezTo>
                    <a:pt x="75" y="1"/>
                    <a:pt x="0" y="101"/>
                    <a:pt x="0" y="226"/>
                  </a:cubicBezTo>
                  <a:lnTo>
                    <a:pt x="0" y="2708"/>
                  </a:lnTo>
                  <a:cubicBezTo>
                    <a:pt x="0" y="3535"/>
                    <a:pt x="451" y="4312"/>
                    <a:pt x="1178" y="4738"/>
                  </a:cubicBezTo>
                  <a:lnTo>
                    <a:pt x="23334" y="17470"/>
                  </a:lnTo>
                  <a:cubicBezTo>
                    <a:pt x="23710" y="17670"/>
                    <a:pt x="24111" y="17770"/>
                    <a:pt x="24512" y="17770"/>
                  </a:cubicBezTo>
                  <a:cubicBezTo>
                    <a:pt x="24913" y="17770"/>
                    <a:pt x="25314" y="17670"/>
                    <a:pt x="25690" y="17444"/>
                  </a:cubicBezTo>
                  <a:cubicBezTo>
                    <a:pt x="26416" y="17043"/>
                    <a:pt x="26868" y="16267"/>
                    <a:pt x="26868" y="15439"/>
                  </a:cubicBezTo>
                  <a:cubicBezTo>
                    <a:pt x="26868" y="15314"/>
                    <a:pt x="26767" y="15214"/>
                    <a:pt x="26642" y="15214"/>
                  </a:cubicBezTo>
                  <a:cubicBezTo>
                    <a:pt x="26542" y="15214"/>
                    <a:pt x="26441" y="15314"/>
                    <a:pt x="26441" y="15439"/>
                  </a:cubicBezTo>
                  <a:cubicBezTo>
                    <a:pt x="26441" y="16116"/>
                    <a:pt x="26091" y="16743"/>
                    <a:pt x="25489" y="17094"/>
                  </a:cubicBezTo>
                  <a:cubicBezTo>
                    <a:pt x="25188" y="17269"/>
                    <a:pt x="24856" y="17357"/>
                    <a:pt x="24524" y="17357"/>
                  </a:cubicBezTo>
                  <a:cubicBezTo>
                    <a:pt x="24192" y="17357"/>
                    <a:pt x="23860" y="17269"/>
                    <a:pt x="23559" y="17094"/>
                  </a:cubicBezTo>
                  <a:lnTo>
                    <a:pt x="1379" y="4387"/>
                  </a:lnTo>
                  <a:cubicBezTo>
                    <a:pt x="777" y="4036"/>
                    <a:pt x="401" y="3384"/>
                    <a:pt x="401" y="2708"/>
                  </a:cubicBezTo>
                  <a:lnTo>
                    <a:pt x="401" y="226"/>
                  </a:lnTo>
                  <a:cubicBezTo>
                    <a:pt x="401" y="101"/>
                    <a:pt x="301" y="1"/>
                    <a:pt x="2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7" name="Google Shape;1207;p32"/>
            <p:cNvSpPr/>
            <p:nvPr/>
          </p:nvSpPr>
          <p:spPr>
            <a:xfrm>
              <a:off x="8030703" y="2589151"/>
              <a:ext cx="525122" cy="668876"/>
            </a:xfrm>
            <a:custGeom>
              <a:avLst/>
              <a:gdLst/>
              <a:ahLst/>
              <a:cxnLst/>
              <a:rect l="l" t="t" r="r" b="b"/>
              <a:pathLst>
                <a:path w="17545" h="22348" extrusionOk="0">
                  <a:moveTo>
                    <a:pt x="15800" y="0"/>
                  </a:moveTo>
                  <a:cubicBezTo>
                    <a:pt x="15556" y="0"/>
                    <a:pt x="15305" y="60"/>
                    <a:pt x="15063" y="192"/>
                  </a:cubicBezTo>
                  <a:lnTo>
                    <a:pt x="1830" y="7686"/>
                  </a:lnTo>
                  <a:cubicBezTo>
                    <a:pt x="702" y="8337"/>
                    <a:pt x="0" y="9540"/>
                    <a:pt x="0" y="10869"/>
                  </a:cubicBezTo>
                  <a:lnTo>
                    <a:pt x="0" y="21746"/>
                  </a:lnTo>
                  <a:lnTo>
                    <a:pt x="902" y="22347"/>
                  </a:lnTo>
                  <a:lnTo>
                    <a:pt x="17318" y="11696"/>
                  </a:lnTo>
                  <a:lnTo>
                    <a:pt x="17318" y="1545"/>
                  </a:lnTo>
                  <a:lnTo>
                    <a:pt x="17444" y="1570"/>
                  </a:lnTo>
                  <a:lnTo>
                    <a:pt x="17544" y="843"/>
                  </a:lnTo>
                  <a:lnTo>
                    <a:pt x="16667" y="267"/>
                  </a:lnTo>
                  <a:cubicBezTo>
                    <a:pt x="16414" y="98"/>
                    <a:pt x="16113" y="0"/>
                    <a:pt x="15800"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8" name="Google Shape;1208;p32"/>
            <p:cNvSpPr/>
            <p:nvPr/>
          </p:nvSpPr>
          <p:spPr>
            <a:xfrm>
              <a:off x="8023939" y="2582836"/>
              <a:ext cx="537872" cy="681925"/>
            </a:xfrm>
            <a:custGeom>
              <a:avLst/>
              <a:gdLst/>
              <a:ahLst/>
              <a:cxnLst/>
              <a:rect l="l" t="t" r="r" b="b"/>
              <a:pathLst>
                <a:path w="17971" h="22784" extrusionOk="0">
                  <a:moveTo>
                    <a:pt x="16046" y="430"/>
                  </a:moveTo>
                  <a:cubicBezTo>
                    <a:pt x="16302" y="430"/>
                    <a:pt x="16553" y="506"/>
                    <a:pt x="16768" y="653"/>
                  </a:cubicBezTo>
                  <a:cubicBezTo>
                    <a:pt x="16768" y="653"/>
                    <a:pt x="16793" y="678"/>
                    <a:pt x="16793" y="678"/>
                  </a:cubicBezTo>
                  <a:lnTo>
                    <a:pt x="17544" y="1180"/>
                  </a:lnTo>
                  <a:lnTo>
                    <a:pt x="17494" y="1556"/>
                  </a:lnTo>
                  <a:cubicBezTo>
                    <a:pt x="17444" y="1581"/>
                    <a:pt x="17419" y="1581"/>
                    <a:pt x="17394" y="1606"/>
                  </a:cubicBezTo>
                  <a:cubicBezTo>
                    <a:pt x="17344" y="1656"/>
                    <a:pt x="17319" y="1706"/>
                    <a:pt x="17319" y="1756"/>
                  </a:cubicBezTo>
                  <a:lnTo>
                    <a:pt x="17319" y="11781"/>
                  </a:lnTo>
                  <a:lnTo>
                    <a:pt x="1128" y="22308"/>
                  </a:lnTo>
                  <a:lnTo>
                    <a:pt x="427" y="21831"/>
                  </a:lnTo>
                  <a:lnTo>
                    <a:pt x="427" y="11080"/>
                  </a:lnTo>
                  <a:cubicBezTo>
                    <a:pt x="427" y="9826"/>
                    <a:pt x="1078" y="8699"/>
                    <a:pt x="2156" y="8097"/>
                  </a:cubicBezTo>
                  <a:lnTo>
                    <a:pt x="15389" y="603"/>
                  </a:lnTo>
                  <a:cubicBezTo>
                    <a:pt x="15599" y="487"/>
                    <a:pt x="15824" y="430"/>
                    <a:pt x="16046" y="430"/>
                  </a:cubicBezTo>
                  <a:close/>
                  <a:moveTo>
                    <a:pt x="16034" y="0"/>
                  </a:moveTo>
                  <a:cubicBezTo>
                    <a:pt x="15745" y="0"/>
                    <a:pt x="15456" y="76"/>
                    <a:pt x="15189" y="227"/>
                  </a:cubicBezTo>
                  <a:lnTo>
                    <a:pt x="1955" y="7721"/>
                  </a:lnTo>
                  <a:cubicBezTo>
                    <a:pt x="752" y="8398"/>
                    <a:pt x="1" y="9676"/>
                    <a:pt x="1" y="11080"/>
                  </a:cubicBezTo>
                  <a:lnTo>
                    <a:pt x="1" y="21957"/>
                  </a:lnTo>
                  <a:cubicBezTo>
                    <a:pt x="1" y="22032"/>
                    <a:pt x="51" y="22082"/>
                    <a:pt x="101" y="22132"/>
                  </a:cubicBezTo>
                  <a:lnTo>
                    <a:pt x="1028" y="22734"/>
                  </a:lnTo>
                  <a:cubicBezTo>
                    <a:pt x="1053" y="22759"/>
                    <a:pt x="1103" y="22784"/>
                    <a:pt x="1128" y="22784"/>
                  </a:cubicBezTo>
                  <a:cubicBezTo>
                    <a:pt x="1178" y="22784"/>
                    <a:pt x="1204" y="22759"/>
                    <a:pt x="1254" y="22734"/>
                  </a:cubicBezTo>
                  <a:lnTo>
                    <a:pt x="17645" y="12082"/>
                  </a:lnTo>
                  <a:cubicBezTo>
                    <a:pt x="17695" y="12032"/>
                    <a:pt x="17745" y="11982"/>
                    <a:pt x="17745" y="11907"/>
                  </a:cubicBezTo>
                  <a:lnTo>
                    <a:pt x="17745" y="1982"/>
                  </a:lnTo>
                  <a:cubicBezTo>
                    <a:pt x="17745" y="1982"/>
                    <a:pt x="17770" y="1957"/>
                    <a:pt x="17795" y="1957"/>
                  </a:cubicBezTo>
                  <a:cubicBezTo>
                    <a:pt x="17820" y="1932"/>
                    <a:pt x="17870" y="1881"/>
                    <a:pt x="17870" y="1806"/>
                  </a:cubicBezTo>
                  <a:lnTo>
                    <a:pt x="17971" y="1105"/>
                  </a:lnTo>
                  <a:cubicBezTo>
                    <a:pt x="17971" y="1004"/>
                    <a:pt x="17945" y="929"/>
                    <a:pt x="17870" y="904"/>
                  </a:cubicBezTo>
                  <a:lnTo>
                    <a:pt x="16993" y="303"/>
                  </a:lnTo>
                  <a:cubicBezTo>
                    <a:pt x="16698" y="101"/>
                    <a:pt x="16366" y="0"/>
                    <a:pt x="16034"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9" name="Google Shape;1209;p32"/>
            <p:cNvSpPr/>
            <p:nvPr/>
          </p:nvSpPr>
          <p:spPr>
            <a:xfrm>
              <a:off x="8057700" y="2607588"/>
              <a:ext cx="518358" cy="650439"/>
            </a:xfrm>
            <a:custGeom>
              <a:avLst/>
              <a:gdLst/>
              <a:ahLst/>
              <a:cxnLst/>
              <a:rect l="l" t="t" r="r" b="b"/>
              <a:pathLst>
                <a:path w="17319" h="21732" extrusionOk="0">
                  <a:moveTo>
                    <a:pt x="15831" y="0"/>
                  </a:moveTo>
                  <a:cubicBezTo>
                    <a:pt x="15584" y="0"/>
                    <a:pt x="15329" y="64"/>
                    <a:pt x="15088" y="202"/>
                  </a:cubicBezTo>
                  <a:lnTo>
                    <a:pt x="1855" y="7696"/>
                  </a:lnTo>
                  <a:cubicBezTo>
                    <a:pt x="702" y="8348"/>
                    <a:pt x="0" y="9551"/>
                    <a:pt x="0" y="10854"/>
                  </a:cubicBezTo>
                  <a:lnTo>
                    <a:pt x="0" y="21731"/>
                  </a:lnTo>
                  <a:lnTo>
                    <a:pt x="17319" y="11681"/>
                  </a:lnTo>
                  <a:lnTo>
                    <a:pt x="17319" y="1506"/>
                  </a:lnTo>
                  <a:cubicBezTo>
                    <a:pt x="17319" y="630"/>
                    <a:pt x="16611" y="0"/>
                    <a:pt x="15831"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0" name="Google Shape;1210;p32"/>
            <p:cNvSpPr/>
            <p:nvPr/>
          </p:nvSpPr>
          <p:spPr>
            <a:xfrm>
              <a:off x="8051684" y="2601632"/>
              <a:ext cx="531138" cy="663129"/>
            </a:xfrm>
            <a:custGeom>
              <a:avLst/>
              <a:gdLst/>
              <a:ahLst/>
              <a:cxnLst/>
              <a:rect l="l" t="t" r="r" b="b"/>
              <a:pathLst>
                <a:path w="17746" h="22156" extrusionOk="0">
                  <a:moveTo>
                    <a:pt x="16016" y="401"/>
                  </a:moveTo>
                  <a:cubicBezTo>
                    <a:pt x="16242" y="401"/>
                    <a:pt x="16467" y="477"/>
                    <a:pt x="16668" y="577"/>
                  </a:cubicBezTo>
                  <a:cubicBezTo>
                    <a:pt x="17069" y="827"/>
                    <a:pt x="17319" y="1228"/>
                    <a:pt x="17319" y="1705"/>
                  </a:cubicBezTo>
                  <a:lnTo>
                    <a:pt x="17319" y="11780"/>
                  </a:lnTo>
                  <a:lnTo>
                    <a:pt x="427" y="21579"/>
                  </a:lnTo>
                  <a:lnTo>
                    <a:pt x="427" y="11053"/>
                  </a:lnTo>
                  <a:cubicBezTo>
                    <a:pt x="427" y="9825"/>
                    <a:pt x="1079" y="8672"/>
                    <a:pt x="2156" y="8071"/>
                  </a:cubicBezTo>
                  <a:lnTo>
                    <a:pt x="15389" y="577"/>
                  </a:lnTo>
                  <a:cubicBezTo>
                    <a:pt x="15590" y="477"/>
                    <a:pt x="15815" y="401"/>
                    <a:pt x="16016" y="401"/>
                  </a:cubicBezTo>
                  <a:close/>
                  <a:moveTo>
                    <a:pt x="16041" y="0"/>
                  </a:moveTo>
                  <a:cubicBezTo>
                    <a:pt x="15747" y="0"/>
                    <a:pt x="15452" y="76"/>
                    <a:pt x="15189" y="226"/>
                  </a:cubicBezTo>
                  <a:lnTo>
                    <a:pt x="1956" y="7720"/>
                  </a:lnTo>
                  <a:cubicBezTo>
                    <a:pt x="753" y="8396"/>
                    <a:pt x="1" y="9675"/>
                    <a:pt x="1" y="11053"/>
                  </a:cubicBezTo>
                  <a:lnTo>
                    <a:pt x="1" y="21930"/>
                  </a:lnTo>
                  <a:cubicBezTo>
                    <a:pt x="1" y="22005"/>
                    <a:pt x="26" y="22081"/>
                    <a:pt x="101" y="22131"/>
                  </a:cubicBezTo>
                  <a:cubicBezTo>
                    <a:pt x="126" y="22131"/>
                    <a:pt x="176" y="22156"/>
                    <a:pt x="201" y="22156"/>
                  </a:cubicBezTo>
                  <a:cubicBezTo>
                    <a:pt x="251" y="22156"/>
                    <a:pt x="277" y="22131"/>
                    <a:pt x="302" y="22131"/>
                  </a:cubicBezTo>
                  <a:lnTo>
                    <a:pt x="17620" y="12081"/>
                  </a:lnTo>
                  <a:cubicBezTo>
                    <a:pt x="17695" y="12030"/>
                    <a:pt x="17745" y="11955"/>
                    <a:pt x="17745" y="11880"/>
                  </a:cubicBezTo>
                  <a:lnTo>
                    <a:pt x="17745" y="1705"/>
                  </a:lnTo>
                  <a:cubicBezTo>
                    <a:pt x="17745" y="1078"/>
                    <a:pt x="17420" y="527"/>
                    <a:pt x="16893" y="226"/>
                  </a:cubicBezTo>
                  <a:cubicBezTo>
                    <a:pt x="16630" y="76"/>
                    <a:pt x="16336" y="0"/>
                    <a:pt x="1604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1" name="Google Shape;1211;p32"/>
            <p:cNvSpPr/>
            <p:nvPr/>
          </p:nvSpPr>
          <p:spPr>
            <a:xfrm>
              <a:off x="8057700" y="3235490"/>
              <a:ext cx="1140962" cy="736667"/>
            </a:xfrm>
            <a:custGeom>
              <a:avLst/>
              <a:gdLst/>
              <a:ahLst/>
              <a:cxnLst/>
              <a:rect l="l" t="t" r="r" b="b"/>
              <a:pathLst>
                <a:path w="38121" h="24613" extrusionOk="0">
                  <a:moveTo>
                    <a:pt x="0" y="0"/>
                  </a:moveTo>
                  <a:lnTo>
                    <a:pt x="0" y="2757"/>
                  </a:lnTo>
                  <a:lnTo>
                    <a:pt x="38121" y="24612"/>
                  </a:lnTo>
                  <a:lnTo>
                    <a:pt x="38121" y="21955"/>
                  </a:lnTo>
                  <a:lnTo>
                    <a:pt x="0" y="0"/>
                  </a:lnTo>
                  <a:close/>
                </a:path>
              </a:pathLst>
            </a:custGeom>
            <a:solidFill>
              <a:srgbClr val="E8E7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2" name="Google Shape;1212;p32"/>
            <p:cNvSpPr/>
            <p:nvPr/>
          </p:nvSpPr>
          <p:spPr>
            <a:xfrm>
              <a:off x="8051684" y="3228935"/>
              <a:ext cx="1153742" cy="749956"/>
            </a:xfrm>
            <a:custGeom>
              <a:avLst/>
              <a:gdLst/>
              <a:ahLst/>
              <a:cxnLst/>
              <a:rect l="l" t="t" r="r" b="b"/>
              <a:pathLst>
                <a:path w="38548" h="25057" extrusionOk="0">
                  <a:moveTo>
                    <a:pt x="427" y="570"/>
                  </a:moveTo>
                  <a:lnTo>
                    <a:pt x="38121" y="22300"/>
                  </a:lnTo>
                  <a:lnTo>
                    <a:pt x="38121" y="24480"/>
                  </a:lnTo>
                  <a:lnTo>
                    <a:pt x="427" y="2851"/>
                  </a:lnTo>
                  <a:lnTo>
                    <a:pt x="427" y="570"/>
                  </a:lnTo>
                  <a:close/>
                  <a:moveTo>
                    <a:pt x="211" y="0"/>
                  </a:moveTo>
                  <a:cubicBezTo>
                    <a:pt x="176" y="0"/>
                    <a:pt x="139" y="6"/>
                    <a:pt x="101" y="19"/>
                  </a:cubicBezTo>
                  <a:cubicBezTo>
                    <a:pt x="26" y="69"/>
                    <a:pt x="1" y="144"/>
                    <a:pt x="1" y="219"/>
                  </a:cubicBezTo>
                  <a:lnTo>
                    <a:pt x="1" y="2976"/>
                  </a:lnTo>
                  <a:cubicBezTo>
                    <a:pt x="1" y="3051"/>
                    <a:pt x="26" y="3127"/>
                    <a:pt x="101" y="3152"/>
                  </a:cubicBezTo>
                  <a:lnTo>
                    <a:pt x="38222" y="25032"/>
                  </a:lnTo>
                  <a:cubicBezTo>
                    <a:pt x="38247" y="25032"/>
                    <a:pt x="38297" y="25057"/>
                    <a:pt x="38322" y="25057"/>
                  </a:cubicBezTo>
                  <a:cubicBezTo>
                    <a:pt x="38372" y="25057"/>
                    <a:pt x="38397" y="25032"/>
                    <a:pt x="38447" y="25032"/>
                  </a:cubicBezTo>
                  <a:cubicBezTo>
                    <a:pt x="38497" y="24981"/>
                    <a:pt x="38547" y="24906"/>
                    <a:pt x="38547" y="24831"/>
                  </a:cubicBezTo>
                  <a:lnTo>
                    <a:pt x="38547" y="22174"/>
                  </a:lnTo>
                  <a:cubicBezTo>
                    <a:pt x="38547" y="22099"/>
                    <a:pt x="38497" y="22024"/>
                    <a:pt x="38422" y="21999"/>
                  </a:cubicBezTo>
                  <a:lnTo>
                    <a:pt x="302" y="19"/>
                  </a:lnTo>
                  <a:cubicBezTo>
                    <a:pt x="277" y="6"/>
                    <a:pt x="245" y="0"/>
                    <a:pt x="21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3" name="Google Shape;1213;p32"/>
            <p:cNvSpPr/>
            <p:nvPr/>
          </p:nvSpPr>
          <p:spPr>
            <a:xfrm>
              <a:off x="8057700" y="3155966"/>
              <a:ext cx="1140962" cy="736667"/>
            </a:xfrm>
            <a:custGeom>
              <a:avLst/>
              <a:gdLst/>
              <a:ahLst/>
              <a:cxnLst/>
              <a:rect l="l" t="t" r="r" b="b"/>
              <a:pathLst>
                <a:path w="38121" h="24613" extrusionOk="0">
                  <a:moveTo>
                    <a:pt x="0" y="1"/>
                  </a:moveTo>
                  <a:lnTo>
                    <a:pt x="0" y="2657"/>
                  </a:lnTo>
                  <a:lnTo>
                    <a:pt x="38121" y="24612"/>
                  </a:lnTo>
                  <a:lnTo>
                    <a:pt x="38121" y="22031"/>
                  </a:lnTo>
                  <a:lnTo>
                    <a:pt x="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4" name="Google Shape;1214;p32"/>
            <p:cNvSpPr/>
            <p:nvPr/>
          </p:nvSpPr>
          <p:spPr>
            <a:xfrm>
              <a:off x="8051684" y="3149411"/>
              <a:ext cx="1153742" cy="749208"/>
            </a:xfrm>
            <a:custGeom>
              <a:avLst/>
              <a:gdLst/>
              <a:ahLst/>
              <a:cxnLst/>
              <a:rect l="l" t="t" r="r" b="b"/>
              <a:pathLst>
                <a:path w="38548" h="25032" extrusionOk="0">
                  <a:moveTo>
                    <a:pt x="427" y="571"/>
                  </a:moveTo>
                  <a:lnTo>
                    <a:pt x="38121" y="22375"/>
                  </a:lnTo>
                  <a:lnTo>
                    <a:pt x="38121" y="24481"/>
                  </a:lnTo>
                  <a:lnTo>
                    <a:pt x="427" y="2751"/>
                  </a:lnTo>
                  <a:lnTo>
                    <a:pt x="427" y="571"/>
                  </a:lnTo>
                  <a:close/>
                  <a:moveTo>
                    <a:pt x="211" y="0"/>
                  </a:moveTo>
                  <a:cubicBezTo>
                    <a:pt x="176" y="0"/>
                    <a:pt x="139" y="7"/>
                    <a:pt x="101" y="19"/>
                  </a:cubicBezTo>
                  <a:cubicBezTo>
                    <a:pt x="26" y="69"/>
                    <a:pt x="1" y="145"/>
                    <a:pt x="1" y="220"/>
                  </a:cubicBezTo>
                  <a:lnTo>
                    <a:pt x="1" y="2876"/>
                  </a:lnTo>
                  <a:cubicBezTo>
                    <a:pt x="1" y="2952"/>
                    <a:pt x="26" y="3002"/>
                    <a:pt x="101" y="3052"/>
                  </a:cubicBezTo>
                  <a:lnTo>
                    <a:pt x="38222" y="25007"/>
                  </a:lnTo>
                  <a:cubicBezTo>
                    <a:pt x="38247" y="25032"/>
                    <a:pt x="38297" y="25032"/>
                    <a:pt x="38322" y="25032"/>
                  </a:cubicBezTo>
                  <a:cubicBezTo>
                    <a:pt x="38372" y="25032"/>
                    <a:pt x="38397" y="25032"/>
                    <a:pt x="38422" y="25007"/>
                  </a:cubicBezTo>
                  <a:cubicBezTo>
                    <a:pt x="38497" y="24982"/>
                    <a:pt x="38547" y="24907"/>
                    <a:pt x="38547" y="24831"/>
                  </a:cubicBezTo>
                  <a:lnTo>
                    <a:pt x="38547" y="22250"/>
                  </a:lnTo>
                  <a:cubicBezTo>
                    <a:pt x="38547" y="22200"/>
                    <a:pt x="38497" y="22125"/>
                    <a:pt x="38447" y="22074"/>
                  </a:cubicBezTo>
                  <a:lnTo>
                    <a:pt x="302" y="19"/>
                  </a:lnTo>
                  <a:cubicBezTo>
                    <a:pt x="277" y="7"/>
                    <a:pt x="245" y="0"/>
                    <a:pt x="21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5" name="Google Shape;1215;p32"/>
            <p:cNvSpPr/>
            <p:nvPr/>
          </p:nvSpPr>
          <p:spPr>
            <a:xfrm>
              <a:off x="8057700" y="2884441"/>
              <a:ext cx="1621069" cy="930913"/>
            </a:xfrm>
            <a:custGeom>
              <a:avLst/>
              <a:gdLst/>
              <a:ahLst/>
              <a:cxnLst/>
              <a:rect l="l" t="t" r="r" b="b"/>
              <a:pathLst>
                <a:path w="54162" h="31103" extrusionOk="0">
                  <a:moveTo>
                    <a:pt x="16943" y="0"/>
                  </a:moveTo>
                  <a:lnTo>
                    <a:pt x="0" y="9073"/>
                  </a:lnTo>
                  <a:lnTo>
                    <a:pt x="38121" y="31103"/>
                  </a:lnTo>
                  <a:lnTo>
                    <a:pt x="54161" y="21654"/>
                  </a:lnTo>
                  <a:lnTo>
                    <a:pt x="16943"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6" name="Google Shape;1216;p32"/>
            <p:cNvSpPr/>
            <p:nvPr/>
          </p:nvSpPr>
          <p:spPr>
            <a:xfrm>
              <a:off x="8051684" y="2877856"/>
              <a:ext cx="1633071" cy="944262"/>
            </a:xfrm>
            <a:custGeom>
              <a:avLst/>
              <a:gdLst/>
              <a:ahLst/>
              <a:cxnLst/>
              <a:rect l="l" t="t" r="r" b="b"/>
              <a:pathLst>
                <a:path w="54563" h="31549" extrusionOk="0">
                  <a:moveTo>
                    <a:pt x="17144" y="446"/>
                  </a:moveTo>
                  <a:lnTo>
                    <a:pt x="53936" y="21874"/>
                  </a:lnTo>
                  <a:lnTo>
                    <a:pt x="38322" y="31097"/>
                  </a:lnTo>
                  <a:lnTo>
                    <a:pt x="627" y="9293"/>
                  </a:lnTo>
                  <a:lnTo>
                    <a:pt x="17144" y="446"/>
                  </a:lnTo>
                  <a:close/>
                  <a:moveTo>
                    <a:pt x="17153" y="1"/>
                  </a:moveTo>
                  <a:cubicBezTo>
                    <a:pt x="17119" y="1"/>
                    <a:pt x="17081" y="7"/>
                    <a:pt x="17044" y="19"/>
                  </a:cubicBezTo>
                  <a:lnTo>
                    <a:pt x="101" y="9092"/>
                  </a:lnTo>
                  <a:cubicBezTo>
                    <a:pt x="51" y="9142"/>
                    <a:pt x="1" y="9192"/>
                    <a:pt x="1" y="9268"/>
                  </a:cubicBezTo>
                  <a:cubicBezTo>
                    <a:pt x="1" y="9343"/>
                    <a:pt x="26" y="9418"/>
                    <a:pt x="101" y="9468"/>
                  </a:cubicBezTo>
                  <a:lnTo>
                    <a:pt x="38222" y="31523"/>
                  </a:lnTo>
                  <a:cubicBezTo>
                    <a:pt x="38247" y="31523"/>
                    <a:pt x="38297" y="31548"/>
                    <a:pt x="38322" y="31548"/>
                  </a:cubicBezTo>
                  <a:cubicBezTo>
                    <a:pt x="38372" y="31548"/>
                    <a:pt x="38397" y="31523"/>
                    <a:pt x="38447" y="31523"/>
                  </a:cubicBezTo>
                  <a:lnTo>
                    <a:pt x="54462" y="22050"/>
                  </a:lnTo>
                  <a:cubicBezTo>
                    <a:pt x="54537" y="22025"/>
                    <a:pt x="54563" y="21949"/>
                    <a:pt x="54563" y="21874"/>
                  </a:cubicBezTo>
                  <a:cubicBezTo>
                    <a:pt x="54563" y="21799"/>
                    <a:pt x="54537" y="21724"/>
                    <a:pt x="54462" y="21699"/>
                  </a:cubicBezTo>
                  <a:lnTo>
                    <a:pt x="17244" y="19"/>
                  </a:lnTo>
                  <a:cubicBezTo>
                    <a:pt x="17219" y="7"/>
                    <a:pt x="17188" y="1"/>
                    <a:pt x="1715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7" name="Google Shape;1217;p32"/>
            <p:cNvSpPr/>
            <p:nvPr/>
          </p:nvSpPr>
          <p:spPr>
            <a:xfrm>
              <a:off x="9198631" y="3532545"/>
              <a:ext cx="480137" cy="360088"/>
            </a:xfrm>
            <a:custGeom>
              <a:avLst/>
              <a:gdLst/>
              <a:ahLst/>
              <a:cxnLst/>
              <a:rect l="l" t="t" r="r" b="b"/>
              <a:pathLst>
                <a:path w="16042" h="12031" extrusionOk="0">
                  <a:moveTo>
                    <a:pt x="16041" y="0"/>
                  </a:moveTo>
                  <a:lnTo>
                    <a:pt x="1" y="9449"/>
                  </a:lnTo>
                  <a:lnTo>
                    <a:pt x="1" y="12030"/>
                  </a:lnTo>
                  <a:lnTo>
                    <a:pt x="16041" y="2607"/>
                  </a:lnTo>
                  <a:lnTo>
                    <a:pt x="16041" y="0"/>
                  </a:lnTo>
                  <a:close/>
                </a:path>
              </a:pathLst>
            </a:custGeom>
            <a:solidFill>
              <a:srgbClr val="0AA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8" name="Google Shape;1218;p32"/>
            <p:cNvSpPr/>
            <p:nvPr/>
          </p:nvSpPr>
          <p:spPr>
            <a:xfrm>
              <a:off x="9192645" y="3526170"/>
              <a:ext cx="492109" cy="372449"/>
            </a:xfrm>
            <a:custGeom>
              <a:avLst/>
              <a:gdLst/>
              <a:ahLst/>
              <a:cxnLst/>
              <a:rect l="l" t="t" r="r" b="b"/>
              <a:pathLst>
                <a:path w="16442" h="12444" extrusionOk="0">
                  <a:moveTo>
                    <a:pt x="16041" y="589"/>
                  </a:moveTo>
                  <a:lnTo>
                    <a:pt x="16041" y="2694"/>
                  </a:lnTo>
                  <a:lnTo>
                    <a:pt x="426" y="11893"/>
                  </a:lnTo>
                  <a:lnTo>
                    <a:pt x="426" y="9787"/>
                  </a:lnTo>
                  <a:lnTo>
                    <a:pt x="16041" y="589"/>
                  </a:lnTo>
                  <a:close/>
                  <a:moveTo>
                    <a:pt x="16232" y="0"/>
                  </a:moveTo>
                  <a:cubicBezTo>
                    <a:pt x="16197" y="0"/>
                    <a:pt x="16166" y="13"/>
                    <a:pt x="16141" y="38"/>
                  </a:cubicBezTo>
                  <a:lnTo>
                    <a:pt x="101" y="9486"/>
                  </a:lnTo>
                  <a:cubicBezTo>
                    <a:pt x="50" y="9537"/>
                    <a:pt x="0" y="9612"/>
                    <a:pt x="0" y="9662"/>
                  </a:cubicBezTo>
                  <a:lnTo>
                    <a:pt x="0" y="12243"/>
                  </a:lnTo>
                  <a:cubicBezTo>
                    <a:pt x="0" y="12319"/>
                    <a:pt x="50" y="12394"/>
                    <a:pt x="101" y="12419"/>
                  </a:cubicBezTo>
                  <a:cubicBezTo>
                    <a:pt x="126" y="12444"/>
                    <a:pt x="176" y="12444"/>
                    <a:pt x="201" y="12444"/>
                  </a:cubicBezTo>
                  <a:cubicBezTo>
                    <a:pt x="251" y="12444"/>
                    <a:pt x="276" y="12444"/>
                    <a:pt x="326" y="12419"/>
                  </a:cubicBezTo>
                  <a:lnTo>
                    <a:pt x="16341" y="2995"/>
                  </a:lnTo>
                  <a:cubicBezTo>
                    <a:pt x="16416" y="2945"/>
                    <a:pt x="16442" y="2895"/>
                    <a:pt x="16442" y="2820"/>
                  </a:cubicBezTo>
                  <a:lnTo>
                    <a:pt x="16442" y="213"/>
                  </a:lnTo>
                  <a:cubicBezTo>
                    <a:pt x="16442" y="138"/>
                    <a:pt x="16416" y="63"/>
                    <a:pt x="16341" y="38"/>
                  </a:cubicBezTo>
                  <a:cubicBezTo>
                    <a:pt x="16304" y="13"/>
                    <a:pt x="16266" y="0"/>
                    <a:pt x="16232"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9" name="Google Shape;1219;p32"/>
            <p:cNvSpPr/>
            <p:nvPr/>
          </p:nvSpPr>
          <p:spPr>
            <a:xfrm>
              <a:off x="9198631" y="3610543"/>
              <a:ext cx="480137" cy="361614"/>
            </a:xfrm>
            <a:custGeom>
              <a:avLst/>
              <a:gdLst/>
              <a:ahLst/>
              <a:cxnLst/>
              <a:rect l="l" t="t" r="r" b="b"/>
              <a:pathLst>
                <a:path w="16042" h="12082" extrusionOk="0">
                  <a:moveTo>
                    <a:pt x="16041" y="1"/>
                  </a:moveTo>
                  <a:lnTo>
                    <a:pt x="1" y="9424"/>
                  </a:lnTo>
                  <a:lnTo>
                    <a:pt x="1" y="12081"/>
                  </a:lnTo>
                  <a:lnTo>
                    <a:pt x="16041" y="2833"/>
                  </a:lnTo>
                  <a:lnTo>
                    <a:pt x="16041" y="1"/>
                  </a:lnTo>
                  <a:close/>
                </a:path>
              </a:pathLst>
            </a:custGeom>
            <a:solidFill>
              <a:srgbClr val="E8E7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0" name="Google Shape;1220;p32"/>
            <p:cNvSpPr/>
            <p:nvPr/>
          </p:nvSpPr>
          <p:spPr>
            <a:xfrm>
              <a:off x="9192645" y="3603988"/>
              <a:ext cx="492109" cy="374903"/>
            </a:xfrm>
            <a:custGeom>
              <a:avLst/>
              <a:gdLst/>
              <a:ahLst/>
              <a:cxnLst/>
              <a:rect l="l" t="t" r="r" b="b"/>
              <a:pathLst>
                <a:path w="16442" h="12526" extrusionOk="0">
                  <a:moveTo>
                    <a:pt x="16041" y="571"/>
                  </a:moveTo>
                  <a:lnTo>
                    <a:pt x="16041" y="2952"/>
                  </a:lnTo>
                  <a:lnTo>
                    <a:pt x="426" y="11949"/>
                  </a:lnTo>
                  <a:lnTo>
                    <a:pt x="426" y="9769"/>
                  </a:lnTo>
                  <a:lnTo>
                    <a:pt x="16041" y="571"/>
                  </a:lnTo>
                  <a:close/>
                  <a:moveTo>
                    <a:pt x="16232" y="0"/>
                  </a:moveTo>
                  <a:cubicBezTo>
                    <a:pt x="16197" y="0"/>
                    <a:pt x="16166" y="7"/>
                    <a:pt x="16141" y="19"/>
                  </a:cubicBezTo>
                  <a:lnTo>
                    <a:pt x="101" y="9468"/>
                  </a:lnTo>
                  <a:cubicBezTo>
                    <a:pt x="50" y="9493"/>
                    <a:pt x="0" y="9568"/>
                    <a:pt x="0" y="9643"/>
                  </a:cubicBezTo>
                  <a:lnTo>
                    <a:pt x="0" y="12300"/>
                  </a:lnTo>
                  <a:cubicBezTo>
                    <a:pt x="0" y="12375"/>
                    <a:pt x="50" y="12450"/>
                    <a:pt x="101" y="12501"/>
                  </a:cubicBezTo>
                  <a:cubicBezTo>
                    <a:pt x="126" y="12501"/>
                    <a:pt x="176" y="12526"/>
                    <a:pt x="201" y="12526"/>
                  </a:cubicBezTo>
                  <a:cubicBezTo>
                    <a:pt x="251" y="12526"/>
                    <a:pt x="276" y="12501"/>
                    <a:pt x="301" y="12501"/>
                  </a:cubicBezTo>
                  <a:lnTo>
                    <a:pt x="16341" y="3252"/>
                  </a:lnTo>
                  <a:cubicBezTo>
                    <a:pt x="16416" y="3202"/>
                    <a:pt x="16442" y="3127"/>
                    <a:pt x="16442" y="3052"/>
                  </a:cubicBezTo>
                  <a:lnTo>
                    <a:pt x="16442" y="220"/>
                  </a:lnTo>
                  <a:cubicBezTo>
                    <a:pt x="16442" y="145"/>
                    <a:pt x="16416" y="69"/>
                    <a:pt x="16341" y="19"/>
                  </a:cubicBezTo>
                  <a:cubicBezTo>
                    <a:pt x="16304" y="7"/>
                    <a:pt x="16266" y="0"/>
                    <a:pt x="16232"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1" name="Google Shape;1221;p32"/>
            <p:cNvSpPr/>
            <p:nvPr/>
          </p:nvSpPr>
          <p:spPr>
            <a:xfrm>
              <a:off x="9198631" y="3477773"/>
              <a:ext cx="480137" cy="337580"/>
            </a:xfrm>
            <a:custGeom>
              <a:avLst/>
              <a:gdLst/>
              <a:ahLst/>
              <a:cxnLst/>
              <a:rect l="l" t="t" r="r" b="b"/>
              <a:pathLst>
                <a:path w="16042" h="11279" extrusionOk="0">
                  <a:moveTo>
                    <a:pt x="16041" y="1"/>
                  </a:moveTo>
                  <a:lnTo>
                    <a:pt x="1" y="9073"/>
                  </a:lnTo>
                  <a:lnTo>
                    <a:pt x="1" y="11279"/>
                  </a:lnTo>
                  <a:lnTo>
                    <a:pt x="16041" y="1830"/>
                  </a:lnTo>
                  <a:lnTo>
                    <a:pt x="16041" y="1"/>
                  </a:lnTo>
                  <a:close/>
                </a:path>
              </a:pathLst>
            </a:custGeom>
            <a:solidFill>
              <a:srgbClr val="0AA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2" name="Google Shape;1222;p32"/>
            <p:cNvSpPr/>
            <p:nvPr/>
          </p:nvSpPr>
          <p:spPr>
            <a:xfrm>
              <a:off x="9192645" y="3471967"/>
              <a:ext cx="492109" cy="350151"/>
            </a:xfrm>
            <a:custGeom>
              <a:avLst/>
              <a:gdLst/>
              <a:ahLst/>
              <a:cxnLst/>
              <a:rect l="l" t="t" r="r" b="b"/>
              <a:pathLst>
                <a:path w="16442" h="11699" extrusionOk="0">
                  <a:moveTo>
                    <a:pt x="16041" y="571"/>
                  </a:moveTo>
                  <a:lnTo>
                    <a:pt x="16041" y="1899"/>
                  </a:lnTo>
                  <a:lnTo>
                    <a:pt x="426" y="11122"/>
                  </a:lnTo>
                  <a:lnTo>
                    <a:pt x="426" y="9368"/>
                  </a:lnTo>
                  <a:lnTo>
                    <a:pt x="16041" y="571"/>
                  </a:lnTo>
                  <a:close/>
                  <a:moveTo>
                    <a:pt x="16241" y="0"/>
                  </a:moveTo>
                  <a:cubicBezTo>
                    <a:pt x="16203" y="0"/>
                    <a:pt x="16166" y="7"/>
                    <a:pt x="16141" y="19"/>
                  </a:cubicBezTo>
                  <a:lnTo>
                    <a:pt x="101" y="9067"/>
                  </a:lnTo>
                  <a:cubicBezTo>
                    <a:pt x="50" y="9117"/>
                    <a:pt x="0" y="9192"/>
                    <a:pt x="0" y="9267"/>
                  </a:cubicBezTo>
                  <a:lnTo>
                    <a:pt x="0" y="11473"/>
                  </a:lnTo>
                  <a:cubicBezTo>
                    <a:pt x="0" y="11548"/>
                    <a:pt x="50" y="11623"/>
                    <a:pt x="101" y="11673"/>
                  </a:cubicBezTo>
                  <a:cubicBezTo>
                    <a:pt x="126" y="11673"/>
                    <a:pt x="176" y="11698"/>
                    <a:pt x="201" y="11698"/>
                  </a:cubicBezTo>
                  <a:cubicBezTo>
                    <a:pt x="251" y="11698"/>
                    <a:pt x="276" y="11673"/>
                    <a:pt x="326" y="11673"/>
                  </a:cubicBezTo>
                  <a:lnTo>
                    <a:pt x="16341" y="2200"/>
                  </a:lnTo>
                  <a:cubicBezTo>
                    <a:pt x="16416" y="2175"/>
                    <a:pt x="16442" y="2099"/>
                    <a:pt x="16442" y="2024"/>
                  </a:cubicBezTo>
                  <a:lnTo>
                    <a:pt x="16442" y="195"/>
                  </a:lnTo>
                  <a:cubicBezTo>
                    <a:pt x="16442" y="119"/>
                    <a:pt x="16416" y="69"/>
                    <a:pt x="16341" y="19"/>
                  </a:cubicBezTo>
                  <a:cubicBezTo>
                    <a:pt x="16316" y="7"/>
                    <a:pt x="16279" y="0"/>
                    <a:pt x="16241"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3" name="Google Shape;1223;p32"/>
            <p:cNvSpPr/>
            <p:nvPr/>
          </p:nvSpPr>
          <p:spPr>
            <a:xfrm>
              <a:off x="8429011" y="3299989"/>
              <a:ext cx="769650" cy="515365"/>
            </a:xfrm>
            <a:custGeom>
              <a:avLst/>
              <a:gdLst/>
              <a:ahLst/>
              <a:cxnLst/>
              <a:rect l="l" t="t" r="r" b="b"/>
              <a:pathLst>
                <a:path w="25715" h="17219" extrusionOk="0">
                  <a:moveTo>
                    <a:pt x="0" y="1"/>
                  </a:moveTo>
                  <a:lnTo>
                    <a:pt x="0" y="2332"/>
                  </a:lnTo>
                  <a:lnTo>
                    <a:pt x="25715" y="17219"/>
                  </a:lnTo>
                  <a:lnTo>
                    <a:pt x="25715" y="15013"/>
                  </a:lnTo>
                  <a:lnTo>
                    <a:pt x="0"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4" name="Google Shape;1224;p32"/>
            <p:cNvSpPr/>
            <p:nvPr/>
          </p:nvSpPr>
          <p:spPr>
            <a:xfrm>
              <a:off x="8422247" y="3293614"/>
              <a:ext cx="783178" cy="528504"/>
            </a:xfrm>
            <a:custGeom>
              <a:avLst/>
              <a:gdLst/>
              <a:ahLst/>
              <a:cxnLst/>
              <a:rect l="l" t="t" r="r" b="b"/>
              <a:pathLst>
                <a:path w="26167" h="17658" extrusionOk="0">
                  <a:moveTo>
                    <a:pt x="427" y="565"/>
                  </a:moveTo>
                  <a:lnTo>
                    <a:pt x="25740" y="15327"/>
                  </a:lnTo>
                  <a:lnTo>
                    <a:pt x="25740" y="17081"/>
                  </a:lnTo>
                  <a:lnTo>
                    <a:pt x="427" y="2444"/>
                  </a:lnTo>
                  <a:lnTo>
                    <a:pt x="427" y="565"/>
                  </a:lnTo>
                  <a:close/>
                  <a:moveTo>
                    <a:pt x="214" y="1"/>
                  </a:moveTo>
                  <a:cubicBezTo>
                    <a:pt x="176" y="1"/>
                    <a:pt x="139" y="13"/>
                    <a:pt x="101" y="38"/>
                  </a:cubicBezTo>
                  <a:cubicBezTo>
                    <a:pt x="51" y="63"/>
                    <a:pt x="1" y="139"/>
                    <a:pt x="1" y="214"/>
                  </a:cubicBezTo>
                  <a:lnTo>
                    <a:pt x="1" y="2545"/>
                  </a:lnTo>
                  <a:cubicBezTo>
                    <a:pt x="1" y="2620"/>
                    <a:pt x="51" y="2695"/>
                    <a:pt x="101" y="2745"/>
                  </a:cubicBezTo>
                  <a:lnTo>
                    <a:pt x="25841" y="17632"/>
                  </a:lnTo>
                  <a:cubicBezTo>
                    <a:pt x="25866" y="17632"/>
                    <a:pt x="25916" y="17657"/>
                    <a:pt x="25941" y="17657"/>
                  </a:cubicBezTo>
                  <a:cubicBezTo>
                    <a:pt x="25991" y="17657"/>
                    <a:pt x="26016" y="17632"/>
                    <a:pt x="26066" y="17632"/>
                  </a:cubicBezTo>
                  <a:cubicBezTo>
                    <a:pt x="26116" y="17582"/>
                    <a:pt x="26166" y="17507"/>
                    <a:pt x="26166" y="17432"/>
                  </a:cubicBezTo>
                  <a:lnTo>
                    <a:pt x="26166" y="15226"/>
                  </a:lnTo>
                  <a:cubicBezTo>
                    <a:pt x="26166" y="15151"/>
                    <a:pt x="26116" y="15076"/>
                    <a:pt x="26066" y="15026"/>
                  </a:cubicBezTo>
                  <a:lnTo>
                    <a:pt x="327" y="38"/>
                  </a:lnTo>
                  <a:cubicBezTo>
                    <a:pt x="289" y="13"/>
                    <a:pt x="252" y="1"/>
                    <a:pt x="21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5" name="Google Shape;1225;p32"/>
            <p:cNvSpPr/>
            <p:nvPr/>
          </p:nvSpPr>
          <p:spPr>
            <a:xfrm>
              <a:off x="8429011" y="3032953"/>
              <a:ext cx="1249757" cy="716404"/>
            </a:xfrm>
            <a:custGeom>
              <a:avLst/>
              <a:gdLst/>
              <a:ahLst/>
              <a:cxnLst/>
              <a:rect l="l" t="t" r="r" b="b"/>
              <a:pathLst>
                <a:path w="41756" h="23936" extrusionOk="0">
                  <a:moveTo>
                    <a:pt x="15464" y="0"/>
                  </a:moveTo>
                  <a:lnTo>
                    <a:pt x="0" y="8923"/>
                  </a:lnTo>
                  <a:lnTo>
                    <a:pt x="25715" y="23935"/>
                  </a:lnTo>
                  <a:lnTo>
                    <a:pt x="41755" y="14863"/>
                  </a:lnTo>
                  <a:lnTo>
                    <a:pt x="15464"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6" name="Google Shape;1226;p32"/>
            <p:cNvSpPr/>
            <p:nvPr/>
          </p:nvSpPr>
          <p:spPr>
            <a:xfrm>
              <a:off x="8422247" y="3026399"/>
              <a:ext cx="1262507" cy="728945"/>
            </a:xfrm>
            <a:custGeom>
              <a:avLst/>
              <a:gdLst/>
              <a:ahLst/>
              <a:cxnLst/>
              <a:rect l="l" t="t" r="r" b="b"/>
              <a:pathLst>
                <a:path w="42182" h="24355" extrusionOk="0">
                  <a:moveTo>
                    <a:pt x="15690" y="445"/>
                  </a:moveTo>
                  <a:lnTo>
                    <a:pt x="41555" y="15082"/>
                  </a:lnTo>
                  <a:lnTo>
                    <a:pt x="25941" y="23904"/>
                  </a:lnTo>
                  <a:lnTo>
                    <a:pt x="627" y="9142"/>
                  </a:lnTo>
                  <a:lnTo>
                    <a:pt x="15690" y="445"/>
                  </a:lnTo>
                  <a:close/>
                  <a:moveTo>
                    <a:pt x="15681" y="0"/>
                  </a:moveTo>
                  <a:cubicBezTo>
                    <a:pt x="15646" y="0"/>
                    <a:pt x="15615" y="6"/>
                    <a:pt x="15590" y="19"/>
                  </a:cubicBezTo>
                  <a:lnTo>
                    <a:pt x="101" y="8966"/>
                  </a:lnTo>
                  <a:cubicBezTo>
                    <a:pt x="51" y="8991"/>
                    <a:pt x="1" y="9067"/>
                    <a:pt x="1" y="9142"/>
                  </a:cubicBezTo>
                  <a:cubicBezTo>
                    <a:pt x="1" y="9217"/>
                    <a:pt x="51" y="9292"/>
                    <a:pt x="101" y="9317"/>
                  </a:cubicBezTo>
                  <a:lnTo>
                    <a:pt x="25841" y="24330"/>
                  </a:lnTo>
                  <a:cubicBezTo>
                    <a:pt x="25866" y="24355"/>
                    <a:pt x="25916" y="24355"/>
                    <a:pt x="25941" y="24355"/>
                  </a:cubicBezTo>
                  <a:cubicBezTo>
                    <a:pt x="25991" y="24355"/>
                    <a:pt x="26016" y="24355"/>
                    <a:pt x="26041" y="24330"/>
                  </a:cubicBezTo>
                  <a:lnTo>
                    <a:pt x="42081" y="15282"/>
                  </a:lnTo>
                  <a:cubicBezTo>
                    <a:pt x="42156" y="15232"/>
                    <a:pt x="42182" y="15157"/>
                    <a:pt x="42182" y="15082"/>
                  </a:cubicBezTo>
                  <a:cubicBezTo>
                    <a:pt x="42182" y="15006"/>
                    <a:pt x="42156" y="14956"/>
                    <a:pt x="42081" y="14906"/>
                  </a:cubicBezTo>
                  <a:lnTo>
                    <a:pt x="15790" y="19"/>
                  </a:lnTo>
                  <a:cubicBezTo>
                    <a:pt x="15753" y="6"/>
                    <a:pt x="15715" y="0"/>
                    <a:pt x="1568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7" name="Google Shape;1227;p32"/>
            <p:cNvSpPr/>
            <p:nvPr/>
          </p:nvSpPr>
          <p:spPr>
            <a:xfrm>
              <a:off x="8077962" y="2996199"/>
              <a:ext cx="351079" cy="373586"/>
            </a:xfrm>
            <a:custGeom>
              <a:avLst/>
              <a:gdLst/>
              <a:ahLst/>
              <a:cxnLst/>
              <a:rect l="l" t="t" r="r" b="b"/>
              <a:pathLst>
                <a:path w="11730" h="12482" extrusionOk="0">
                  <a:moveTo>
                    <a:pt x="0" y="0"/>
                  </a:moveTo>
                  <a:lnTo>
                    <a:pt x="0" y="2256"/>
                  </a:lnTo>
                  <a:lnTo>
                    <a:pt x="11729" y="12482"/>
                  </a:lnTo>
                  <a:lnTo>
                    <a:pt x="11729" y="10151"/>
                  </a:lnTo>
                  <a:lnTo>
                    <a:pt x="0"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8" name="Google Shape;1228;p32"/>
            <p:cNvSpPr/>
            <p:nvPr/>
          </p:nvSpPr>
          <p:spPr>
            <a:xfrm>
              <a:off x="8071198" y="2990124"/>
              <a:ext cx="363829" cy="386426"/>
            </a:xfrm>
            <a:custGeom>
              <a:avLst/>
              <a:gdLst/>
              <a:ahLst/>
              <a:cxnLst/>
              <a:rect l="l" t="t" r="r" b="b"/>
              <a:pathLst>
                <a:path w="12156" h="12911" extrusionOk="0">
                  <a:moveTo>
                    <a:pt x="427" y="654"/>
                  </a:moveTo>
                  <a:lnTo>
                    <a:pt x="11730" y="10454"/>
                  </a:lnTo>
                  <a:lnTo>
                    <a:pt x="11730" y="12233"/>
                  </a:lnTo>
                  <a:lnTo>
                    <a:pt x="427" y="2359"/>
                  </a:lnTo>
                  <a:lnTo>
                    <a:pt x="427" y="654"/>
                  </a:lnTo>
                  <a:close/>
                  <a:moveTo>
                    <a:pt x="219" y="1"/>
                  </a:moveTo>
                  <a:cubicBezTo>
                    <a:pt x="187" y="1"/>
                    <a:pt x="155" y="9"/>
                    <a:pt x="126" y="28"/>
                  </a:cubicBezTo>
                  <a:cubicBezTo>
                    <a:pt x="51" y="53"/>
                    <a:pt x="0" y="128"/>
                    <a:pt x="0" y="203"/>
                  </a:cubicBezTo>
                  <a:lnTo>
                    <a:pt x="0" y="2459"/>
                  </a:lnTo>
                  <a:cubicBezTo>
                    <a:pt x="0" y="2534"/>
                    <a:pt x="26" y="2584"/>
                    <a:pt x="76" y="2634"/>
                  </a:cubicBezTo>
                  <a:lnTo>
                    <a:pt x="11805" y="12860"/>
                  </a:lnTo>
                  <a:cubicBezTo>
                    <a:pt x="11855" y="12885"/>
                    <a:pt x="11905" y="12910"/>
                    <a:pt x="11955" y="12910"/>
                  </a:cubicBezTo>
                  <a:cubicBezTo>
                    <a:pt x="11981" y="12910"/>
                    <a:pt x="12006" y="12910"/>
                    <a:pt x="12031" y="12885"/>
                  </a:cubicBezTo>
                  <a:cubicBezTo>
                    <a:pt x="12106" y="12860"/>
                    <a:pt x="12156" y="12785"/>
                    <a:pt x="12156" y="12685"/>
                  </a:cubicBezTo>
                  <a:lnTo>
                    <a:pt x="12156" y="10354"/>
                  </a:lnTo>
                  <a:cubicBezTo>
                    <a:pt x="12156" y="10304"/>
                    <a:pt x="12131" y="10228"/>
                    <a:pt x="12081" y="10203"/>
                  </a:cubicBezTo>
                  <a:lnTo>
                    <a:pt x="351" y="53"/>
                  </a:lnTo>
                  <a:cubicBezTo>
                    <a:pt x="320" y="22"/>
                    <a:pt x="270" y="1"/>
                    <a:pt x="21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9" name="Google Shape;1229;p32"/>
            <p:cNvSpPr/>
            <p:nvPr/>
          </p:nvSpPr>
          <p:spPr>
            <a:xfrm>
              <a:off x="8077962" y="2725393"/>
              <a:ext cx="813916" cy="574626"/>
            </a:xfrm>
            <a:custGeom>
              <a:avLst/>
              <a:gdLst/>
              <a:ahLst/>
              <a:cxnLst/>
              <a:rect l="l" t="t" r="r" b="b"/>
              <a:pathLst>
                <a:path w="27194" h="19199" extrusionOk="0">
                  <a:moveTo>
                    <a:pt x="15439" y="1"/>
                  </a:moveTo>
                  <a:lnTo>
                    <a:pt x="0" y="9048"/>
                  </a:lnTo>
                  <a:lnTo>
                    <a:pt x="11729" y="19199"/>
                  </a:lnTo>
                  <a:lnTo>
                    <a:pt x="27193" y="10276"/>
                  </a:lnTo>
                  <a:lnTo>
                    <a:pt x="15439"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0" name="Google Shape;1230;p32"/>
            <p:cNvSpPr/>
            <p:nvPr/>
          </p:nvSpPr>
          <p:spPr>
            <a:xfrm>
              <a:off x="8071198" y="2719108"/>
              <a:ext cx="826667" cy="586927"/>
            </a:xfrm>
            <a:custGeom>
              <a:avLst/>
              <a:gdLst/>
              <a:ahLst/>
              <a:cxnLst/>
              <a:rect l="l" t="t" r="r" b="b"/>
              <a:pathLst>
                <a:path w="27620" h="19610" extrusionOk="0">
                  <a:moveTo>
                    <a:pt x="15640" y="461"/>
                  </a:moveTo>
                  <a:lnTo>
                    <a:pt x="27068" y="10436"/>
                  </a:lnTo>
                  <a:lnTo>
                    <a:pt x="11981" y="19158"/>
                  </a:lnTo>
                  <a:lnTo>
                    <a:pt x="577" y="9308"/>
                  </a:lnTo>
                  <a:lnTo>
                    <a:pt x="15640" y="461"/>
                  </a:lnTo>
                  <a:close/>
                  <a:moveTo>
                    <a:pt x="15651" y="0"/>
                  </a:moveTo>
                  <a:cubicBezTo>
                    <a:pt x="15612" y="0"/>
                    <a:pt x="15573" y="13"/>
                    <a:pt x="15539" y="35"/>
                  </a:cubicBezTo>
                  <a:lnTo>
                    <a:pt x="126" y="9083"/>
                  </a:lnTo>
                  <a:cubicBezTo>
                    <a:pt x="51" y="9108"/>
                    <a:pt x="26" y="9183"/>
                    <a:pt x="0" y="9233"/>
                  </a:cubicBezTo>
                  <a:cubicBezTo>
                    <a:pt x="0" y="9308"/>
                    <a:pt x="26" y="9384"/>
                    <a:pt x="76" y="9434"/>
                  </a:cubicBezTo>
                  <a:lnTo>
                    <a:pt x="11805" y="19559"/>
                  </a:lnTo>
                  <a:cubicBezTo>
                    <a:pt x="11855" y="19609"/>
                    <a:pt x="11905" y="19609"/>
                    <a:pt x="11955" y="19609"/>
                  </a:cubicBezTo>
                  <a:cubicBezTo>
                    <a:pt x="11981" y="19609"/>
                    <a:pt x="12006" y="19609"/>
                    <a:pt x="12056" y="19584"/>
                  </a:cubicBezTo>
                  <a:lnTo>
                    <a:pt x="27519" y="10662"/>
                  </a:lnTo>
                  <a:cubicBezTo>
                    <a:pt x="27570" y="10637"/>
                    <a:pt x="27620" y="10562"/>
                    <a:pt x="27620" y="10486"/>
                  </a:cubicBezTo>
                  <a:cubicBezTo>
                    <a:pt x="27620" y="10436"/>
                    <a:pt x="27595" y="10361"/>
                    <a:pt x="27545" y="10311"/>
                  </a:cubicBezTo>
                  <a:lnTo>
                    <a:pt x="15790" y="60"/>
                  </a:lnTo>
                  <a:cubicBezTo>
                    <a:pt x="15749" y="19"/>
                    <a:pt x="15700" y="0"/>
                    <a:pt x="1565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1" name="Google Shape;1231;p32"/>
            <p:cNvSpPr/>
            <p:nvPr/>
          </p:nvSpPr>
          <p:spPr>
            <a:xfrm>
              <a:off x="8287981" y="2874684"/>
              <a:ext cx="480855" cy="345093"/>
            </a:xfrm>
            <a:custGeom>
              <a:avLst/>
              <a:gdLst/>
              <a:ahLst/>
              <a:cxnLst/>
              <a:rect l="l" t="t" r="r" b="b"/>
              <a:pathLst>
                <a:path w="16066" h="11530" extrusionOk="0">
                  <a:moveTo>
                    <a:pt x="10226" y="0"/>
                  </a:moveTo>
                  <a:cubicBezTo>
                    <a:pt x="4362" y="1805"/>
                    <a:pt x="1" y="5213"/>
                    <a:pt x="1" y="5213"/>
                  </a:cubicBezTo>
                  <a:lnTo>
                    <a:pt x="1" y="6341"/>
                  </a:lnTo>
                  <a:lnTo>
                    <a:pt x="5966" y="11529"/>
                  </a:lnTo>
                  <a:cubicBezTo>
                    <a:pt x="12256" y="9825"/>
                    <a:pt x="16066" y="5489"/>
                    <a:pt x="16066" y="5489"/>
                  </a:cubicBezTo>
                  <a:lnTo>
                    <a:pt x="16066" y="4361"/>
                  </a:lnTo>
                  <a:cubicBezTo>
                    <a:pt x="13359" y="1529"/>
                    <a:pt x="10226" y="0"/>
                    <a:pt x="10226"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2" name="Google Shape;1232;p32"/>
            <p:cNvSpPr/>
            <p:nvPr/>
          </p:nvSpPr>
          <p:spPr>
            <a:xfrm>
              <a:off x="8281247" y="2868668"/>
              <a:ext cx="493606" cy="357095"/>
            </a:xfrm>
            <a:custGeom>
              <a:avLst/>
              <a:gdLst/>
              <a:ahLst/>
              <a:cxnLst/>
              <a:rect l="l" t="t" r="r" b="b"/>
              <a:pathLst>
                <a:path w="16492" h="11931" extrusionOk="0">
                  <a:moveTo>
                    <a:pt x="10426" y="427"/>
                  </a:moveTo>
                  <a:cubicBezTo>
                    <a:pt x="10902" y="677"/>
                    <a:pt x="13659" y="2131"/>
                    <a:pt x="16065" y="4637"/>
                  </a:cubicBezTo>
                  <a:lnTo>
                    <a:pt x="16065" y="5615"/>
                  </a:lnTo>
                  <a:cubicBezTo>
                    <a:pt x="15589" y="6116"/>
                    <a:pt x="11955" y="9900"/>
                    <a:pt x="6241" y="11505"/>
                  </a:cubicBezTo>
                  <a:lnTo>
                    <a:pt x="426" y="6442"/>
                  </a:lnTo>
                  <a:lnTo>
                    <a:pt x="426" y="5514"/>
                  </a:lnTo>
                  <a:cubicBezTo>
                    <a:pt x="1053" y="5063"/>
                    <a:pt x="5138" y="2081"/>
                    <a:pt x="10426" y="427"/>
                  </a:cubicBezTo>
                  <a:close/>
                  <a:moveTo>
                    <a:pt x="10401" y="1"/>
                  </a:moveTo>
                  <a:cubicBezTo>
                    <a:pt x="4562" y="1805"/>
                    <a:pt x="125" y="5214"/>
                    <a:pt x="75" y="5239"/>
                  </a:cubicBezTo>
                  <a:cubicBezTo>
                    <a:pt x="25" y="5289"/>
                    <a:pt x="0" y="5339"/>
                    <a:pt x="0" y="5414"/>
                  </a:cubicBezTo>
                  <a:lnTo>
                    <a:pt x="0" y="6542"/>
                  </a:lnTo>
                  <a:cubicBezTo>
                    <a:pt x="0" y="6617"/>
                    <a:pt x="25" y="6667"/>
                    <a:pt x="75" y="6692"/>
                  </a:cubicBezTo>
                  <a:lnTo>
                    <a:pt x="6040" y="11880"/>
                  </a:lnTo>
                  <a:cubicBezTo>
                    <a:pt x="6090" y="11931"/>
                    <a:pt x="6140" y="11931"/>
                    <a:pt x="6191" y="11931"/>
                  </a:cubicBezTo>
                  <a:lnTo>
                    <a:pt x="6241" y="11931"/>
                  </a:lnTo>
                  <a:cubicBezTo>
                    <a:pt x="12531" y="10226"/>
                    <a:pt x="16391" y="5890"/>
                    <a:pt x="16441" y="5840"/>
                  </a:cubicBezTo>
                  <a:cubicBezTo>
                    <a:pt x="16466" y="5790"/>
                    <a:pt x="16491" y="5740"/>
                    <a:pt x="16491" y="5690"/>
                  </a:cubicBezTo>
                  <a:lnTo>
                    <a:pt x="16491" y="4562"/>
                  </a:lnTo>
                  <a:cubicBezTo>
                    <a:pt x="16491" y="4512"/>
                    <a:pt x="16466" y="4462"/>
                    <a:pt x="16441" y="4412"/>
                  </a:cubicBezTo>
                  <a:cubicBezTo>
                    <a:pt x="13734" y="1580"/>
                    <a:pt x="10577" y="51"/>
                    <a:pt x="10552" y="26"/>
                  </a:cubicBezTo>
                  <a:cubicBezTo>
                    <a:pt x="10501" y="1"/>
                    <a:pt x="10451" y="1"/>
                    <a:pt x="104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3" name="Google Shape;1233;p32"/>
            <p:cNvSpPr/>
            <p:nvPr/>
          </p:nvSpPr>
          <p:spPr>
            <a:xfrm>
              <a:off x="8287981" y="2840923"/>
              <a:ext cx="480855" cy="345093"/>
            </a:xfrm>
            <a:custGeom>
              <a:avLst/>
              <a:gdLst/>
              <a:ahLst/>
              <a:cxnLst/>
              <a:rect l="l" t="t" r="r" b="b"/>
              <a:pathLst>
                <a:path w="16066" h="11530" extrusionOk="0">
                  <a:moveTo>
                    <a:pt x="10226" y="0"/>
                  </a:moveTo>
                  <a:cubicBezTo>
                    <a:pt x="2808" y="2281"/>
                    <a:pt x="1" y="6341"/>
                    <a:pt x="1" y="6341"/>
                  </a:cubicBezTo>
                  <a:lnTo>
                    <a:pt x="5966" y="11529"/>
                  </a:lnTo>
                  <a:cubicBezTo>
                    <a:pt x="12256" y="9825"/>
                    <a:pt x="16066" y="5489"/>
                    <a:pt x="16066" y="5489"/>
                  </a:cubicBezTo>
                  <a:cubicBezTo>
                    <a:pt x="13209" y="2381"/>
                    <a:pt x="10226" y="0"/>
                    <a:pt x="10226"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4" name="Google Shape;1234;p32"/>
            <p:cNvSpPr/>
            <p:nvPr/>
          </p:nvSpPr>
          <p:spPr>
            <a:xfrm>
              <a:off x="8280499" y="2834907"/>
              <a:ext cx="495102" cy="357095"/>
            </a:xfrm>
            <a:custGeom>
              <a:avLst/>
              <a:gdLst/>
              <a:ahLst/>
              <a:cxnLst/>
              <a:rect l="l" t="t" r="r" b="b"/>
              <a:pathLst>
                <a:path w="16542" h="11931" extrusionOk="0">
                  <a:moveTo>
                    <a:pt x="10426" y="452"/>
                  </a:moveTo>
                  <a:cubicBezTo>
                    <a:pt x="10927" y="853"/>
                    <a:pt x="13509" y="3008"/>
                    <a:pt x="16015" y="5690"/>
                  </a:cubicBezTo>
                  <a:cubicBezTo>
                    <a:pt x="15313" y="6442"/>
                    <a:pt x="11729" y="9976"/>
                    <a:pt x="6266" y="11505"/>
                  </a:cubicBezTo>
                  <a:lnTo>
                    <a:pt x="526" y="6517"/>
                  </a:lnTo>
                  <a:cubicBezTo>
                    <a:pt x="1103" y="5765"/>
                    <a:pt x="4035" y="2432"/>
                    <a:pt x="10426" y="452"/>
                  </a:cubicBezTo>
                  <a:close/>
                  <a:moveTo>
                    <a:pt x="10426" y="1"/>
                  </a:moveTo>
                  <a:cubicBezTo>
                    <a:pt x="3008" y="2282"/>
                    <a:pt x="175" y="6267"/>
                    <a:pt x="75" y="6417"/>
                  </a:cubicBezTo>
                  <a:cubicBezTo>
                    <a:pt x="0" y="6517"/>
                    <a:pt x="25" y="6642"/>
                    <a:pt x="100" y="6693"/>
                  </a:cubicBezTo>
                  <a:lnTo>
                    <a:pt x="6065" y="11881"/>
                  </a:lnTo>
                  <a:cubicBezTo>
                    <a:pt x="6115" y="11906"/>
                    <a:pt x="6165" y="11931"/>
                    <a:pt x="6216" y="11931"/>
                  </a:cubicBezTo>
                  <a:lnTo>
                    <a:pt x="6266" y="11931"/>
                  </a:lnTo>
                  <a:cubicBezTo>
                    <a:pt x="12556" y="10226"/>
                    <a:pt x="16416" y="5866"/>
                    <a:pt x="16466" y="5840"/>
                  </a:cubicBezTo>
                  <a:cubicBezTo>
                    <a:pt x="16541" y="5740"/>
                    <a:pt x="16541" y="5640"/>
                    <a:pt x="16466" y="5540"/>
                  </a:cubicBezTo>
                  <a:cubicBezTo>
                    <a:pt x="13634" y="2482"/>
                    <a:pt x="10652" y="76"/>
                    <a:pt x="10602" y="51"/>
                  </a:cubicBezTo>
                  <a:cubicBezTo>
                    <a:pt x="10551" y="1"/>
                    <a:pt x="10476" y="1"/>
                    <a:pt x="1042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5" name="Google Shape;1235;p32"/>
            <p:cNvSpPr/>
            <p:nvPr/>
          </p:nvSpPr>
          <p:spPr>
            <a:xfrm>
              <a:off x="9162625" y="3384152"/>
              <a:ext cx="531138" cy="608986"/>
            </a:xfrm>
            <a:custGeom>
              <a:avLst/>
              <a:gdLst/>
              <a:ahLst/>
              <a:cxnLst/>
              <a:rect l="l" t="t" r="r" b="b"/>
              <a:pathLst>
                <a:path w="17746" h="20347" extrusionOk="0">
                  <a:moveTo>
                    <a:pt x="14157" y="1"/>
                  </a:moveTo>
                  <a:cubicBezTo>
                    <a:pt x="14048" y="1"/>
                    <a:pt x="13937" y="27"/>
                    <a:pt x="13836" y="71"/>
                  </a:cubicBezTo>
                  <a:lnTo>
                    <a:pt x="3059" y="5961"/>
                  </a:lnTo>
                  <a:cubicBezTo>
                    <a:pt x="2958" y="6036"/>
                    <a:pt x="2858" y="6111"/>
                    <a:pt x="2783" y="6236"/>
                  </a:cubicBezTo>
                  <a:lnTo>
                    <a:pt x="176" y="9770"/>
                  </a:lnTo>
                  <a:cubicBezTo>
                    <a:pt x="51" y="9921"/>
                    <a:pt x="1" y="10121"/>
                    <a:pt x="1" y="10297"/>
                  </a:cubicBezTo>
                  <a:lnTo>
                    <a:pt x="1" y="19996"/>
                  </a:lnTo>
                  <a:lnTo>
                    <a:pt x="577" y="20347"/>
                  </a:lnTo>
                  <a:lnTo>
                    <a:pt x="17294" y="9846"/>
                  </a:lnTo>
                  <a:lnTo>
                    <a:pt x="17294" y="2176"/>
                  </a:lnTo>
                  <a:lnTo>
                    <a:pt x="17745" y="2377"/>
                  </a:lnTo>
                  <a:lnTo>
                    <a:pt x="17745" y="1976"/>
                  </a:lnTo>
                  <a:lnTo>
                    <a:pt x="17169" y="1374"/>
                  </a:lnTo>
                  <a:lnTo>
                    <a:pt x="17169" y="1399"/>
                  </a:lnTo>
                  <a:cubicBezTo>
                    <a:pt x="17119" y="1324"/>
                    <a:pt x="17044" y="1249"/>
                    <a:pt x="16943" y="1224"/>
                  </a:cubicBezTo>
                  <a:lnTo>
                    <a:pt x="14387" y="46"/>
                  </a:lnTo>
                  <a:cubicBezTo>
                    <a:pt x="14313" y="14"/>
                    <a:pt x="14236" y="1"/>
                    <a:pt x="14157"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6" name="Google Shape;1236;p32"/>
            <p:cNvSpPr/>
            <p:nvPr/>
          </p:nvSpPr>
          <p:spPr>
            <a:xfrm>
              <a:off x="9156639" y="3378106"/>
              <a:ext cx="543858" cy="621796"/>
            </a:xfrm>
            <a:custGeom>
              <a:avLst/>
              <a:gdLst/>
              <a:ahLst/>
              <a:cxnLst/>
              <a:rect l="l" t="t" r="r" b="b"/>
              <a:pathLst>
                <a:path w="18171" h="20775" extrusionOk="0">
                  <a:moveTo>
                    <a:pt x="14339" y="414"/>
                  </a:moveTo>
                  <a:cubicBezTo>
                    <a:pt x="14391" y="414"/>
                    <a:pt x="14442" y="426"/>
                    <a:pt x="14487" y="448"/>
                  </a:cubicBezTo>
                  <a:lnTo>
                    <a:pt x="17068" y="1626"/>
                  </a:lnTo>
                  <a:cubicBezTo>
                    <a:pt x="17118" y="1626"/>
                    <a:pt x="17168" y="1677"/>
                    <a:pt x="17193" y="1727"/>
                  </a:cubicBezTo>
                  <a:cubicBezTo>
                    <a:pt x="17218" y="1752"/>
                    <a:pt x="17244" y="1752"/>
                    <a:pt x="17244" y="1777"/>
                  </a:cubicBezTo>
                  <a:lnTo>
                    <a:pt x="17720" y="2253"/>
                  </a:lnTo>
                  <a:lnTo>
                    <a:pt x="17720" y="2253"/>
                  </a:lnTo>
                  <a:lnTo>
                    <a:pt x="17594" y="2178"/>
                  </a:lnTo>
                  <a:cubicBezTo>
                    <a:pt x="17572" y="2170"/>
                    <a:pt x="17550" y="2167"/>
                    <a:pt x="17529" y="2167"/>
                  </a:cubicBezTo>
                  <a:cubicBezTo>
                    <a:pt x="17477" y="2167"/>
                    <a:pt x="17429" y="2185"/>
                    <a:pt x="17394" y="2203"/>
                  </a:cubicBezTo>
                  <a:cubicBezTo>
                    <a:pt x="17319" y="2253"/>
                    <a:pt x="17294" y="2303"/>
                    <a:pt x="17294" y="2378"/>
                  </a:cubicBezTo>
                  <a:lnTo>
                    <a:pt x="17294" y="9947"/>
                  </a:lnTo>
                  <a:lnTo>
                    <a:pt x="777" y="20298"/>
                  </a:lnTo>
                  <a:lnTo>
                    <a:pt x="401" y="20073"/>
                  </a:lnTo>
                  <a:lnTo>
                    <a:pt x="401" y="10499"/>
                  </a:lnTo>
                  <a:cubicBezTo>
                    <a:pt x="401" y="10348"/>
                    <a:pt x="451" y="10223"/>
                    <a:pt x="552" y="10098"/>
                  </a:cubicBezTo>
                  <a:lnTo>
                    <a:pt x="3133" y="6564"/>
                  </a:lnTo>
                  <a:cubicBezTo>
                    <a:pt x="3208" y="6464"/>
                    <a:pt x="3284" y="6413"/>
                    <a:pt x="3359" y="6363"/>
                  </a:cubicBezTo>
                  <a:lnTo>
                    <a:pt x="14136" y="474"/>
                  </a:lnTo>
                  <a:cubicBezTo>
                    <a:pt x="14205" y="432"/>
                    <a:pt x="14274" y="414"/>
                    <a:pt x="14339" y="414"/>
                  </a:cubicBezTo>
                  <a:close/>
                  <a:moveTo>
                    <a:pt x="14320" y="0"/>
                  </a:moveTo>
                  <a:cubicBezTo>
                    <a:pt x="14187" y="0"/>
                    <a:pt x="14054" y="31"/>
                    <a:pt x="13935" y="98"/>
                  </a:cubicBezTo>
                  <a:lnTo>
                    <a:pt x="3158" y="5987"/>
                  </a:lnTo>
                  <a:cubicBezTo>
                    <a:pt x="3033" y="6063"/>
                    <a:pt x="2908" y="6188"/>
                    <a:pt x="2807" y="6313"/>
                  </a:cubicBezTo>
                  <a:lnTo>
                    <a:pt x="201" y="9847"/>
                  </a:lnTo>
                  <a:cubicBezTo>
                    <a:pt x="76" y="10048"/>
                    <a:pt x="0" y="10273"/>
                    <a:pt x="0" y="10499"/>
                  </a:cubicBezTo>
                  <a:lnTo>
                    <a:pt x="0" y="20198"/>
                  </a:lnTo>
                  <a:cubicBezTo>
                    <a:pt x="0" y="20273"/>
                    <a:pt x="25" y="20348"/>
                    <a:pt x="101" y="20373"/>
                  </a:cubicBezTo>
                  <a:lnTo>
                    <a:pt x="677" y="20724"/>
                  </a:lnTo>
                  <a:cubicBezTo>
                    <a:pt x="702" y="20749"/>
                    <a:pt x="752" y="20774"/>
                    <a:pt x="777" y="20774"/>
                  </a:cubicBezTo>
                  <a:cubicBezTo>
                    <a:pt x="827" y="20774"/>
                    <a:pt x="852" y="20749"/>
                    <a:pt x="903" y="20724"/>
                  </a:cubicBezTo>
                  <a:lnTo>
                    <a:pt x="17619" y="10223"/>
                  </a:lnTo>
                  <a:cubicBezTo>
                    <a:pt x="17670" y="10198"/>
                    <a:pt x="17720" y="10123"/>
                    <a:pt x="17720" y="10048"/>
                  </a:cubicBezTo>
                  <a:lnTo>
                    <a:pt x="17720" y="2679"/>
                  </a:lnTo>
                  <a:lnTo>
                    <a:pt x="17870" y="2754"/>
                  </a:lnTo>
                  <a:cubicBezTo>
                    <a:pt x="17901" y="2765"/>
                    <a:pt x="17932" y="2771"/>
                    <a:pt x="17962" y="2771"/>
                  </a:cubicBezTo>
                  <a:cubicBezTo>
                    <a:pt x="18003" y="2771"/>
                    <a:pt x="18041" y="2759"/>
                    <a:pt x="18071" y="2729"/>
                  </a:cubicBezTo>
                  <a:cubicBezTo>
                    <a:pt x="18121" y="2704"/>
                    <a:pt x="18171" y="2629"/>
                    <a:pt x="18171" y="2554"/>
                  </a:cubicBezTo>
                  <a:lnTo>
                    <a:pt x="18171" y="2178"/>
                  </a:lnTo>
                  <a:cubicBezTo>
                    <a:pt x="18171" y="2128"/>
                    <a:pt x="18146" y="2078"/>
                    <a:pt x="18096" y="2027"/>
                  </a:cubicBezTo>
                  <a:lnTo>
                    <a:pt x="17519" y="1451"/>
                  </a:lnTo>
                  <a:cubicBezTo>
                    <a:pt x="17494" y="1426"/>
                    <a:pt x="17494" y="1426"/>
                    <a:pt x="17494" y="1426"/>
                  </a:cubicBezTo>
                  <a:cubicBezTo>
                    <a:pt x="17419" y="1326"/>
                    <a:pt x="17319" y="1276"/>
                    <a:pt x="17244" y="1225"/>
                  </a:cubicBezTo>
                  <a:lnTo>
                    <a:pt x="14662" y="73"/>
                  </a:lnTo>
                  <a:cubicBezTo>
                    <a:pt x="14556" y="25"/>
                    <a:pt x="14438" y="0"/>
                    <a:pt x="1432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7" name="Google Shape;1237;p32"/>
            <p:cNvSpPr/>
            <p:nvPr/>
          </p:nvSpPr>
          <p:spPr>
            <a:xfrm>
              <a:off x="9179895" y="3401841"/>
              <a:ext cx="518358" cy="591297"/>
            </a:xfrm>
            <a:custGeom>
              <a:avLst/>
              <a:gdLst/>
              <a:ahLst/>
              <a:cxnLst/>
              <a:rect l="l" t="t" r="r" b="b"/>
              <a:pathLst>
                <a:path w="17319" h="19756" extrusionOk="0">
                  <a:moveTo>
                    <a:pt x="14114" y="0"/>
                  </a:moveTo>
                  <a:cubicBezTo>
                    <a:pt x="14023" y="0"/>
                    <a:pt x="13935" y="19"/>
                    <a:pt x="13860" y="56"/>
                  </a:cubicBezTo>
                  <a:lnTo>
                    <a:pt x="3083" y="5971"/>
                  </a:lnTo>
                  <a:cubicBezTo>
                    <a:pt x="2958" y="6021"/>
                    <a:pt x="2857" y="6122"/>
                    <a:pt x="2782" y="6222"/>
                  </a:cubicBezTo>
                  <a:lnTo>
                    <a:pt x="176" y="9756"/>
                  </a:lnTo>
                  <a:cubicBezTo>
                    <a:pt x="75" y="9931"/>
                    <a:pt x="0" y="10107"/>
                    <a:pt x="0" y="10307"/>
                  </a:cubicBezTo>
                  <a:lnTo>
                    <a:pt x="0" y="19756"/>
                  </a:lnTo>
                  <a:lnTo>
                    <a:pt x="17319" y="9856"/>
                  </a:lnTo>
                  <a:lnTo>
                    <a:pt x="17319" y="1761"/>
                  </a:lnTo>
                  <a:cubicBezTo>
                    <a:pt x="17319" y="1535"/>
                    <a:pt x="17168" y="1310"/>
                    <a:pt x="16968" y="1209"/>
                  </a:cubicBezTo>
                  <a:lnTo>
                    <a:pt x="14386" y="56"/>
                  </a:lnTo>
                  <a:cubicBezTo>
                    <a:pt x="14299" y="19"/>
                    <a:pt x="14205" y="0"/>
                    <a:pt x="14114"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8" name="Google Shape;1238;p32"/>
            <p:cNvSpPr/>
            <p:nvPr/>
          </p:nvSpPr>
          <p:spPr>
            <a:xfrm>
              <a:off x="9173879" y="3395346"/>
              <a:ext cx="530390" cy="604556"/>
            </a:xfrm>
            <a:custGeom>
              <a:avLst/>
              <a:gdLst/>
              <a:ahLst/>
              <a:cxnLst/>
              <a:rect l="l" t="t" r="r" b="b"/>
              <a:pathLst>
                <a:path w="17721" h="20199" extrusionOk="0">
                  <a:moveTo>
                    <a:pt x="14337" y="424"/>
                  </a:moveTo>
                  <a:cubicBezTo>
                    <a:pt x="14387" y="424"/>
                    <a:pt x="14437" y="424"/>
                    <a:pt x="14487" y="449"/>
                  </a:cubicBezTo>
                  <a:lnTo>
                    <a:pt x="17069" y="1627"/>
                  </a:lnTo>
                  <a:cubicBezTo>
                    <a:pt x="17219" y="1677"/>
                    <a:pt x="17294" y="1827"/>
                    <a:pt x="17294" y="1978"/>
                  </a:cubicBezTo>
                  <a:lnTo>
                    <a:pt x="17294" y="9948"/>
                  </a:lnTo>
                  <a:lnTo>
                    <a:pt x="427" y="19622"/>
                  </a:lnTo>
                  <a:lnTo>
                    <a:pt x="427" y="10524"/>
                  </a:lnTo>
                  <a:cubicBezTo>
                    <a:pt x="427" y="10374"/>
                    <a:pt x="452" y="10223"/>
                    <a:pt x="552" y="10098"/>
                  </a:cubicBezTo>
                  <a:lnTo>
                    <a:pt x="3159" y="6564"/>
                  </a:lnTo>
                  <a:cubicBezTo>
                    <a:pt x="3209" y="6489"/>
                    <a:pt x="3284" y="6414"/>
                    <a:pt x="3384" y="6364"/>
                  </a:cubicBezTo>
                  <a:lnTo>
                    <a:pt x="14161" y="474"/>
                  </a:lnTo>
                  <a:cubicBezTo>
                    <a:pt x="14211" y="449"/>
                    <a:pt x="14287" y="424"/>
                    <a:pt x="14337" y="424"/>
                  </a:cubicBezTo>
                  <a:close/>
                  <a:moveTo>
                    <a:pt x="14323" y="1"/>
                  </a:moveTo>
                  <a:cubicBezTo>
                    <a:pt x="14193" y="1"/>
                    <a:pt x="14067" y="32"/>
                    <a:pt x="13961" y="98"/>
                  </a:cubicBezTo>
                  <a:lnTo>
                    <a:pt x="3184" y="5988"/>
                  </a:lnTo>
                  <a:cubicBezTo>
                    <a:pt x="3033" y="6063"/>
                    <a:pt x="2908" y="6188"/>
                    <a:pt x="2808" y="6314"/>
                  </a:cubicBezTo>
                  <a:lnTo>
                    <a:pt x="201" y="9847"/>
                  </a:lnTo>
                  <a:cubicBezTo>
                    <a:pt x="76" y="10048"/>
                    <a:pt x="1" y="10274"/>
                    <a:pt x="1" y="10524"/>
                  </a:cubicBezTo>
                  <a:lnTo>
                    <a:pt x="1" y="19973"/>
                  </a:lnTo>
                  <a:cubicBezTo>
                    <a:pt x="1" y="20048"/>
                    <a:pt x="26" y="20123"/>
                    <a:pt x="101" y="20148"/>
                  </a:cubicBezTo>
                  <a:cubicBezTo>
                    <a:pt x="126" y="20173"/>
                    <a:pt x="176" y="20198"/>
                    <a:pt x="201" y="20198"/>
                  </a:cubicBezTo>
                  <a:cubicBezTo>
                    <a:pt x="251" y="20198"/>
                    <a:pt x="276" y="20173"/>
                    <a:pt x="302" y="20148"/>
                  </a:cubicBezTo>
                  <a:lnTo>
                    <a:pt x="17620" y="10248"/>
                  </a:lnTo>
                  <a:cubicBezTo>
                    <a:pt x="17670" y="10198"/>
                    <a:pt x="17720" y="10148"/>
                    <a:pt x="17720" y="10073"/>
                  </a:cubicBezTo>
                  <a:lnTo>
                    <a:pt x="17720" y="1978"/>
                  </a:lnTo>
                  <a:cubicBezTo>
                    <a:pt x="17720" y="1652"/>
                    <a:pt x="17545" y="1376"/>
                    <a:pt x="17244" y="1251"/>
                  </a:cubicBezTo>
                  <a:lnTo>
                    <a:pt x="14663" y="73"/>
                  </a:lnTo>
                  <a:cubicBezTo>
                    <a:pt x="14556" y="26"/>
                    <a:pt x="14438" y="1"/>
                    <a:pt x="1432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9" name="Google Shape;1239;p32"/>
            <p:cNvSpPr/>
            <p:nvPr/>
          </p:nvSpPr>
          <p:spPr>
            <a:xfrm>
              <a:off x="9253403" y="3481514"/>
              <a:ext cx="371342" cy="384870"/>
            </a:xfrm>
            <a:custGeom>
              <a:avLst/>
              <a:gdLst/>
              <a:ahLst/>
              <a:cxnLst/>
              <a:rect l="l" t="t" r="r" b="b"/>
              <a:pathLst>
                <a:path w="12407" h="12859" extrusionOk="0">
                  <a:moveTo>
                    <a:pt x="11755" y="1"/>
                  </a:moveTo>
                  <a:lnTo>
                    <a:pt x="2106" y="5289"/>
                  </a:lnTo>
                  <a:lnTo>
                    <a:pt x="0" y="8146"/>
                  </a:lnTo>
                  <a:lnTo>
                    <a:pt x="0" y="12858"/>
                  </a:lnTo>
                  <a:lnTo>
                    <a:pt x="12407" y="5765"/>
                  </a:lnTo>
                  <a:lnTo>
                    <a:pt x="12407" y="302"/>
                  </a:lnTo>
                  <a:lnTo>
                    <a:pt x="11755"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0" name="Google Shape;1240;p32"/>
            <p:cNvSpPr/>
            <p:nvPr/>
          </p:nvSpPr>
          <p:spPr>
            <a:xfrm>
              <a:off x="9247387" y="3475050"/>
              <a:ext cx="383373" cy="398069"/>
            </a:xfrm>
            <a:custGeom>
              <a:avLst/>
              <a:gdLst/>
              <a:ahLst/>
              <a:cxnLst/>
              <a:rect l="l" t="t" r="r" b="b"/>
              <a:pathLst>
                <a:path w="12809" h="13300" extrusionOk="0">
                  <a:moveTo>
                    <a:pt x="11981" y="443"/>
                  </a:moveTo>
                  <a:lnTo>
                    <a:pt x="12382" y="643"/>
                  </a:lnTo>
                  <a:lnTo>
                    <a:pt x="12382" y="5856"/>
                  </a:lnTo>
                  <a:lnTo>
                    <a:pt x="402" y="12723"/>
                  </a:lnTo>
                  <a:lnTo>
                    <a:pt x="402" y="8438"/>
                  </a:lnTo>
                  <a:lnTo>
                    <a:pt x="2432" y="5656"/>
                  </a:lnTo>
                  <a:lnTo>
                    <a:pt x="11981" y="443"/>
                  </a:lnTo>
                  <a:close/>
                  <a:moveTo>
                    <a:pt x="11965" y="0"/>
                  </a:moveTo>
                  <a:cubicBezTo>
                    <a:pt x="11923" y="0"/>
                    <a:pt x="11885" y="12"/>
                    <a:pt x="11856" y="42"/>
                  </a:cubicBezTo>
                  <a:lnTo>
                    <a:pt x="2206" y="5330"/>
                  </a:lnTo>
                  <a:cubicBezTo>
                    <a:pt x="2181" y="5330"/>
                    <a:pt x="2156" y="5355"/>
                    <a:pt x="2131" y="5380"/>
                  </a:cubicBezTo>
                  <a:lnTo>
                    <a:pt x="26" y="8237"/>
                  </a:lnTo>
                  <a:cubicBezTo>
                    <a:pt x="1" y="8262"/>
                    <a:pt x="1" y="8312"/>
                    <a:pt x="1" y="8362"/>
                  </a:cubicBezTo>
                  <a:lnTo>
                    <a:pt x="1" y="13074"/>
                  </a:lnTo>
                  <a:cubicBezTo>
                    <a:pt x="1" y="13149"/>
                    <a:pt x="26" y="13225"/>
                    <a:pt x="101" y="13275"/>
                  </a:cubicBezTo>
                  <a:cubicBezTo>
                    <a:pt x="126" y="13275"/>
                    <a:pt x="176" y="13300"/>
                    <a:pt x="201" y="13300"/>
                  </a:cubicBezTo>
                  <a:cubicBezTo>
                    <a:pt x="227" y="13300"/>
                    <a:pt x="277" y="13275"/>
                    <a:pt x="302" y="13275"/>
                  </a:cubicBezTo>
                  <a:lnTo>
                    <a:pt x="12708" y="6157"/>
                  </a:lnTo>
                  <a:cubicBezTo>
                    <a:pt x="12783" y="6132"/>
                    <a:pt x="12808" y="6057"/>
                    <a:pt x="12808" y="5981"/>
                  </a:cubicBezTo>
                  <a:lnTo>
                    <a:pt x="12808" y="518"/>
                  </a:lnTo>
                  <a:cubicBezTo>
                    <a:pt x="12808" y="417"/>
                    <a:pt x="12758" y="342"/>
                    <a:pt x="12683" y="317"/>
                  </a:cubicBezTo>
                  <a:lnTo>
                    <a:pt x="12056" y="16"/>
                  </a:lnTo>
                  <a:cubicBezTo>
                    <a:pt x="12025" y="6"/>
                    <a:pt x="11994" y="0"/>
                    <a:pt x="11965"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1" name="Google Shape;1241;p32"/>
            <p:cNvSpPr/>
            <p:nvPr/>
          </p:nvSpPr>
          <p:spPr>
            <a:xfrm>
              <a:off x="8295494" y="3155786"/>
              <a:ext cx="681147" cy="661094"/>
            </a:xfrm>
            <a:custGeom>
              <a:avLst/>
              <a:gdLst/>
              <a:ahLst/>
              <a:cxnLst/>
              <a:rect l="l" t="t" r="r" b="b"/>
              <a:pathLst>
                <a:path w="22758" h="22088" extrusionOk="0">
                  <a:moveTo>
                    <a:pt x="6231" y="5240"/>
                  </a:moveTo>
                  <a:cubicBezTo>
                    <a:pt x="6300" y="5240"/>
                    <a:pt x="6372" y="5257"/>
                    <a:pt x="6441" y="5295"/>
                  </a:cubicBezTo>
                  <a:lnTo>
                    <a:pt x="14988" y="10257"/>
                  </a:lnTo>
                  <a:cubicBezTo>
                    <a:pt x="15264" y="10408"/>
                    <a:pt x="15439" y="10709"/>
                    <a:pt x="15439" y="11034"/>
                  </a:cubicBezTo>
                  <a:lnTo>
                    <a:pt x="15439" y="15019"/>
                  </a:lnTo>
                  <a:lnTo>
                    <a:pt x="5840" y="9556"/>
                  </a:lnTo>
                  <a:lnTo>
                    <a:pt x="5840" y="5621"/>
                  </a:lnTo>
                  <a:cubicBezTo>
                    <a:pt x="5840" y="5395"/>
                    <a:pt x="6023" y="5240"/>
                    <a:pt x="6231" y="5240"/>
                  </a:cubicBezTo>
                  <a:close/>
                  <a:moveTo>
                    <a:pt x="1780" y="0"/>
                  </a:moveTo>
                  <a:cubicBezTo>
                    <a:pt x="1504" y="0"/>
                    <a:pt x="1228" y="69"/>
                    <a:pt x="978" y="207"/>
                  </a:cubicBezTo>
                  <a:cubicBezTo>
                    <a:pt x="852" y="282"/>
                    <a:pt x="752" y="358"/>
                    <a:pt x="677" y="433"/>
                  </a:cubicBezTo>
                  <a:lnTo>
                    <a:pt x="0" y="1034"/>
                  </a:lnTo>
                  <a:lnTo>
                    <a:pt x="176" y="1335"/>
                  </a:lnTo>
                  <a:cubicBezTo>
                    <a:pt x="176" y="1410"/>
                    <a:pt x="151" y="1510"/>
                    <a:pt x="151" y="1611"/>
                  </a:cubicBezTo>
                  <a:lnTo>
                    <a:pt x="151" y="9105"/>
                  </a:lnTo>
                  <a:lnTo>
                    <a:pt x="22757" y="22087"/>
                  </a:lnTo>
                  <a:lnTo>
                    <a:pt x="22757" y="13866"/>
                  </a:lnTo>
                  <a:cubicBezTo>
                    <a:pt x="22757" y="12689"/>
                    <a:pt x="22131" y="11586"/>
                    <a:pt x="21103" y="10984"/>
                  </a:cubicBezTo>
                  <a:lnTo>
                    <a:pt x="2582" y="207"/>
                  </a:lnTo>
                  <a:cubicBezTo>
                    <a:pt x="2331" y="69"/>
                    <a:pt x="2055" y="0"/>
                    <a:pt x="1780"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2" name="Google Shape;1242;p32"/>
            <p:cNvSpPr/>
            <p:nvPr/>
          </p:nvSpPr>
          <p:spPr>
            <a:xfrm>
              <a:off x="8288729" y="3149411"/>
              <a:ext cx="693897" cy="674203"/>
            </a:xfrm>
            <a:custGeom>
              <a:avLst/>
              <a:gdLst/>
              <a:ahLst/>
              <a:cxnLst/>
              <a:rect l="l" t="t" r="r" b="b"/>
              <a:pathLst>
                <a:path w="23184" h="22526" extrusionOk="0">
                  <a:moveTo>
                    <a:pt x="6455" y="5654"/>
                  </a:moveTo>
                  <a:cubicBezTo>
                    <a:pt x="6487" y="5654"/>
                    <a:pt x="6525" y="5662"/>
                    <a:pt x="6567" y="5683"/>
                  </a:cubicBezTo>
                  <a:lnTo>
                    <a:pt x="15114" y="10646"/>
                  </a:lnTo>
                  <a:cubicBezTo>
                    <a:pt x="15314" y="10771"/>
                    <a:pt x="15464" y="10997"/>
                    <a:pt x="15464" y="11247"/>
                  </a:cubicBezTo>
                  <a:lnTo>
                    <a:pt x="15464" y="14881"/>
                  </a:lnTo>
                  <a:lnTo>
                    <a:pt x="6291" y="9668"/>
                  </a:lnTo>
                  <a:lnTo>
                    <a:pt x="6291" y="5834"/>
                  </a:lnTo>
                  <a:cubicBezTo>
                    <a:pt x="6291" y="5734"/>
                    <a:pt x="6342" y="5683"/>
                    <a:pt x="6367" y="5683"/>
                  </a:cubicBezTo>
                  <a:cubicBezTo>
                    <a:pt x="6381" y="5669"/>
                    <a:pt x="6412" y="5654"/>
                    <a:pt x="6455" y="5654"/>
                  </a:cubicBezTo>
                  <a:close/>
                  <a:moveTo>
                    <a:pt x="6467" y="5232"/>
                  </a:moveTo>
                  <a:cubicBezTo>
                    <a:pt x="6367" y="5232"/>
                    <a:pt x="6266" y="5257"/>
                    <a:pt x="6166" y="5307"/>
                  </a:cubicBezTo>
                  <a:cubicBezTo>
                    <a:pt x="5991" y="5433"/>
                    <a:pt x="5865" y="5608"/>
                    <a:pt x="5865" y="5834"/>
                  </a:cubicBezTo>
                  <a:lnTo>
                    <a:pt x="5865" y="9769"/>
                  </a:lnTo>
                  <a:cubicBezTo>
                    <a:pt x="5865" y="9844"/>
                    <a:pt x="5916" y="9919"/>
                    <a:pt x="5966" y="9969"/>
                  </a:cubicBezTo>
                  <a:lnTo>
                    <a:pt x="15565" y="15408"/>
                  </a:lnTo>
                  <a:cubicBezTo>
                    <a:pt x="15590" y="15433"/>
                    <a:pt x="15615" y="15433"/>
                    <a:pt x="15665" y="15433"/>
                  </a:cubicBezTo>
                  <a:cubicBezTo>
                    <a:pt x="15690" y="15433"/>
                    <a:pt x="15740" y="15433"/>
                    <a:pt x="15765" y="15408"/>
                  </a:cubicBezTo>
                  <a:cubicBezTo>
                    <a:pt x="15840" y="15383"/>
                    <a:pt x="15865" y="15308"/>
                    <a:pt x="15865" y="15232"/>
                  </a:cubicBezTo>
                  <a:lnTo>
                    <a:pt x="15865" y="11247"/>
                  </a:lnTo>
                  <a:cubicBezTo>
                    <a:pt x="15865" y="10846"/>
                    <a:pt x="15665" y="10495"/>
                    <a:pt x="15314" y="10295"/>
                  </a:cubicBezTo>
                  <a:lnTo>
                    <a:pt x="6768" y="5307"/>
                  </a:lnTo>
                  <a:cubicBezTo>
                    <a:pt x="6667" y="5257"/>
                    <a:pt x="6567" y="5232"/>
                    <a:pt x="6467" y="5232"/>
                  </a:cubicBezTo>
                  <a:close/>
                  <a:moveTo>
                    <a:pt x="1979" y="411"/>
                  </a:moveTo>
                  <a:cubicBezTo>
                    <a:pt x="2226" y="411"/>
                    <a:pt x="2477" y="480"/>
                    <a:pt x="2707" y="621"/>
                  </a:cubicBezTo>
                  <a:lnTo>
                    <a:pt x="21229" y="11373"/>
                  </a:lnTo>
                  <a:cubicBezTo>
                    <a:pt x="22181" y="11949"/>
                    <a:pt x="22783" y="12977"/>
                    <a:pt x="22783" y="14079"/>
                  </a:cubicBezTo>
                  <a:lnTo>
                    <a:pt x="22783" y="21949"/>
                  </a:lnTo>
                  <a:lnTo>
                    <a:pt x="602" y="9217"/>
                  </a:lnTo>
                  <a:lnTo>
                    <a:pt x="602" y="1824"/>
                  </a:lnTo>
                  <a:cubicBezTo>
                    <a:pt x="602" y="1749"/>
                    <a:pt x="602" y="1648"/>
                    <a:pt x="627" y="1573"/>
                  </a:cubicBezTo>
                  <a:cubicBezTo>
                    <a:pt x="627" y="1523"/>
                    <a:pt x="627" y="1473"/>
                    <a:pt x="577" y="1423"/>
                  </a:cubicBezTo>
                  <a:lnTo>
                    <a:pt x="502" y="1297"/>
                  </a:lnTo>
                  <a:lnTo>
                    <a:pt x="1028" y="821"/>
                  </a:lnTo>
                  <a:cubicBezTo>
                    <a:pt x="1028" y="821"/>
                    <a:pt x="1028" y="796"/>
                    <a:pt x="1053" y="796"/>
                  </a:cubicBezTo>
                  <a:cubicBezTo>
                    <a:pt x="1129" y="721"/>
                    <a:pt x="1204" y="646"/>
                    <a:pt x="1304" y="596"/>
                  </a:cubicBezTo>
                  <a:cubicBezTo>
                    <a:pt x="1512" y="473"/>
                    <a:pt x="1744" y="411"/>
                    <a:pt x="1979" y="411"/>
                  </a:cubicBezTo>
                  <a:close/>
                  <a:moveTo>
                    <a:pt x="2006" y="0"/>
                  </a:moveTo>
                  <a:cubicBezTo>
                    <a:pt x="1692" y="0"/>
                    <a:pt x="1379" y="82"/>
                    <a:pt x="1103" y="245"/>
                  </a:cubicBezTo>
                  <a:cubicBezTo>
                    <a:pt x="978" y="295"/>
                    <a:pt x="878" y="370"/>
                    <a:pt x="778" y="470"/>
                  </a:cubicBezTo>
                  <a:cubicBezTo>
                    <a:pt x="778" y="470"/>
                    <a:pt x="753" y="470"/>
                    <a:pt x="753" y="495"/>
                  </a:cubicBezTo>
                  <a:lnTo>
                    <a:pt x="76" y="1097"/>
                  </a:lnTo>
                  <a:cubicBezTo>
                    <a:pt x="1" y="1172"/>
                    <a:pt x="1" y="1297"/>
                    <a:pt x="51" y="1373"/>
                  </a:cubicBezTo>
                  <a:lnTo>
                    <a:pt x="201" y="1598"/>
                  </a:lnTo>
                  <a:cubicBezTo>
                    <a:pt x="176" y="1673"/>
                    <a:pt x="176" y="1749"/>
                    <a:pt x="176" y="1824"/>
                  </a:cubicBezTo>
                  <a:lnTo>
                    <a:pt x="176" y="9318"/>
                  </a:lnTo>
                  <a:cubicBezTo>
                    <a:pt x="176" y="9393"/>
                    <a:pt x="226" y="9468"/>
                    <a:pt x="276" y="9518"/>
                  </a:cubicBezTo>
                  <a:lnTo>
                    <a:pt x="22883" y="22475"/>
                  </a:lnTo>
                  <a:cubicBezTo>
                    <a:pt x="22908" y="22501"/>
                    <a:pt x="22958" y="22526"/>
                    <a:pt x="22983" y="22526"/>
                  </a:cubicBezTo>
                  <a:cubicBezTo>
                    <a:pt x="23008" y="22526"/>
                    <a:pt x="23058" y="22501"/>
                    <a:pt x="23084" y="22475"/>
                  </a:cubicBezTo>
                  <a:cubicBezTo>
                    <a:pt x="23159" y="22450"/>
                    <a:pt x="23184" y="22375"/>
                    <a:pt x="23184" y="22300"/>
                  </a:cubicBezTo>
                  <a:lnTo>
                    <a:pt x="23184" y="14079"/>
                  </a:lnTo>
                  <a:cubicBezTo>
                    <a:pt x="23184" y="12826"/>
                    <a:pt x="22532" y="11648"/>
                    <a:pt x="21429" y="11022"/>
                  </a:cubicBezTo>
                  <a:lnTo>
                    <a:pt x="2908" y="245"/>
                  </a:lnTo>
                  <a:cubicBezTo>
                    <a:pt x="2632" y="82"/>
                    <a:pt x="2319" y="0"/>
                    <a:pt x="200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3" name="Google Shape;1243;p32"/>
            <p:cNvSpPr/>
            <p:nvPr/>
          </p:nvSpPr>
          <p:spPr>
            <a:xfrm>
              <a:off x="8280499" y="3173984"/>
              <a:ext cx="675879" cy="661633"/>
            </a:xfrm>
            <a:custGeom>
              <a:avLst/>
              <a:gdLst/>
              <a:ahLst/>
              <a:cxnLst/>
              <a:rect l="l" t="t" r="r" b="b"/>
              <a:pathLst>
                <a:path w="22582" h="22106" extrusionOk="0">
                  <a:moveTo>
                    <a:pt x="6058" y="5234"/>
                  </a:moveTo>
                  <a:cubicBezTo>
                    <a:pt x="6126" y="5234"/>
                    <a:pt x="6198" y="5251"/>
                    <a:pt x="6266" y="5288"/>
                  </a:cubicBezTo>
                  <a:lnTo>
                    <a:pt x="14812" y="10276"/>
                  </a:lnTo>
                  <a:cubicBezTo>
                    <a:pt x="15088" y="10426"/>
                    <a:pt x="15263" y="10727"/>
                    <a:pt x="15263" y="11028"/>
                  </a:cubicBezTo>
                  <a:lnTo>
                    <a:pt x="15263" y="15013"/>
                  </a:lnTo>
                  <a:lnTo>
                    <a:pt x="5664" y="9574"/>
                  </a:lnTo>
                  <a:lnTo>
                    <a:pt x="5664" y="5639"/>
                  </a:lnTo>
                  <a:cubicBezTo>
                    <a:pt x="5664" y="5394"/>
                    <a:pt x="5849" y="5234"/>
                    <a:pt x="6058" y="5234"/>
                  </a:cubicBezTo>
                  <a:close/>
                  <a:moveTo>
                    <a:pt x="1604" y="0"/>
                  </a:moveTo>
                  <a:cubicBezTo>
                    <a:pt x="1328" y="0"/>
                    <a:pt x="1053" y="75"/>
                    <a:pt x="802" y="226"/>
                  </a:cubicBezTo>
                  <a:cubicBezTo>
                    <a:pt x="301" y="501"/>
                    <a:pt x="0" y="1028"/>
                    <a:pt x="0" y="1604"/>
                  </a:cubicBezTo>
                  <a:lnTo>
                    <a:pt x="0" y="9123"/>
                  </a:lnTo>
                  <a:lnTo>
                    <a:pt x="22582" y="22106"/>
                  </a:lnTo>
                  <a:lnTo>
                    <a:pt x="22582" y="13860"/>
                  </a:lnTo>
                  <a:cubicBezTo>
                    <a:pt x="22582" y="12682"/>
                    <a:pt x="21955" y="11579"/>
                    <a:pt x="20927" y="11003"/>
                  </a:cubicBezTo>
                  <a:lnTo>
                    <a:pt x="2406" y="226"/>
                  </a:lnTo>
                  <a:cubicBezTo>
                    <a:pt x="2155" y="75"/>
                    <a:pt x="1880" y="0"/>
                    <a:pt x="1604"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4" name="Google Shape;1244;p32"/>
            <p:cNvSpPr/>
            <p:nvPr/>
          </p:nvSpPr>
          <p:spPr>
            <a:xfrm>
              <a:off x="8273734" y="3167489"/>
              <a:ext cx="688659" cy="674143"/>
            </a:xfrm>
            <a:custGeom>
              <a:avLst/>
              <a:gdLst/>
              <a:ahLst/>
              <a:cxnLst/>
              <a:rect l="l" t="t" r="r" b="b"/>
              <a:pathLst>
                <a:path w="23009" h="22524" extrusionOk="0">
                  <a:moveTo>
                    <a:pt x="6300" y="5659"/>
                  </a:moveTo>
                  <a:cubicBezTo>
                    <a:pt x="6327" y="5659"/>
                    <a:pt x="6358" y="5664"/>
                    <a:pt x="6391" y="5681"/>
                  </a:cubicBezTo>
                  <a:lnTo>
                    <a:pt x="14938" y="10668"/>
                  </a:lnTo>
                  <a:cubicBezTo>
                    <a:pt x="15138" y="10794"/>
                    <a:pt x="15289" y="11019"/>
                    <a:pt x="15289" y="11245"/>
                  </a:cubicBezTo>
                  <a:lnTo>
                    <a:pt x="15289" y="14879"/>
                  </a:lnTo>
                  <a:lnTo>
                    <a:pt x="6116" y="9666"/>
                  </a:lnTo>
                  <a:lnTo>
                    <a:pt x="6116" y="5856"/>
                  </a:lnTo>
                  <a:cubicBezTo>
                    <a:pt x="6116" y="5756"/>
                    <a:pt x="6166" y="5706"/>
                    <a:pt x="6191" y="5681"/>
                  </a:cubicBezTo>
                  <a:cubicBezTo>
                    <a:pt x="6208" y="5681"/>
                    <a:pt x="6247" y="5659"/>
                    <a:pt x="6300" y="5659"/>
                  </a:cubicBezTo>
                  <a:close/>
                  <a:moveTo>
                    <a:pt x="6291" y="5236"/>
                  </a:moveTo>
                  <a:cubicBezTo>
                    <a:pt x="6191" y="5236"/>
                    <a:pt x="6091" y="5267"/>
                    <a:pt x="5990" y="5330"/>
                  </a:cubicBezTo>
                  <a:cubicBezTo>
                    <a:pt x="5815" y="5430"/>
                    <a:pt x="5690" y="5631"/>
                    <a:pt x="5690" y="5856"/>
                  </a:cubicBezTo>
                  <a:lnTo>
                    <a:pt x="5690" y="9791"/>
                  </a:lnTo>
                  <a:cubicBezTo>
                    <a:pt x="5690" y="9866"/>
                    <a:pt x="5740" y="9942"/>
                    <a:pt x="5790" y="9967"/>
                  </a:cubicBezTo>
                  <a:lnTo>
                    <a:pt x="15389" y="15430"/>
                  </a:lnTo>
                  <a:cubicBezTo>
                    <a:pt x="15414" y="15430"/>
                    <a:pt x="15439" y="15455"/>
                    <a:pt x="15489" y="15455"/>
                  </a:cubicBezTo>
                  <a:cubicBezTo>
                    <a:pt x="15514" y="15455"/>
                    <a:pt x="15564" y="15430"/>
                    <a:pt x="15590" y="15430"/>
                  </a:cubicBezTo>
                  <a:cubicBezTo>
                    <a:pt x="15665" y="15380"/>
                    <a:pt x="15690" y="15305"/>
                    <a:pt x="15690" y="15230"/>
                  </a:cubicBezTo>
                  <a:lnTo>
                    <a:pt x="15690" y="11245"/>
                  </a:lnTo>
                  <a:cubicBezTo>
                    <a:pt x="15690" y="10869"/>
                    <a:pt x="15489" y="10493"/>
                    <a:pt x="15163" y="10292"/>
                  </a:cubicBezTo>
                  <a:lnTo>
                    <a:pt x="6592" y="5330"/>
                  </a:lnTo>
                  <a:cubicBezTo>
                    <a:pt x="6492" y="5267"/>
                    <a:pt x="6391" y="5236"/>
                    <a:pt x="6291" y="5236"/>
                  </a:cubicBezTo>
                  <a:close/>
                  <a:moveTo>
                    <a:pt x="1830" y="430"/>
                  </a:moveTo>
                  <a:cubicBezTo>
                    <a:pt x="2068" y="430"/>
                    <a:pt x="2306" y="493"/>
                    <a:pt x="2532" y="618"/>
                  </a:cubicBezTo>
                  <a:lnTo>
                    <a:pt x="21053" y="11395"/>
                  </a:lnTo>
                  <a:cubicBezTo>
                    <a:pt x="22006" y="11947"/>
                    <a:pt x="22607" y="12974"/>
                    <a:pt x="22607" y="14077"/>
                  </a:cubicBezTo>
                  <a:lnTo>
                    <a:pt x="22607" y="21947"/>
                  </a:lnTo>
                  <a:lnTo>
                    <a:pt x="427" y="9215"/>
                  </a:lnTo>
                  <a:lnTo>
                    <a:pt x="427" y="1821"/>
                  </a:lnTo>
                  <a:cubicBezTo>
                    <a:pt x="427" y="1320"/>
                    <a:pt x="677" y="869"/>
                    <a:pt x="1128" y="618"/>
                  </a:cubicBezTo>
                  <a:cubicBezTo>
                    <a:pt x="1354" y="493"/>
                    <a:pt x="1592" y="430"/>
                    <a:pt x="1830" y="430"/>
                  </a:cubicBezTo>
                  <a:close/>
                  <a:moveTo>
                    <a:pt x="1813" y="1"/>
                  </a:moveTo>
                  <a:cubicBezTo>
                    <a:pt x="1505" y="1"/>
                    <a:pt x="1198" y="82"/>
                    <a:pt x="928" y="242"/>
                  </a:cubicBezTo>
                  <a:cubicBezTo>
                    <a:pt x="351" y="568"/>
                    <a:pt x="0" y="1170"/>
                    <a:pt x="0" y="1821"/>
                  </a:cubicBezTo>
                  <a:lnTo>
                    <a:pt x="0" y="9340"/>
                  </a:lnTo>
                  <a:cubicBezTo>
                    <a:pt x="0" y="9415"/>
                    <a:pt x="51" y="9490"/>
                    <a:pt x="101" y="9516"/>
                  </a:cubicBezTo>
                  <a:lnTo>
                    <a:pt x="22707" y="22498"/>
                  </a:lnTo>
                  <a:cubicBezTo>
                    <a:pt x="22732" y="22523"/>
                    <a:pt x="22783" y="22523"/>
                    <a:pt x="22808" y="22523"/>
                  </a:cubicBezTo>
                  <a:cubicBezTo>
                    <a:pt x="22858" y="22523"/>
                    <a:pt x="22883" y="22523"/>
                    <a:pt x="22908" y="22498"/>
                  </a:cubicBezTo>
                  <a:cubicBezTo>
                    <a:pt x="22983" y="22448"/>
                    <a:pt x="23008" y="22398"/>
                    <a:pt x="23008" y="22323"/>
                  </a:cubicBezTo>
                  <a:lnTo>
                    <a:pt x="23008" y="14077"/>
                  </a:lnTo>
                  <a:cubicBezTo>
                    <a:pt x="23008" y="12849"/>
                    <a:pt x="22356" y="11671"/>
                    <a:pt x="21254" y="11019"/>
                  </a:cubicBezTo>
                  <a:lnTo>
                    <a:pt x="2732" y="267"/>
                  </a:lnTo>
                  <a:cubicBezTo>
                    <a:pt x="2451" y="89"/>
                    <a:pt x="2132" y="1"/>
                    <a:pt x="181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5" name="Google Shape;1245;p32"/>
            <p:cNvSpPr/>
            <p:nvPr/>
          </p:nvSpPr>
          <p:spPr>
            <a:xfrm>
              <a:off x="10465598" y="3483789"/>
              <a:ext cx="12780" cy="288825"/>
            </a:xfrm>
            <a:custGeom>
              <a:avLst/>
              <a:gdLst/>
              <a:ahLst/>
              <a:cxnLst/>
              <a:rect l="l" t="t" r="r" b="b"/>
              <a:pathLst>
                <a:path w="427" h="9650" extrusionOk="0">
                  <a:moveTo>
                    <a:pt x="201" y="0"/>
                  </a:moveTo>
                  <a:cubicBezTo>
                    <a:pt x="101" y="0"/>
                    <a:pt x="1" y="100"/>
                    <a:pt x="1" y="226"/>
                  </a:cubicBezTo>
                  <a:lnTo>
                    <a:pt x="1" y="9449"/>
                  </a:lnTo>
                  <a:cubicBezTo>
                    <a:pt x="1" y="9549"/>
                    <a:pt x="101" y="9649"/>
                    <a:pt x="201" y="9649"/>
                  </a:cubicBezTo>
                  <a:cubicBezTo>
                    <a:pt x="327" y="9649"/>
                    <a:pt x="427" y="9549"/>
                    <a:pt x="427" y="9449"/>
                  </a:cubicBezTo>
                  <a:lnTo>
                    <a:pt x="427" y="226"/>
                  </a:lnTo>
                  <a:cubicBezTo>
                    <a:pt x="427" y="100"/>
                    <a:pt x="327" y="0"/>
                    <a:pt x="20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6" name="Google Shape;1246;p32"/>
            <p:cNvSpPr/>
            <p:nvPr/>
          </p:nvSpPr>
          <p:spPr>
            <a:xfrm>
              <a:off x="10676395" y="3369008"/>
              <a:ext cx="12780" cy="288825"/>
            </a:xfrm>
            <a:custGeom>
              <a:avLst/>
              <a:gdLst/>
              <a:ahLst/>
              <a:cxnLst/>
              <a:rect l="l" t="t" r="r" b="b"/>
              <a:pathLst>
                <a:path w="427" h="9650" extrusionOk="0">
                  <a:moveTo>
                    <a:pt x="226" y="1"/>
                  </a:moveTo>
                  <a:cubicBezTo>
                    <a:pt x="101" y="1"/>
                    <a:pt x="1" y="101"/>
                    <a:pt x="1" y="201"/>
                  </a:cubicBezTo>
                  <a:lnTo>
                    <a:pt x="1" y="9424"/>
                  </a:lnTo>
                  <a:cubicBezTo>
                    <a:pt x="1" y="9549"/>
                    <a:pt x="101" y="9650"/>
                    <a:pt x="226" y="9650"/>
                  </a:cubicBezTo>
                  <a:cubicBezTo>
                    <a:pt x="326" y="9650"/>
                    <a:pt x="427" y="9549"/>
                    <a:pt x="427" y="9424"/>
                  </a:cubicBezTo>
                  <a:lnTo>
                    <a:pt x="427" y="201"/>
                  </a:lnTo>
                  <a:cubicBezTo>
                    <a:pt x="427" y="101"/>
                    <a:pt x="326" y="1"/>
                    <a:pt x="22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7" name="Google Shape;1247;p32"/>
            <p:cNvSpPr/>
            <p:nvPr/>
          </p:nvSpPr>
          <p:spPr>
            <a:xfrm>
              <a:off x="10092042" y="3276733"/>
              <a:ext cx="12780" cy="288854"/>
            </a:xfrm>
            <a:custGeom>
              <a:avLst/>
              <a:gdLst/>
              <a:ahLst/>
              <a:cxnLst/>
              <a:rect l="l" t="t" r="r" b="b"/>
              <a:pathLst>
                <a:path w="427" h="9651" extrusionOk="0">
                  <a:moveTo>
                    <a:pt x="226" y="1"/>
                  </a:moveTo>
                  <a:cubicBezTo>
                    <a:pt x="101" y="1"/>
                    <a:pt x="1" y="76"/>
                    <a:pt x="1" y="201"/>
                  </a:cubicBezTo>
                  <a:lnTo>
                    <a:pt x="1" y="9424"/>
                  </a:lnTo>
                  <a:cubicBezTo>
                    <a:pt x="1" y="9550"/>
                    <a:pt x="101" y="9650"/>
                    <a:pt x="226" y="9650"/>
                  </a:cubicBezTo>
                  <a:cubicBezTo>
                    <a:pt x="326" y="9650"/>
                    <a:pt x="427" y="9550"/>
                    <a:pt x="427" y="9424"/>
                  </a:cubicBezTo>
                  <a:lnTo>
                    <a:pt x="427" y="201"/>
                  </a:lnTo>
                  <a:cubicBezTo>
                    <a:pt x="427" y="76"/>
                    <a:pt x="326" y="1"/>
                    <a:pt x="22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8" name="Google Shape;1248;p32"/>
            <p:cNvSpPr/>
            <p:nvPr/>
          </p:nvSpPr>
          <p:spPr>
            <a:xfrm>
              <a:off x="10303587" y="3161233"/>
              <a:ext cx="12780" cy="288824"/>
            </a:xfrm>
            <a:custGeom>
              <a:avLst/>
              <a:gdLst/>
              <a:ahLst/>
              <a:cxnLst/>
              <a:rect l="l" t="t" r="r" b="b"/>
              <a:pathLst>
                <a:path w="427" h="9650" extrusionOk="0">
                  <a:moveTo>
                    <a:pt x="201" y="0"/>
                  </a:moveTo>
                  <a:cubicBezTo>
                    <a:pt x="101" y="0"/>
                    <a:pt x="0" y="100"/>
                    <a:pt x="0" y="226"/>
                  </a:cubicBezTo>
                  <a:lnTo>
                    <a:pt x="0" y="9449"/>
                  </a:lnTo>
                  <a:cubicBezTo>
                    <a:pt x="0" y="9549"/>
                    <a:pt x="101" y="9649"/>
                    <a:pt x="201" y="9649"/>
                  </a:cubicBezTo>
                  <a:cubicBezTo>
                    <a:pt x="326" y="9649"/>
                    <a:pt x="426" y="9549"/>
                    <a:pt x="426" y="9449"/>
                  </a:cubicBezTo>
                  <a:lnTo>
                    <a:pt x="426" y="226"/>
                  </a:lnTo>
                  <a:cubicBezTo>
                    <a:pt x="426" y="100"/>
                    <a:pt x="326" y="0"/>
                    <a:pt x="201"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9" name="Google Shape;1249;p32"/>
            <p:cNvSpPr/>
            <p:nvPr/>
          </p:nvSpPr>
          <p:spPr>
            <a:xfrm>
              <a:off x="10057532" y="3229474"/>
              <a:ext cx="669893" cy="383343"/>
            </a:xfrm>
            <a:custGeom>
              <a:avLst/>
              <a:gdLst/>
              <a:ahLst/>
              <a:cxnLst/>
              <a:rect l="l" t="t" r="r" b="b"/>
              <a:pathLst>
                <a:path w="22382" h="12808" extrusionOk="0">
                  <a:moveTo>
                    <a:pt x="8597" y="1"/>
                  </a:moveTo>
                  <a:lnTo>
                    <a:pt x="1" y="4186"/>
                  </a:lnTo>
                  <a:lnTo>
                    <a:pt x="1" y="4813"/>
                  </a:lnTo>
                  <a:lnTo>
                    <a:pt x="13760" y="12808"/>
                  </a:lnTo>
                  <a:lnTo>
                    <a:pt x="22382" y="7896"/>
                  </a:lnTo>
                  <a:lnTo>
                    <a:pt x="22382" y="7244"/>
                  </a:lnTo>
                  <a:lnTo>
                    <a:pt x="8597"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0" name="Google Shape;1250;p32"/>
            <p:cNvSpPr/>
            <p:nvPr/>
          </p:nvSpPr>
          <p:spPr>
            <a:xfrm>
              <a:off x="10051546" y="3223667"/>
              <a:ext cx="681895" cy="395166"/>
            </a:xfrm>
            <a:custGeom>
              <a:avLst/>
              <a:gdLst/>
              <a:ahLst/>
              <a:cxnLst/>
              <a:rect l="l" t="t" r="r" b="b"/>
              <a:pathLst>
                <a:path w="22783" h="13203" extrusionOk="0">
                  <a:moveTo>
                    <a:pt x="8797" y="446"/>
                  </a:moveTo>
                  <a:lnTo>
                    <a:pt x="22356" y="7563"/>
                  </a:lnTo>
                  <a:lnTo>
                    <a:pt x="22356" y="7964"/>
                  </a:lnTo>
                  <a:lnTo>
                    <a:pt x="13960" y="12751"/>
                  </a:lnTo>
                  <a:lnTo>
                    <a:pt x="401" y="4907"/>
                  </a:lnTo>
                  <a:lnTo>
                    <a:pt x="401" y="4506"/>
                  </a:lnTo>
                  <a:lnTo>
                    <a:pt x="8797" y="446"/>
                  </a:lnTo>
                  <a:close/>
                  <a:moveTo>
                    <a:pt x="8810" y="1"/>
                  </a:moveTo>
                  <a:cubicBezTo>
                    <a:pt x="8779" y="1"/>
                    <a:pt x="8747" y="7"/>
                    <a:pt x="8722" y="19"/>
                  </a:cubicBezTo>
                  <a:lnTo>
                    <a:pt x="101" y="4180"/>
                  </a:lnTo>
                  <a:cubicBezTo>
                    <a:pt x="25" y="4230"/>
                    <a:pt x="0" y="4305"/>
                    <a:pt x="0" y="4380"/>
                  </a:cubicBezTo>
                  <a:lnTo>
                    <a:pt x="0" y="5007"/>
                  </a:lnTo>
                  <a:cubicBezTo>
                    <a:pt x="0" y="5082"/>
                    <a:pt x="25" y="5157"/>
                    <a:pt x="101" y="5207"/>
                  </a:cubicBezTo>
                  <a:lnTo>
                    <a:pt x="13860" y="13177"/>
                  </a:lnTo>
                  <a:cubicBezTo>
                    <a:pt x="13885" y="13202"/>
                    <a:pt x="13910" y="13202"/>
                    <a:pt x="13960" y="13202"/>
                  </a:cubicBezTo>
                  <a:cubicBezTo>
                    <a:pt x="13985" y="13202"/>
                    <a:pt x="14035" y="13202"/>
                    <a:pt x="14060" y="13177"/>
                  </a:cubicBezTo>
                  <a:lnTo>
                    <a:pt x="22682" y="8265"/>
                  </a:lnTo>
                  <a:cubicBezTo>
                    <a:pt x="22732" y="8240"/>
                    <a:pt x="22782" y="8165"/>
                    <a:pt x="22782" y="8090"/>
                  </a:cubicBezTo>
                  <a:lnTo>
                    <a:pt x="22782" y="7438"/>
                  </a:lnTo>
                  <a:cubicBezTo>
                    <a:pt x="22782" y="7363"/>
                    <a:pt x="22732" y="7313"/>
                    <a:pt x="22682" y="7263"/>
                  </a:cubicBezTo>
                  <a:lnTo>
                    <a:pt x="8898" y="19"/>
                  </a:lnTo>
                  <a:cubicBezTo>
                    <a:pt x="8872" y="7"/>
                    <a:pt x="8841" y="1"/>
                    <a:pt x="881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1" name="Google Shape;1251;p32"/>
            <p:cNvSpPr/>
            <p:nvPr/>
          </p:nvSpPr>
          <p:spPr>
            <a:xfrm>
              <a:off x="10057532" y="3210738"/>
              <a:ext cx="669893" cy="382595"/>
            </a:xfrm>
            <a:custGeom>
              <a:avLst/>
              <a:gdLst/>
              <a:ahLst/>
              <a:cxnLst/>
              <a:rect l="l" t="t" r="r" b="b"/>
              <a:pathLst>
                <a:path w="22382" h="12783" extrusionOk="0">
                  <a:moveTo>
                    <a:pt x="8597" y="0"/>
                  </a:moveTo>
                  <a:lnTo>
                    <a:pt x="1" y="4812"/>
                  </a:lnTo>
                  <a:lnTo>
                    <a:pt x="13760" y="12782"/>
                  </a:lnTo>
                  <a:lnTo>
                    <a:pt x="22382" y="7870"/>
                  </a:lnTo>
                  <a:lnTo>
                    <a:pt x="8597"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2" name="Google Shape;1252;p32"/>
            <p:cNvSpPr/>
            <p:nvPr/>
          </p:nvSpPr>
          <p:spPr>
            <a:xfrm>
              <a:off x="10051546" y="3204183"/>
              <a:ext cx="681895" cy="395136"/>
            </a:xfrm>
            <a:custGeom>
              <a:avLst/>
              <a:gdLst/>
              <a:ahLst/>
              <a:cxnLst/>
              <a:rect l="l" t="t" r="r" b="b"/>
              <a:pathLst>
                <a:path w="22783" h="13202" extrusionOk="0">
                  <a:moveTo>
                    <a:pt x="8797" y="445"/>
                  </a:moveTo>
                  <a:lnTo>
                    <a:pt x="22156" y="8089"/>
                  </a:lnTo>
                  <a:lnTo>
                    <a:pt x="13960" y="12776"/>
                  </a:lnTo>
                  <a:lnTo>
                    <a:pt x="627" y="5031"/>
                  </a:lnTo>
                  <a:lnTo>
                    <a:pt x="8797" y="445"/>
                  </a:lnTo>
                  <a:close/>
                  <a:moveTo>
                    <a:pt x="8807" y="0"/>
                  </a:moveTo>
                  <a:cubicBezTo>
                    <a:pt x="8772" y="0"/>
                    <a:pt x="8735" y="6"/>
                    <a:pt x="8697" y="19"/>
                  </a:cubicBezTo>
                  <a:lnTo>
                    <a:pt x="101" y="4856"/>
                  </a:lnTo>
                  <a:cubicBezTo>
                    <a:pt x="25" y="4881"/>
                    <a:pt x="0" y="4956"/>
                    <a:pt x="0" y="5031"/>
                  </a:cubicBezTo>
                  <a:cubicBezTo>
                    <a:pt x="0" y="5107"/>
                    <a:pt x="25" y="5182"/>
                    <a:pt x="101" y="5207"/>
                  </a:cubicBezTo>
                  <a:lnTo>
                    <a:pt x="13860" y="13177"/>
                  </a:lnTo>
                  <a:cubicBezTo>
                    <a:pt x="13885" y="13202"/>
                    <a:pt x="13910" y="13202"/>
                    <a:pt x="13960" y="13202"/>
                  </a:cubicBezTo>
                  <a:cubicBezTo>
                    <a:pt x="13985" y="13202"/>
                    <a:pt x="14035" y="13202"/>
                    <a:pt x="14060" y="13177"/>
                  </a:cubicBezTo>
                  <a:lnTo>
                    <a:pt x="22682" y="8290"/>
                  </a:lnTo>
                  <a:cubicBezTo>
                    <a:pt x="22732" y="8239"/>
                    <a:pt x="22782" y="8164"/>
                    <a:pt x="22782" y="8089"/>
                  </a:cubicBezTo>
                  <a:cubicBezTo>
                    <a:pt x="22782" y="8014"/>
                    <a:pt x="22732" y="7964"/>
                    <a:pt x="22682" y="7914"/>
                  </a:cubicBezTo>
                  <a:lnTo>
                    <a:pt x="8898" y="19"/>
                  </a:lnTo>
                  <a:cubicBezTo>
                    <a:pt x="8872" y="6"/>
                    <a:pt x="8841" y="0"/>
                    <a:pt x="880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3" name="Google Shape;1253;p32"/>
            <p:cNvSpPr/>
            <p:nvPr/>
          </p:nvSpPr>
          <p:spPr>
            <a:xfrm>
              <a:off x="10465598" y="3279008"/>
              <a:ext cx="12780" cy="288825"/>
            </a:xfrm>
            <a:custGeom>
              <a:avLst/>
              <a:gdLst/>
              <a:ahLst/>
              <a:cxnLst/>
              <a:rect l="l" t="t" r="r" b="b"/>
              <a:pathLst>
                <a:path w="427" h="9650" extrusionOk="0">
                  <a:moveTo>
                    <a:pt x="201" y="0"/>
                  </a:moveTo>
                  <a:cubicBezTo>
                    <a:pt x="101" y="0"/>
                    <a:pt x="1" y="100"/>
                    <a:pt x="1" y="226"/>
                  </a:cubicBezTo>
                  <a:lnTo>
                    <a:pt x="1" y="9449"/>
                  </a:lnTo>
                  <a:cubicBezTo>
                    <a:pt x="1" y="9549"/>
                    <a:pt x="101" y="9649"/>
                    <a:pt x="201" y="9649"/>
                  </a:cubicBezTo>
                  <a:cubicBezTo>
                    <a:pt x="327" y="9649"/>
                    <a:pt x="427" y="9549"/>
                    <a:pt x="427" y="9449"/>
                  </a:cubicBezTo>
                  <a:lnTo>
                    <a:pt x="427" y="226"/>
                  </a:lnTo>
                  <a:cubicBezTo>
                    <a:pt x="427" y="100"/>
                    <a:pt x="327" y="0"/>
                    <a:pt x="20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4" name="Google Shape;1254;p32"/>
            <p:cNvSpPr/>
            <p:nvPr/>
          </p:nvSpPr>
          <p:spPr>
            <a:xfrm>
              <a:off x="10676395" y="3164226"/>
              <a:ext cx="12780" cy="288824"/>
            </a:xfrm>
            <a:custGeom>
              <a:avLst/>
              <a:gdLst/>
              <a:ahLst/>
              <a:cxnLst/>
              <a:rect l="l" t="t" r="r" b="b"/>
              <a:pathLst>
                <a:path w="427" h="9650" extrusionOk="0">
                  <a:moveTo>
                    <a:pt x="226" y="0"/>
                  </a:moveTo>
                  <a:cubicBezTo>
                    <a:pt x="101" y="0"/>
                    <a:pt x="1" y="101"/>
                    <a:pt x="1" y="201"/>
                  </a:cubicBezTo>
                  <a:lnTo>
                    <a:pt x="1" y="9424"/>
                  </a:lnTo>
                  <a:cubicBezTo>
                    <a:pt x="1" y="9549"/>
                    <a:pt x="101" y="9650"/>
                    <a:pt x="226" y="9650"/>
                  </a:cubicBezTo>
                  <a:cubicBezTo>
                    <a:pt x="326" y="9650"/>
                    <a:pt x="427" y="9549"/>
                    <a:pt x="427" y="9424"/>
                  </a:cubicBezTo>
                  <a:lnTo>
                    <a:pt x="427" y="201"/>
                  </a:lnTo>
                  <a:cubicBezTo>
                    <a:pt x="427" y="101"/>
                    <a:pt x="326" y="0"/>
                    <a:pt x="22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5" name="Google Shape;1255;p32"/>
            <p:cNvSpPr/>
            <p:nvPr/>
          </p:nvSpPr>
          <p:spPr>
            <a:xfrm>
              <a:off x="10471614" y="3195743"/>
              <a:ext cx="222051" cy="263324"/>
            </a:xfrm>
            <a:custGeom>
              <a:avLst/>
              <a:gdLst/>
              <a:ahLst/>
              <a:cxnLst/>
              <a:rect l="l" t="t" r="r" b="b"/>
              <a:pathLst>
                <a:path w="7419" h="8798" extrusionOk="0">
                  <a:moveTo>
                    <a:pt x="7419" y="0"/>
                  </a:moveTo>
                  <a:lnTo>
                    <a:pt x="0" y="3008"/>
                  </a:lnTo>
                  <a:lnTo>
                    <a:pt x="0" y="8797"/>
                  </a:lnTo>
                  <a:lnTo>
                    <a:pt x="7419" y="4612"/>
                  </a:lnTo>
                  <a:lnTo>
                    <a:pt x="7419"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6" name="Google Shape;1256;p32"/>
            <p:cNvSpPr/>
            <p:nvPr/>
          </p:nvSpPr>
          <p:spPr>
            <a:xfrm>
              <a:off x="10465598" y="3189248"/>
              <a:ext cx="234083" cy="276553"/>
            </a:xfrm>
            <a:custGeom>
              <a:avLst/>
              <a:gdLst/>
              <a:ahLst/>
              <a:cxnLst/>
              <a:rect l="l" t="t" r="r" b="b"/>
              <a:pathLst>
                <a:path w="7821" h="9240" extrusionOk="0">
                  <a:moveTo>
                    <a:pt x="7394" y="518"/>
                  </a:moveTo>
                  <a:lnTo>
                    <a:pt x="7394" y="4703"/>
                  </a:lnTo>
                  <a:lnTo>
                    <a:pt x="427" y="8663"/>
                  </a:lnTo>
                  <a:lnTo>
                    <a:pt x="427" y="3350"/>
                  </a:lnTo>
                  <a:lnTo>
                    <a:pt x="7394" y="518"/>
                  </a:lnTo>
                  <a:close/>
                  <a:moveTo>
                    <a:pt x="7616" y="0"/>
                  </a:moveTo>
                  <a:cubicBezTo>
                    <a:pt x="7591" y="0"/>
                    <a:pt x="7566" y="6"/>
                    <a:pt x="7545" y="17"/>
                  </a:cubicBezTo>
                  <a:lnTo>
                    <a:pt x="126" y="3024"/>
                  </a:lnTo>
                  <a:cubicBezTo>
                    <a:pt x="51" y="3049"/>
                    <a:pt x="1" y="3124"/>
                    <a:pt x="1" y="3225"/>
                  </a:cubicBezTo>
                  <a:lnTo>
                    <a:pt x="1" y="9014"/>
                  </a:lnTo>
                  <a:cubicBezTo>
                    <a:pt x="1" y="9089"/>
                    <a:pt x="51" y="9164"/>
                    <a:pt x="101" y="9215"/>
                  </a:cubicBezTo>
                  <a:cubicBezTo>
                    <a:pt x="126" y="9215"/>
                    <a:pt x="176" y="9240"/>
                    <a:pt x="201" y="9240"/>
                  </a:cubicBezTo>
                  <a:cubicBezTo>
                    <a:pt x="252" y="9240"/>
                    <a:pt x="277" y="9215"/>
                    <a:pt x="302" y="9215"/>
                  </a:cubicBezTo>
                  <a:lnTo>
                    <a:pt x="7720" y="5004"/>
                  </a:lnTo>
                  <a:cubicBezTo>
                    <a:pt x="7795" y="4979"/>
                    <a:pt x="7821" y="4904"/>
                    <a:pt x="7821" y="4829"/>
                  </a:cubicBezTo>
                  <a:lnTo>
                    <a:pt x="7821" y="217"/>
                  </a:lnTo>
                  <a:cubicBezTo>
                    <a:pt x="7821" y="142"/>
                    <a:pt x="7795" y="92"/>
                    <a:pt x="7720" y="42"/>
                  </a:cubicBezTo>
                  <a:cubicBezTo>
                    <a:pt x="7691" y="12"/>
                    <a:pt x="7653" y="0"/>
                    <a:pt x="761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7" name="Google Shape;1257;p32"/>
            <p:cNvSpPr/>
            <p:nvPr/>
          </p:nvSpPr>
          <p:spPr>
            <a:xfrm>
              <a:off x="10092042" y="3071952"/>
              <a:ext cx="12780" cy="288076"/>
            </a:xfrm>
            <a:custGeom>
              <a:avLst/>
              <a:gdLst/>
              <a:ahLst/>
              <a:cxnLst/>
              <a:rect l="l" t="t" r="r" b="b"/>
              <a:pathLst>
                <a:path w="427" h="9625" extrusionOk="0">
                  <a:moveTo>
                    <a:pt x="226" y="1"/>
                  </a:moveTo>
                  <a:cubicBezTo>
                    <a:pt x="101" y="1"/>
                    <a:pt x="1" y="76"/>
                    <a:pt x="1" y="201"/>
                  </a:cubicBezTo>
                  <a:lnTo>
                    <a:pt x="1" y="9424"/>
                  </a:lnTo>
                  <a:cubicBezTo>
                    <a:pt x="1" y="9550"/>
                    <a:pt x="101" y="9625"/>
                    <a:pt x="226" y="9625"/>
                  </a:cubicBezTo>
                  <a:cubicBezTo>
                    <a:pt x="326" y="9625"/>
                    <a:pt x="427" y="9550"/>
                    <a:pt x="427" y="9424"/>
                  </a:cubicBezTo>
                  <a:lnTo>
                    <a:pt x="427" y="201"/>
                  </a:lnTo>
                  <a:cubicBezTo>
                    <a:pt x="427" y="76"/>
                    <a:pt x="326" y="1"/>
                    <a:pt x="22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8" name="Google Shape;1258;p32"/>
            <p:cNvSpPr/>
            <p:nvPr/>
          </p:nvSpPr>
          <p:spPr>
            <a:xfrm>
              <a:off x="10303587" y="2956452"/>
              <a:ext cx="12780" cy="288824"/>
            </a:xfrm>
            <a:custGeom>
              <a:avLst/>
              <a:gdLst/>
              <a:ahLst/>
              <a:cxnLst/>
              <a:rect l="l" t="t" r="r" b="b"/>
              <a:pathLst>
                <a:path w="427" h="9650" extrusionOk="0">
                  <a:moveTo>
                    <a:pt x="201" y="0"/>
                  </a:moveTo>
                  <a:cubicBezTo>
                    <a:pt x="101" y="0"/>
                    <a:pt x="0" y="100"/>
                    <a:pt x="0" y="201"/>
                  </a:cubicBezTo>
                  <a:lnTo>
                    <a:pt x="0" y="9449"/>
                  </a:lnTo>
                  <a:cubicBezTo>
                    <a:pt x="0" y="9549"/>
                    <a:pt x="101" y="9649"/>
                    <a:pt x="201" y="9649"/>
                  </a:cubicBezTo>
                  <a:cubicBezTo>
                    <a:pt x="326" y="9649"/>
                    <a:pt x="426" y="9549"/>
                    <a:pt x="426" y="9449"/>
                  </a:cubicBezTo>
                  <a:lnTo>
                    <a:pt x="426" y="201"/>
                  </a:lnTo>
                  <a:cubicBezTo>
                    <a:pt x="426" y="100"/>
                    <a:pt x="326" y="0"/>
                    <a:pt x="201"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9" name="Google Shape;1259;p32"/>
            <p:cNvSpPr/>
            <p:nvPr/>
          </p:nvSpPr>
          <p:spPr>
            <a:xfrm>
              <a:off x="10088301" y="3095208"/>
              <a:ext cx="383343" cy="363859"/>
            </a:xfrm>
            <a:custGeom>
              <a:avLst/>
              <a:gdLst/>
              <a:ahLst/>
              <a:cxnLst/>
              <a:rect l="l" t="t" r="r" b="b"/>
              <a:pathLst>
                <a:path w="12808" h="12157" extrusionOk="0">
                  <a:moveTo>
                    <a:pt x="0" y="1"/>
                  </a:moveTo>
                  <a:lnTo>
                    <a:pt x="0" y="5088"/>
                  </a:lnTo>
                  <a:lnTo>
                    <a:pt x="12807" y="12156"/>
                  </a:lnTo>
                  <a:lnTo>
                    <a:pt x="12807" y="7118"/>
                  </a:lnTo>
                  <a:lnTo>
                    <a:pt x="0"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0" name="Google Shape;1260;p32"/>
            <p:cNvSpPr/>
            <p:nvPr/>
          </p:nvSpPr>
          <p:spPr>
            <a:xfrm>
              <a:off x="10081536" y="3088653"/>
              <a:ext cx="396842" cy="377148"/>
            </a:xfrm>
            <a:custGeom>
              <a:avLst/>
              <a:gdLst/>
              <a:ahLst/>
              <a:cxnLst/>
              <a:rect l="l" t="t" r="r" b="b"/>
              <a:pathLst>
                <a:path w="13259" h="12601" extrusionOk="0">
                  <a:moveTo>
                    <a:pt x="427" y="571"/>
                  </a:moveTo>
                  <a:lnTo>
                    <a:pt x="12833" y="7463"/>
                  </a:lnTo>
                  <a:lnTo>
                    <a:pt x="12833" y="12024"/>
                  </a:lnTo>
                  <a:lnTo>
                    <a:pt x="427" y="5207"/>
                  </a:lnTo>
                  <a:lnTo>
                    <a:pt x="427" y="571"/>
                  </a:lnTo>
                  <a:close/>
                  <a:moveTo>
                    <a:pt x="214" y="0"/>
                  </a:moveTo>
                  <a:cubicBezTo>
                    <a:pt x="176" y="0"/>
                    <a:pt x="139" y="7"/>
                    <a:pt x="101" y="19"/>
                  </a:cubicBezTo>
                  <a:cubicBezTo>
                    <a:pt x="51" y="69"/>
                    <a:pt x="1" y="144"/>
                    <a:pt x="1" y="220"/>
                  </a:cubicBezTo>
                  <a:lnTo>
                    <a:pt x="1" y="5307"/>
                  </a:lnTo>
                  <a:cubicBezTo>
                    <a:pt x="1" y="5408"/>
                    <a:pt x="51" y="5458"/>
                    <a:pt x="126" y="5508"/>
                  </a:cubicBezTo>
                  <a:lnTo>
                    <a:pt x="12933" y="12576"/>
                  </a:lnTo>
                  <a:cubicBezTo>
                    <a:pt x="12983" y="12576"/>
                    <a:pt x="13008" y="12601"/>
                    <a:pt x="13033" y="12601"/>
                  </a:cubicBezTo>
                  <a:cubicBezTo>
                    <a:pt x="13084" y="12601"/>
                    <a:pt x="13109" y="12576"/>
                    <a:pt x="13159" y="12576"/>
                  </a:cubicBezTo>
                  <a:cubicBezTo>
                    <a:pt x="13209" y="12525"/>
                    <a:pt x="13259" y="12450"/>
                    <a:pt x="13259" y="12375"/>
                  </a:cubicBezTo>
                  <a:lnTo>
                    <a:pt x="13259" y="7337"/>
                  </a:lnTo>
                  <a:cubicBezTo>
                    <a:pt x="13259" y="7262"/>
                    <a:pt x="13209" y="7187"/>
                    <a:pt x="13134" y="7162"/>
                  </a:cubicBezTo>
                  <a:lnTo>
                    <a:pt x="327" y="19"/>
                  </a:lnTo>
                  <a:cubicBezTo>
                    <a:pt x="289" y="7"/>
                    <a:pt x="251" y="0"/>
                    <a:pt x="214"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1" name="Google Shape;1261;p32"/>
            <p:cNvSpPr/>
            <p:nvPr/>
          </p:nvSpPr>
          <p:spPr>
            <a:xfrm>
              <a:off x="10057532" y="2959445"/>
              <a:ext cx="669893" cy="383343"/>
            </a:xfrm>
            <a:custGeom>
              <a:avLst/>
              <a:gdLst/>
              <a:ahLst/>
              <a:cxnLst/>
              <a:rect l="l" t="t" r="r" b="b"/>
              <a:pathLst>
                <a:path w="22382" h="12808" extrusionOk="0">
                  <a:moveTo>
                    <a:pt x="8597" y="0"/>
                  </a:moveTo>
                  <a:lnTo>
                    <a:pt x="1" y="4186"/>
                  </a:lnTo>
                  <a:lnTo>
                    <a:pt x="1" y="4812"/>
                  </a:lnTo>
                  <a:lnTo>
                    <a:pt x="13760" y="12807"/>
                  </a:lnTo>
                  <a:lnTo>
                    <a:pt x="22382" y="7895"/>
                  </a:lnTo>
                  <a:lnTo>
                    <a:pt x="22382" y="7243"/>
                  </a:lnTo>
                  <a:lnTo>
                    <a:pt x="8597"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2" name="Google Shape;1262;p32"/>
            <p:cNvSpPr/>
            <p:nvPr/>
          </p:nvSpPr>
          <p:spPr>
            <a:xfrm>
              <a:off x="10051546" y="2953070"/>
              <a:ext cx="681895" cy="395705"/>
            </a:xfrm>
            <a:custGeom>
              <a:avLst/>
              <a:gdLst/>
              <a:ahLst/>
              <a:cxnLst/>
              <a:rect l="l" t="t" r="r" b="b"/>
              <a:pathLst>
                <a:path w="22783" h="13221" extrusionOk="0">
                  <a:moveTo>
                    <a:pt x="8797" y="439"/>
                  </a:moveTo>
                  <a:lnTo>
                    <a:pt x="22356" y="7582"/>
                  </a:lnTo>
                  <a:lnTo>
                    <a:pt x="22356" y="7983"/>
                  </a:lnTo>
                  <a:lnTo>
                    <a:pt x="13960" y="12770"/>
                  </a:lnTo>
                  <a:lnTo>
                    <a:pt x="401" y="4900"/>
                  </a:lnTo>
                  <a:lnTo>
                    <a:pt x="401" y="4524"/>
                  </a:lnTo>
                  <a:lnTo>
                    <a:pt x="8797" y="439"/>
                  </a:lnTo>
                  <a:close/>
                  <a:moveTo>
                    <a:pt x="8810" y="0"/>
                  </a:moveTo>
                  <a:cubicBezTo>
                    <a:pt x="8779" y="0"/>
                    <a:pt x="8747" y="13"/>
                    <a:pt x="8722" y="38"/>
                  </a:cubicBezTo>
                  <a:lnTo>
                    <a:pt x="101" y="4198"/>
                  </a:lnTo>
                  <a:cubicBezTo>
                    <a:pt x="25" y="4248"/>
                    <a:pt x="0" y="4324"/>
                    <a:pt x="0" y="4399"/>
                  </a:cubicBezTo>
                  <a:lnTo>
                    <a:pt x="0" y="5025"/>
                  </a:lnTo>
                  <a:cubicBezTo>
                    <a:pt x="0" y="5101"/>
                    <a:pt x="25" y="5176"/>
                    <a:pt x="101" y="5201"/>
                  </a:cubicBezTo>
                  <a:lnTo>
                    <a:pt x="13860" y="13196"/>
                  </a:lnTo>
                  <a:cubicBezTo>
                    <a:pt x="13885" y="13196"/>
                    <a:pt x="13910" y="13221"/>
                    <a:pt x="13960" y="13221"/>
                  </a:cubicBezTo>
                  <a:cubicBezTo>
                    <a:pt x="13985" y="13221"/>
                    <a:pt x="14035" y="13196"/>
                    <a:pt x="14060" y="13196"/>
                  </a:cubicBezTo>
                  <a:lnTo>
                    <a:pt x="22682" y="8283"/>
                  </a:lnTo>
                  <a:cubicBezTo>
                    <a:pt x="22732" y="8258"/>
                    <a:pt x="22782" y="8183"/>
                    <a:pt x="22782" y="8108"/>
                  </a:cubicBezTo>
                  <a:lnTo>
                    <a:pt x="22782" y="7456"/>
                  </a:lnTo>
                  <a:cubicBezTo>
                    <a:pt x="22782" y="7381"/>
                    <a:pt x="22732" y="7306"/>
                    <a:pt x="22682" y="7281"/>
                  </a:cubicBezTo>
                  <a:lnTo>
                    <a:pt x="8898" y="38"/>
                  </a:lnTo>
                  <a:cubicBezTo>
                    <a:pt x="8872" y="13"/>
                    <a:pt x="8841" y="0"/>
                    <a:pt x="881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3" name="Google Shape;1263;p32"/>
            <p:cNvSpPr/>
            <p:nvPr/>
          </p:nvSpPr>
          <p:spPr>
            <a:xfrm>
              <a:off x="10057532" y="2940679"/>
              <a:ext cx="669893" cy="382595"/>
            </a:xfrm>
            <a:custGeom>
              <a:avLst/>
              <a:gdLst/>
              <a:ahLst/>
              <a:cxnLst/>
              <a:rect l="l" t="t" r="r" b="b"/>
              <a:pathLst>
                <a:path w="22382" h="12783" extrusionOk="0">
                  <a:moveTo>
                    <a:pt x="8597" y="1"/>
                  </a:moveTo>
                  <a:lnTo>
                    <a:pt x="1" y="4813"/>
                  </a:lnTo>
                  <a:lnTo>
                    <a:pt x="13760" y="12783"/>
                  </a:lnTo>
                  <a:lnTo>
                    <a:pt x="22382" y="7870"/>
                  </a:lnTo>
                  <a:lnTo>
                    <a:pt x="8597"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4" name="Google Shape;1264;p32"/>
            <p:cNvSpPr/>
            <p:nvPr/>
          </p:nvSpPr>
          <p:spPr>
            <a:xfrm>
              <a:off x="10051546" y="2934125"/>
              <a:ext cx="681895" cy="395166"/>
            </a:xfrm>
            <a:custGeom>
              <a:avLst/>
              <a:gdLst/>
              <a:ahLst/>
              <a:cxnLst/>
              <a:rect l="l" t="t" r="r" b="b"/>
              <a:pathLst>
                <a:path w="22783" h="13203" extrusionOk="0">
                  <a:moveTo>
                    <a:pt x="8797" y="445"/>
                  </a:moveTo>
                  <a:lnTo>
                    <a:pt x="22156" y="8089"/>
                  </a:lnTo>
                  <a:lnTo>
                    <a:pt x="13960" y="12751"/>
                  </a:lnTo>
                  <a:lnTo>
                    <a:pt x="627" y="5032"/>
                  </a:lnTo>
                  <a:lnTo>
                    <a:pt x="8797" y="445"/>
                  </a:lnTo>
                  <a:close/>
                  <a:moveTo>
                    <a:pt x="8807" y="0"/>
                  </a:moveTo>
                  <a:cubicBezTo>
                    <a:pt x="8772" y="0"/>
                    <a:pt x="8735" y="7"/>
                    <a:pt x="8697" y="19"/>
                  </a:cubicBezTo>
                  <a:lnTo>
                    <a:pt x="101" y="4856"/>
                  </a:lnTo>
                  <a:cubicBezTo>
                    <a:pt x="25" y="4881"/>
                    <a:pt x="0" y="4957"/>
                    <a:pt x="0" y="5032"/>
                  </a:cubicBezTo>
                  <a:cubicBezTo>
                    <a:pt x="0" y="5107"/>
                    <a:pt x="25" y="5182"/>
                    <a:pt x="101" y="5207"/>
                  </a:cubicBezTo>
                  <a:lnTo>
                    <a:pt x="13860" y="13177"/>
                  </a:lnTo>
                  <a:cubicBezTo>
                    <a:pt x="13885" y="13202"/>
                    <a:pt x="13910" y="13202"/>
                    <a:pt x="13960" y="13202"/>
                  </a:cubicBezTo>
                  <a:cubicBezTo>
                    <a:pt x="13985" y="13202"/>
                    <a:pt x="14035" y="13202"/>
                    <a:pt x="14060" y="13177"/>
                  </a:cubicBezTo>
                  <a:lnTo>
                    <a:pt x="22682" y="8290"/>
                  </a:lnTo>
                  <a:cubicBezTo>
                    <a:pt x="22732" y="8240"/>
                    <a:pt x="22782" y="8165"/>
                    <a:pt x="22782" y="8089"/>
                  </a:cubicBezTo>
                  <a:cubicBezTo>
                    <a:pt x="22782" y="8014"/>
                    <a:pt x="22732" y="7964"/>
                    <a:pt x="22682" y="7914"/>
                  </a:cubicBezTo>
                  <a:lnTo>
                    <a:pt x="8898" y="19"/>
                  </a:lnTo>
                  <a:cubicBezTo>
                    <a:pt x="8872" y="7"/>
                    <a:pt x="8841" y="0"/>
                    <a:pt x="880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5" name="Google Shape;1265;p32"/>
            <p:cNvSpPr/>
            <p:nvPr/>
          </p:nvSpPr>
          <p:spPr>
            <a:xfrm>
              <a:off x="10495618" y="3134955"/>
              <a:ext cx="59291" cy="101313"/>
            </a:xfrm>
            <a:custGeom>
              <a:avLst/>
              <a:gdLst/>
              <a:ahLst/>
              <a:cxnLst/>
              <a:rect l="l" t="t" r="r" b="b"/>
              <a:pathLst>
                <a:path w="1981" h="3385" extrusionOk="0">
                  <a:moveTo>
                    <a:pt x="1980" y="1"/>
                  </a:moveTo>
                  <a:lnTo>
                    <a:pt x="0" y="1104"/>
                  </a:lnTo>
                  <a:lnTo>
                    <a:pt x="0" y="3384"/>
                  </a:lnTo>
                  <a:lnTo>
                    <a:pt x="1980" y="2232"/>
                  </a:lnTo>
                  <a:lnTo>
                    <a:pt x="1980"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6" name="Google Shape;1266;p32"/>
            <p:cNvSpPr/>
            <p:nvPr/>
          </p:nvSpPr>
          <p:spPr>
            <a:xfrm>
              <a:off x="10489602" y="3128580"/>
              <a:ext cx="71293" cy="113674"/>
            </a:xfrm>
            <a:custGeom>
              <a:avLst/>
              <a:gdLst/>
              <a:ahLst/>
              <a:cxnLst/>
              <a:rect l="l" t="t" r="r" b="b"/>
              <a:pathLst>
                <a:path w="2382" h="3798" extrusionOk="0">
                  <a:moveTo>
                    <a:pt x="1956" y="565"/>
                  </a:moveTo>
                  <a:lnTo>
                    <a:pt x="1956" y="2344"/>
                  </a:lnTo>
                  <a:lnTo>
                    <a:pt x="427" y="3222"/>
                  </a:lnTo>
                  <a:lnTo>
                    <a:pt x="427" y="1442"/>
                  </a:lnTo>
                  <a:lnTo>
                    <a:pt x="1956" y="565"/>
                  </a:lnTo>
                  <a:close/>
                  <a:moveTo>
                    <a:pt x="2169" y="1"/>
                  </a:moveTo>
                  <a:cubicBezTo>
                    <a:pt x="2131" y="1"/>
                    <a:pt x="2094" y="13"/>
                    <a:pt x="2056" y="39"/>
                  </a:cubicBezTo>
                  <a:lnTo>
                    <a:pt x="101" y="1141"/>
                  </a:lnTo>
                  <a:cubicBezTo>
                    <a:pt x="51" y="1191"/>
                    <a:pt x="1" y="1242"/>
                    <a:pt x="1" y="1317"/>
                  </a:cubicBezTo>
                  <a:lnTo>
                    <a:pt x="1" y="3597"/>
                  </a:lnTo>
                  <a:cubicBezTo>
                    <a:pt x="1" y="3673"/>
                    <a:pt x="51" y="3723"/>
                    <a:pt x="101" y="3773"/>
                  </a:cubicBezTo>
                  <a:cubicBezTo>
                    <a:pt x="126" y="3798"/>
                    <a:pt x="176" y="3798"/>
                    <a:pt x="201" y="3798"/>
                  </a:cubicBezTo>
                  <a:cubicBezTo>
                    <a:pt x="252" y="3798"/>
                    <a:pt x="277" y="3798"/>
                    <a:pt x="302" y="3773"/>
                  </a:cubicBezTo>
                  <a:lnTo>
                    <a:pt x="2282" y="2645"/>
                  </a:lnTo>
                  <a:cubicBezTo>
                    <a:pt x="2332" y="2595"/>
                    <a:pt x="2382" y="2520"/>
                    <a:pt x="2382" y="2445"/>
                  </a:cubicBezTo>
                  <a:lnTo>
                    <a:pt x="2382" y="214"/>
                  </a:lnTo>
                  <a:cubicBezTo>
                    <a:pt x="2382" y="139"/>
                    <a:pt x="2332" y="64"/>
                    <a:pt x="2282" y="39"/>
                  </a:cubicBezTo>
                  <a:cubicBezTo>
                    <a:pt x="2244" y="13"/>
                    <a:pt x="2206" y="1"/>
                    <a:pt x="216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7" name="Google Shape;1267;p32"/>
            <p:cNvSpPr/>
            <p:nvPr/>
          </p:nvSpPr>
          <p:spPr>
            <a:xfrm>
              <a:off x="10380088" y="3067463"/>
              <a:ext cx="174821" cy="100535"/>
            </a:xfrm>
            <a:custGeom>
              <a:avLst/>
              <a:gdLst/>
              <a:ahLst/>
              <a:cxnLst/>
              <a:rect l="l" t="t" r="r" b="b"/>
              <a:pathLst>
                <a:path w="5841" h="3359" extrusionOk="0">
                  <a:moveTo>
                    <a:pt x="1931" y="0"/>
                  </a:moveTo>
                  <a:lnTo>
                    <a:pt x="1" y="1153"/>
                  </a:lnTo>
                  <a:lnTo>
                    <a:pt x="3860" y="3359"/>
                  </a:lnTo>
                  <a:lnTo>
                    <a:pt x="5840" y="2256"/>
                  </a:lnTo>
                  <a:lnTo>
                    <a:pt x="1931"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8" name="Google Shape;1268;p32"/>
            <p:cNvSpPr/>
            <p:nvPr/>
          </p:nvSpPr>
          <p:spPr>
            <a:xfrm>
              <a:off x="10373354" y="3061088"/>
              <a:ext cx="187541" cy="113674"/>
            </a:xfrm>
            <a:custGeom>
              <a:avLst/>
              <a:gdLst/>
              <a:ahLst/>
              <a:cxnLst/>
              <a:rect l="l" t="t" r="r" b="b"/>
              <a:pathLst>
                <a:path w="6266" h="3798" extrusionOk="0">
                  <a:moveTo>
                    <a:pt x="2156" y="439"/>
                  </a:moveTo>
                  <a:lnTo>
                    <a:pt x="5639" y="2469"/>
                  </a:lnTo>
                  <a:lnTo>
                    <a:pt x="4085" y="3346"/>
                  </a:lnTo>
                  <a:lnTo>
                    <a:pt x="627" y="1366"/>
                  </a:lnTo>
                  <a:lnTo>
                    <a:pt x="2156" y="439"/>
                  </a:lnTo>
                  <a:close/>
                  <a:moveTo>
                    <a:pt x="2168" y="0"/>
                  </a:moveTo>
                  <a:cubicBezTo>
                    <a:pt x="2131" y="0"/>
                    <a:pt x="2093" y="13"/>
                    <a:pt x="2055" y="38"/>
                  </a:cubicBezTo>
                  <a:lnTo>
                    <a:pt x="100" y="1191"/>
                  </a:lnTo>
                  <a:cubicBezTo>
                    <a:pt x="50" y="1216"/>
                    <a:pt x="0" y="1291"/>
                    <a:pt x="0" y="1366"/>
                  </a:cubicBezTo>
                  <a:cubicBezTo>
                    <a:pt x="0" y="1441"/>
                    <a:pt x="50" y="1517"/>
                    <a:pt x="126" y="1542"/>
                  </a:cubicBezTo>
                  <a:lnTo>
                    <a:pt x="3985" y="3772"/>
                  </a:lnTo>
                  <a:cubicBezTo>
                    <a:pt x="4010" y="3772"/>
                    <a:pt x="4060" y="3797"/>
                    <a:pt x="4085" y="3797"/>
                  </a:cubicBezTo>
                  <a:cubicBezTo>
                    <a:pt x="4136" y="3797"/>
                    <a:pt x="4161" y="3772"/>
                    <a:pt x="4186" y="3772"/>
                  </a:cubicBezTo>
                  <a:lnTo>
                    <a:pt x="6166" y="2644"/>
                  </a:lnTo>
                  <a:cubicBezTo>
                    <a:pt x="6216" y="2619"/>
                    <a:pt x="6266" y="2544"/>
                    <a:pt x="6266" y="2469"/>
                  </a:cubicBezTo>
                  <a:cubicBezTo>
                    <a:pt x="6266" y="2394"/>
                    <a:pt x="6216" y="2319"/>
                    <a:pt x="6166" y="2294"/>
                  </a:cubicBezTo>
                  <a:lnTo>
                    <a:pt x="2281" y="38"/>
                  </a:lnTo>
                  <a:cubicBezTo>
                    <a:pt x="2243" y="13"/>
                    <a:pt x="2206" y="0"/>
                    <a:pt x="2168"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9" name="Google Shape;1269;p32"/>
            <p:cNvSpPr/>
            <p:nvPr/>
          </p:nvSpPr>
          <p:spPr>
            <a:xfrm>
              <a:off x="10380088" y="3101972"/>
              <a:ext cx="115560" cy="134296"/>
            </a:xfrm>
            <a:custGeom>
              <a:avLst/>
              <a:gdLst/>
              <a:ahLst/>
              <a:cxnLst/>
              <a:rect l="l" t="t" r="r" b="b"/>
              <a:pathLst>
                <a:path w="3861" h="4487" extrusionOk="0">
                  <a:moveTo>
                    <a:pt x="1" y="0"/>
                  </a:moveTo>
                  <a:lnTo>
                    <a:pt x="1" y="2231"/>
                  </a:lnTo>
                  <a:lnTo>
                    <a:pt x="3860" y="4486"/>
                  </a:lnTo>
                  <a:lnTo>
                    <a:pt x="3860" y="2206"/>
                  </a:lnTo>
                  <a:lnTo>
                    <a:pt x="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32"/>
            <p:cNvSpPr/>
            <p:nvPr/>
          </p:nvSpPr>
          <p:spPr>
            <a:xfrm>
              <a:off x="10373354" y="3095597"/>
              <a:ext cx="129028" cy="146657"/>
            </a:xfrm>
            <a:custGeom>
              <a:avLst/>
              <a:gdLst/>
              <a:ahLst/>
              <a:cxnLst/>
              <a:rect l="l" t="t" r="r" b="b"/>
              <a:pathLst>
                <a:path w="4311" h="4900" extrusionOk="0">
                  <a:moveTo>
                    <a:pt x="426" y="564"/>
                  </a:moveTo>
                  <a:lnTo>
                    <a:pt x="3885" y="2544"/>
                  </a:lnTo>
                  <a:lnTo>
                    <a:pt x="3885" y="4324"/>
                  </a:lnTo>
                  <a:lnTo>
                    <a:pt x="426" y="2318"/>
                  </a:lnTo>
                  <a:lnTo>
                    <a:pt x="426" y="564"/>
                  </a:lnTo>
                  <a:close/>
                  <a:moveTo>
                    <a:pt x="216" y="0"/>
                  </a:moveTo>
                  <a:cubicBezTo>
                    <a:pt x="182" y="0"/>
                    <a:pt x="151" y="13"/>
                    <a:pt x="126" y="38"/>
                  </a:cubicBezTo>
                  <a:cubicBezTo>
                    <a:pt x="50" y="63"/>
                    <a:pt x="0" y="138"/>
                    <a:pt x="0" y="213"/>
                  </a:cubicBezTo>
                  <a:lnTo>
                    <a:pt x="0" y="2444"/>
                  </a:lnTo>
                  <a:cubicBezTo>
                    <a:pt x="0" y="2519"/>
                    <a:pt x="50" y="2594"/>
                    <a:pt x="100" y="2619"/>
                  </a:cubicBezTo>
                  <a:lnTo>
                    <a:pt x="3985" y="4875"/>
                  </a:lnTo>
                  <a:cubicBezTo>
                    <a:pt x="4010" y="4900"/>
                    <a:pt x="4060" y="4900"/>
                    <a:pt x="4085" y="4900"/>
                  </a:cubicBezTo>
                  <a:cubicBezTo>
                    <a:pt x="4136" y="4900"/>
                    <a:pt x="4161" y="4900"/>
                    <a:pt x="4186" y="4875"/>
                  </a:cubicBezTo>
                  <a:cubicBezTo>
                    <a:pt x="4261" y="4825"/>
                    <a:pt x="4311" y="4775"/>
                    <a:pt x="4311" y="4699"/>
                  </a:cubicBezTo>
                  <a:lnTo>
                    <a:pt x="4311" y="2419"/>
                  </a:lnTo>
                  <a:cubicBezTo>
                    <a:pt x="4311" y="2344"/>
                    <a:pt x="4261" y="2293"/>
                    <a:pt x="4186" y="2243"/>
                  </a:cubicBezTo>
                  <a:lnTo>
                    <a:pt x="326" y="38"/>
                  </a:lnTo>
                  <a:cubicBezTo>
                    <a:pt x="288" y="13"/>
                    <a:pt x="251" y="0"/>
                    <a:pt x="21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32"/>
            <p:cNvSpPr/>
            <p:nvPr/>
          </p:nvSpPr>
          <p:spPr>
            <a:xfrm>
              <a:off x="10430341" y="3149980"/>
              <a:ext cx="9787" cy="38280"/>
            </a:xfrm>
            <a:custGeom>
              <a:avLst/>
              <a:gdLst/>
              <a:ahLst/>
              <a:cxnLst/>
              <a:rect l="l" t="t" r="r" b="b"/>
              <a:pathLst>
                <a:path w="327" h="1279" extrusionOk="0">
                  <a:moveTo>
                    <a:pt x="1" y="0"/>
                  </a:moveTo>
                  <a:lnTo>
                    <a:pt x="1" y="1078"/>
                  </a:lnTo>
                  <a:lnTo>
                    <a:pt x="327" y="1278"/>
                  </a:lnTo>
                  <a:lnTo>
                    <a:pt x="327" y="176"/>
                  </a:lnTo>
                  <a:lnTo>
                    <a:pt x="1"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2" name="Google Shape;1272;p32"/>
            <p:cNvSpPr/>
            <p:nvPr/>
          </p:nvSpPr>
          <p:spPr>
            <a:xfrm>
              <a:off x="10421362" y="3155218"/>
              <a:ext cx="27775" cy="27027"/>
            </a:xfrm>
            <a:custGeom>
              <a:avLst/>
              <a:gdLst/>
              <a:ahLst/>
              <a:cxnLst/>
              <a:rect l="l" t="t" r="r" b="b"/>
              <a:pathLst>
                <a:path w="928" h="903" extrusionOk="0">
                  <a:moveTo>
                    <a:pt x="0" y="1"/>
                  </a:moveTo>
                  <a:lnTo>
                    <a:pt x="0" y="377"/>
                  </a:lnTo>
                  <a:lnTo>
                    <a:pt x="928" y="903"/>
                  </a:lnTo>
                  <a:lnTo>
                    <a:pt x="928" y="552"/>
                  </a:lnTo>
                  <a:lnTo>
                    <a:pt x="0"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3" name="Google Shape;1273;p32"/>
            <p:cNvSpPr/>
            <p:nvPr/>
          </p:nvSpPr>
          <p:spPr>
            <a:xfrm>
              <a:off x="7832656" y="3522788"/>
              <a:ext cx="27775" cy="246084"/>
            </a:xfrm>
            <a:custGeom>
              <a:avLst/>
              <a:gdLst/>
              <a:ahLst/>
              <a:cxnLst/>
              <a:rect l="l" t="t" r="r" b="b"/>
              <a:pathLst>
                <a:path w="928" h="8222" extrusionOk="0">
                  <a:moveTo>
                    <a:pt x="1" y="0"/>
                  </a:moveTo>
                  <a:lnTo>
                    <a:pt x="1" y="7645"/>
                  </a:lnTo>
                  <a:lnTo>
                    <a:pt x="928" y="8221"/>
                  </a:lnTo>
                  <a:lnTo>
                    <a:pt x="928" y="527"/>
                  </a:lnTo>
                  <a:lnTo>
                    <a:pt x="1"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32"/>
            <p:cNvSpPr/>
            <p:nvPr/>
          </p:nvSpPr>
          <p:spPr>
            <a:xfrm>
              <a:off x="7860401" y="3519795"/>
              <a:ext cx="25530" cy="249077"/>
            </a:xfrm>
            <a:custGeom>
              <a:avLst/>
              <a:gdLst/>
              <a:ahLst/>
              <a:cxnLst/>
              <a:rect l="l" t="t" r="r" b="b"/>
              <a:pathLst>
                <a:path w="853" h="8322" extrusionOk="0">
                  <a:moveTo>
                    <a:pt x="853" y="0"/>
                  </a:moveTo>
                  <a:lnTo>
                    <a:pt x="1" y="627"/>
                  </a:lnTo>
                  <a:lnTo>
                    <a:pt x="1" y="8321"/>
                  </a:lnTo>
                  <a:lnTo>
                    <a:pt x="853" y="7820"/>
                  </a:lnTo>
                  <a:lnTo>
                    <a:pt x="853"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32"/>
            <p:cNvSpPr/>
            <p:nvPr/>
          </p:nvSpPr>
          <p:spPr>
            <a:xfrm>
              <a:off x="7640625" y="3043459"/>
              <a:ext cx="218309" cy="497347"/>
            </a:xfrm>
            <a:custGeom>
              <a:avLst/>
              <a:gdLst/>
              <a:ahLst/>
              <a:cxnLst/>
              <a:rect l="l" t="t" r="r" b="b"/>
              <a:pathLst>
                <a:path w="7294" h="16617" extrusionOk="0">
                  <a:moveTo>
                    <a:pt x="0" y="0"/>
                  </a:moveTo>
                  <a:lnTo>
                    <a:pt x="0" y="12381"/>
                  </a:lnTo>
                  <a:lnTo>
                    <a:pt x="7294" y="16617"/>
                  </a:lnTo>
                  <a:lnTo>
                    <a:pt x="7294" y="15514"/>
                  </a:lnTo>
                  <a:lnTo>
                    <a:pt x="928" y="11905"/>
                  </a:lnTo>
                  <a:lnTo>
                    <a:pt x="928" y="451"/>
                  </a:lnTo>
                  <a:lnTo>
                    <a:pt x="0"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6" name="Google Shape;1276;p32"/>
            <p:cNvSpPr/>
            <p:nvPr/>
          </p:nvSpPr>
          <p:spPr>
            <a:xfrm>
              <a:off x="7640625" y="3414022"/>
              <a:ext cx="27775" cy="246055"/>
            </a:xfrm>
            <a:custGeom>
              <a:avLst/>
              <a:gdLst/>
              <a:ahLst/>
              <a:cxnLst/>
              <a:rect l="l" t="t" r="r" b="b"/>
              <a:pathLst>
                <a:path w="928" h="8221" extrusionOk="0">
                  <a:moveTo>
                    <a:pt x="0" y="0"/>
                  </a:moveTo>
                  <a:lnTo>
                    <a:pt x="0" y="7670"/>
                  </a:lnTo>
                  <a:lnTo>
                    <a:pt x="928" y="8221"/>
                  </a:lnTo>
                  <a:lnTo>
                    <a:pt x="928" y="552"/>
                  </a:lnTo>
                  <a:lnTo>
                    <a:pt x="0"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7" name="Google Shape;1277;p32"/>
            <p:cNvSpPr/>
            <p:nvPr/>
          </p:nvSpPr>
          <p:spPr>
            <a:xfrm>
              <a:off x="7668370" y="3430514"/>
              <a:ext cx="25530" cy="229563"/>
            </a:xfrm>
            <a:custGeom>
              <a:avLst/>
              <a:gdLst/>
              <a:ahLst/>
              <a:cxnLst/>
              <a:rect l="l" t="t" r="r" b="b"/>
              <a:pathLst>
                <a:path w="853" h="7670" extrusionOk="0">
                  <a:moveTo>
                    <a:pt x="1" y="1"/>
                  </a:moveTo>
                  <a:lnTo>
                    <a:pt x="1" y="7670"/>
                  </a:lnTo>
                  <a:lnTo>
                    <a:pt x="853" y="7194"/>
                  </a:lnTo>
                  <a:lnTo>
                    <a:pt x="853" y="477"/>
                  </a:lnTo>
                  <a:lnTo>
                    <a:pt x="1"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8" name="Google Shape;1278;p32"/>
            <p:cNvSpPr/>
            <p:nvPr/>
          </p:nvSpPr>
          <p:spPr>
            <a:xfrm>
              <a:off x="8021694" y="3408755"/>
              <a:ext cx="27775" cy="246084"/>
            </a:xfrm>
            <a:custGeom>
              <a:avLst/>
              <a:gdLst/>
              <a:ahLst/>
              <a:cxnLst/>
              <a:rect l="l" t="t" r="r" b="b"/>
              <a:pathLst>
                <a:path w="928" h="8222" extrusionOk="0">
                  <a:moveTo>
                    <a:pt x="0" y="1"/>
                  </a:moveTo>
                  <a:lnTo>
                    <a:pt x="0" y="7645"/>
                  </a:lnTo>
                  <a:lnTo>
                    <a:pt x="928" y="8221"/>
                  </a:lnTo>
                  <a:lnTo>
                    <a:pt x="928" y="527"/>
                  </a:lnTo>
                  <a:lnTo>
                    <a:pt x="0"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9" name="Google Shape;1279;p32"/>
            <p:cNvSpPr/>
            <p:nvPr/>
          </p:nvSpPr>
          <p:spPr>
            <a:xfrm>
              <a:off x="8049439" y="3405762"/>
              <a:ext cx="24782" cy="249077"/>
            </a:xfrm>
            <a:custGeom>
              <a:avLst/>
              <a:gdLst/>
              <a:ahLst/>
              <a:cxnLst/>
              <a:rect l="l" t="t" r="r" b="b"/>
              <a:pathLst>
                <a:path w="828" h="8322" extrusionOk="0">
                  <a:moveTo>
                    <a:pt x="828" y="1"/>
                  </a:moveTo>
                  <a:lnTo>
                    <a:pt x="1" y="627"/>
                  </a:lnTo>
                  <a:lnTo>
                    <a:pt x="1" y="8321"/>
                  </a:lnTo>
                  <a:lnTo>
                    <a:pt x="828" y="7820"/>
                  </a:lnTo>
                  <a:lnTo>
                    <a:pt x="82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0" name="Google Shape;1280;p32"/>
            <p:cNvSpPr/>
            <p:nvPr/>
          </p:nvSpPr>
          <p:spPr>
            <a:xfrm>
              <a:off x="7825892" y="3516413"/>
              <a:ext cx="40555" cy="258446"/>
            </a:xfrm>
            <a:custGeom>
              <a:avLst/>
              <a:gdLst/>
              <a:ahLst/>
              <a:cxnLst/>
              <a:rect l="l" t="t" r="r" b="b"/>
              <a:pathLst>
                <a:path w="1355" h="8635" extrusionOk="0">
                  <a:moveTo>
                    <a:pt x="427" y="564"/>
                  </a:moveTo>
                  <a:lnTo>
                    <a:pt x="928" y="865"/>
                  </a:lnTo>
                  <a:lnTo>
                    <a:pt x="928" y="8058"/>
                  </a:lnTo>
                  <a:lnTo>
                    <a:pt x="427" y="7732"/>
                  </a:lnTo>
                  <a:lnTo>
                    <a:pt x="427" y="564"/>
                  </a:lnTo>
                  <a:close/>
                  <a:moveTo>
                    <a:pt x="217" y="0"/>
                  </a:moveTo>
                  <a:cubicBezTo>
                    <a:pt x="183" y="0"/>
                    <a:pt x="151" y="13"/>
                    <a:pt x="126" y="38"/>
                  </a:cubicBezTo>
                  <a:cubicBezTo>
                    <a:pt x="51" y="63"/>
                    <a:pt x="1" y="138"/>
                    <a:pt x="1" y="213"/>
                  </a:cubicBezTo>
                  <a:lnTo>
                    <a:pt x="1" y="7858"/>
                  </a:lnTo>
                  <a:cubicBezTo>
                    <a:pt x="1" y="7933"/>
                    <a:pt x="51" y="8008"/>
                    <a:pt x="101" y="8033"/>
                  </a:cubicBezTo>
                  <a:lnTo>
                    <a:pt x="1029" y="8609"/>
                  </a:lnTo>
                  <a:cubicBezTo>
                    <a:pt x="1079" y="8635"/>
                    <a:pt x="1104" y="8635"/>
                    <a:pt x="1154" y="8635"/>
                  </a:cubicBezTo>
                  <a:cubicBezTo>
                    <a:pt x="1179" y="8635"/>
                    <a:pt x="1229" y="8635"/>
                    <a:pt x="1254" y="8609"/>
                  </a:cubicBezTo>
                  <a:cubicBezTo>
                    <a:pt x="1304" y="8559"/>
                    <a:pt x="1354" y="8509"/>
                    <a:pt x="1354" y="8434"/>
                  </a:cubicBezTo>
                  <a:lnTo>
                    <a:pt x="1354" y="740"/>
                  </a:lnTo>
                  <a:cubicBezTo>
                    <a:pt x="1354" y="665"/>
                    <a:pt x="1329" y="614"/>
                    <a:pt x="1254" y="564"/>
                  </a:cubicBezTo>
                  <a:lnTo>
                    <a:pt x="327" y="38"/>
                  </a:lnTo>
                  <a:cubicBezTo>
                    <a:pt x="289" y="13"/>
                    <a:pt x="252" y="0"/>
                    <a:pt x="21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1" name="Google Shape;1281;p32"/>
            <p:cNvSpPr/>
            <p:nvPr/>
          </p:nvSpPr>
          <p:spPr>
            <a:xfrm>
              <a:off x="7853667" y="3514048"/>
              <a:ext cx="38280" cy="260810"/>
            </a:xfrm>
            <a:custGeom>
              <a:avLst/>
              <a:gdLst/>
              <a:ahLst/>
              <a:cxnLst/>
              <a:rect l="l" t="t" r="r" b="b"/>
              <a:pathLst>
                <a:path w="1279" h="8714" extrusionOk="0">
                  <a:moveTo>
                    <a:pt x="852" y="618"/>
                  </a:moveTo>
                  <a:lnTo>
                    <a:pt x="852" y="7912"/>
                  </a:lnTo>
                  <a:lnTo>
                    <a:pt x="426" y="8137"/>
                  </a:lnTo>
                  <a:lnTo>
                    <a:pt x="426" y="919"/>
                  </a:lnTo>
                  <a:lnTo>
                    <a:pt x="852" y="618"/>
                  </a:lnTo>
                  <a:close/>
                  <a:moveTo>
                    <a:pt x="1072" y="0"/>
                  </a:moveTo>
                  <a:cubicBezTo>
                    <a:pt x="1029" y="0"/>
                    <a:pt x="982" y="12"/>
                    <a:pt x="953" y="42"/>
                  </a:cubicBezTo>
                  <a:lnTo>
                    <a:pt x="101" y="668"/>
                  </a:lnTo>
                  <a:cubicBezTo>
                    <a:pt x="50" y="693"/>
                    <a:pt x="0" y="769"/>
                    <a:pt x="0" y="819"/>
                  </a:cubicBezTo>
                  <a:lnTo>
                    <a:pt x="0" y="8513"/>
                  </a:lnTo>
                  <a:cubicBezTo>
                    <a:pt x="0" y="8588"/>
                    <a:pt x="50" y="8638"/>
                    <a:pt x="126" y="8688"/>
                  </a:cubicBezTo>
                  <a:cubicBezTo>
                    <a:pt x="151" y="8714"/>
                    <a:pt x="176" y="8714"/>
                    <a:pt x="226" y="8714"/>
                  </a:cubicBezTo>
                  <a:cubicBezTo>
                    <a:pt x="251" y="8714"/>
                    <a:pt x="301" y="8714"/>
                    <a:pt x="326" y="8688"/>
                  </a:cubicBezTo>
                  <a:lnTo>
                    <a:pt x="1178" y="8212"/>
                  </a:lnTo>
                  <a:cubicBezTo>
                    <a:pt x="1228" y="8162"/>
                    <a:pt x="1278" y="8087"/>
                    <a:pt x="1278" y="8012"/>
                  </a:cubicBezTo>
                  <a:lnTo>
                    <a:pt x="1278" y="192"/>
                  </a:lnTo>
                  <a:cubicBezTo>
                    <a:pt x="1278" y="117"/>
                    <a:pt x="1228" y="42"/>
                    <a:pt x="1153" y="17"/>
                  </a:cubicBezTo>
                  <a:cubicBezTo>
                    <a:pt x="1132" y="6"/>
                    <a:pt x="1103" y="0"/>
                    <a:pt x="1072"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2" name="Google Shape;1282;p32"/>
            <p:cNvSpPr/>
            <p:nvPr/>
          </p:nvSpPr>
          <p:spPr>
            <a:xfrm>
              <a:off x="7634609" y="3408216"/>
              <a:ext cx="40555" cy="257877"/>
            </a:xfrm>
            <a:custGeom>
              <a:avLst/>
              <a:gdLst/>
              <a:ahLst/>
              <a:cxnLst/>
              <a:rect l="l" t="t" r="r" b="b"/>
              <a:pathLst>
                <a:path w="1355" h="8616" extrusionOk="0">
                  <a:moveTo>
                    <a:pt x="427" y="570"/>
                  </a:moveTo>
                  <a:lnTo>
                    <a:pt x="928" y="846"/>
                  </a:lnTo>
                  <a:lnTo>
                    <a:pt x="928" y="8039"/>
                  </a:lnTo>
                  <a:lnTo>
                    <a:pt x="427" y="7738"/>
                  </a:lnTo>
                  <a:lnTo>
                    <a:pt x="427" y="570"/>
                  </a:lnTo>
                  <a:close/>
                  <a:moveTo>
                    <a:pt x="214" y="0"/>
                  </a:moveTo>
                  <a:cubicBezTo>
                    <a:pt x="176" y="0"/>
                    <a:pt x="139" y="6"/>
                    <a:pt x="101" y="19"/>
                  </a:cubicBezTo>
                  <a:cubicBezTo>
                    <a:pt x="51" y="44"/>
                    <a:pt x="1" y="119"/>
                    <a:pt x="1" y="194"/>
                  </a:cubicBezTo>
                  <a:lnTo>
                    <a:pt x="1" y="7864"/>
                  </a:lnTo>
                  <a:cubicBezTo>
                    <a:pt x="1" y="7914"/>
                    <a:pt x="51" y="7989"/>
                    <a:pt x="101" y="8039"/>
                  </a:cubicBezTo>
                  <a:lnTo>
                    <a:pt x="1029" y="8590"/>
                  </a:lnTo>
                  <a:cubicBezTo>
                    <a:pt x="1054" y="8615"/>
                    <a:pt x="1104" y="8615"/>
                    <a:pt x="1129" y="8615"/>
                  </a:cubicBezTo>
                  <a:cubicBezTo>
                    <a:pt x="1179" y="8615"/>
                    <a:pt x="1204" y="8615"/>
                    <a:pt x="1229" y="8590"/>
                  </a:cubicBezTo>
                  <a:cubicBezTo>
                    <a:pt x="1304" y="8565"/>
                    <a:pt x="1354" y="8490"/>
                    <a:pt x="1354" y="8415"/>
                  </a:cubicBezTo>
                  <a:lnTo>
                    <a:pt x="1354" y="746"/>
                  </a:lnTo>
                  <a:cubicBezTo>
                    <a:pt x="1354" y="671"/>
                    <a:pt x="1304" y="595"/>
                    <a:pt x="1254" y="545"/>
                  </a:cubicBezTo>
                  <a:lnTo>
                    <a:pt x="327" y="19"/>
                  </a:lnTo>
                  <a:cubicBezTo>
                    <a:pt x="289" y="6"/>
                    <a:pt x="252" y="0"/>
                    <a:pt x="214"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3" name="Google Shape;1283;p32"/>
            <p:cNvSpPr/>
            <p:nvPr/>
          </p:nvSpPr>
          <p:spPr>
            <a:xfrm>
              <a:off x="7662384" y="3423959"/>
              <a:ext cx="38280" cy="242134"/>
            </a:xfrm>
            <a:custGeom>
              <a:avLst/>
              <a:gdLst/>
              <a:ahLst/>
              <a:cxnLst/>
              <a:rect l="l" t="t" r="r" b="b"/>
              <a:pathLst>
                <a:path w="1279" h="8090" extrusionOk="0">
                  <a:moveTo>
                    <a:pt x="426" y="571"/>
                  </a:moveTo>
                  <a:lnTo>
                    <a:pt x="852" y="821"/>
                  </a:lnTo>
                  <a:lnTo>
                    <a:pt x="852" y="7287"/>
                  </a:lnTo>
                  <a:lnTo>
                    <a:pt x="426" y="7538"/>
                  </a:lnTo>
                  <a:lnTo>
                    <a:pt x="426" y="571"/>
                  </a:lnTo>
                  <a:close/>
                  <a:moveTo>
                    <a:pt x="213" y="0"/>
                  </a:moveTo>
                  <a:cubicBezTo>
                    <a:pt x="176" y="0"/>
                    <a:pt x="138" y="7"/>
                    <a:pt x="101" y="19"/>
                  </a:cubicBezTo>
                  <a:cubicBezTo>
                    <a:pt x="50" y="69"/>
                    <a:pt x="0" y="145"/>
                    <a:pt x="0" y="220"/>
                  </a:cubicBezTo>
                  <a:lnTo>
                    <a:pt x="0" y="7889"/>
                  </a:lnTo>
                  <a:cubicBezTo>
                    <a:pt x="0" y="7964"/>
                    <a:pt x="50" y="8039"/>
                    <a:pt x="101" y="8064"/>
                  </a:cubicBezTo>
                  <a:cubicBezTo>
                    <a:pt x="151" y="8089"/>
                    <a:pt x="176" y="8089"/>
                    <a:pt x="201" y="8089"/>
                  </a:cubicBezTo>
                  <a:cubicBezTo>
                    <a:pt x="251" y="8089"/>
                    <a:pt x="276" y="8089"/>
                    <a:pt x="326" y="8064"/>
                  </a:cubicBezTo>
                  <a:lnTo>
                    <a:pt x="1153" y="7588"/>
                  </a:lnTo>
                  <a:cubicBezTo>
                    <a:pt x="1228" y="7563"/>
                    <a:pt x="1278" y="7488"/>
                    <a:pt x="1278" y="7413"/>
                  </a:cubicBezTo>
                  <a:lnTo>
                    <a:pt x="1278" y="696"/>
                  </a:lnTo>
                  <a:cubicBezTo>
                    <a:pt x="1278" y="621"/>
                    <a:pt x="1228" y="571"/>
                    <a:pt x="1153" y="520"/>
                  </a:cubicBezTo>
                  <a:lnTo>
                    <a:pt x="326" y="19"/>
                  </a:lnTo>
                  <a:cubicBezTo>
                    <a:pt x="288" y="7"/>
                    <a:pt x="251" y="0"/>
                    <a:pt x="213"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4" name="Google Shape;1284;p32"/>
            <p:cNvSpPr/>
            <p:nvPr/>
          </p:nvSpPr>
          <p:spPr>
            <a:xfrm>
              <a:off x="8014930" y="3402379"/>
              <a:ext cx="40555" cy="258446"/>
            </a:xfrm>
            <a:custGeom>
              <a:avLst/>
              <a:gdLst/>
              <a:ahLst/>
              <a:cxnLst/>
              <a:rect l="l" t="t" r="r" b="b"/>
              <a:pathLst>
                <a:path w="1355" h="8635" extrusionOk="0">
                  <a:moveTo>
                    <a:pt x="427" y="565"/>
                  </a:moveTo>
                  <a:lnTo>
                    <a:pt x="928" y="866"/>
                  </a:lnTo>
                  <a:lnTo>
                    <a:pt x="928" y="8059"/>
                  </a:lnTo>
                  <a:lnTo>
                    <a:pt x="427" y="7733"/>
                  </a:lnTo>
                  <a:lnTo>
                    <a:pt x="427" y="565"/>
                  </a:lnTo>
                  <a:close/>
                  <a:moveTo>
                    <a:pt x="214" y="1"/>
                  </a:moveTo>
                  <a:cubicBezTo>
                    <a:pt x="176" y="1"/>
                    <a:pt x="139" y="13"/>
                    <a:pt x="101" y="38"/>
                  </a:cubicBezTo>
                  <a:cubicBezTo>
                    <a:pt x="51" y="64"/>
                    <a:pt x="1" y="139"/>
                    <a:pt x="1" y="214"/>
                  </a:cubicBezTo>
                  <a:lnTo>
                    <a:pt x="1" y="7858"/>
                  </a:lnTo>
                  <a:cubicBezTo>
                    <a:pt x="1" y="7933"/>
                    <a:pt x="51" y="8008"/>
                    <a:pt x="101" y="8033"/>
                  </a:cubicBezTo>
                  <a:lnTo>
                    <a:pt x="1028" y="8610"/>
                  </a:lnTo>
                  <a:cubicBezTo>
                    <a:pt x="1078" y="8635"/>
                    <a:pt x="1104" y="8635"/>
                    <a:pt x="1154" y="8635"/>
                  </a:cubicBezTo>
                  <a:cubicBezTo>
                    <a:pt x="1179" y="8635"/>
                    <a:pt x="1204" y="8635"/>
                    <a:pt x="1254" y="8610"/>
                  </a:cubicBezTo>
                  <a:cubicBezTo>
                    <a:pt x="1304" y="8560"/>
                    <a:pt x="1354" y="8510"/>
                    <a:pt x="1354" y="8434"/>
                  </a:cubicBezTo>
                  <a:lnTo>
                    <a:pt x="1354" y="740"/>
                  </a:lnTo>
                  <a:cubicBezTo>
                    <a:pt x="1354" y="665"/>
                    <a:pt x="1304" y="615"/>
                    <a:pt x="1254" y="565"/>
                  </a:cubicBezTo>
                  <a:lnTo>
                    <a:pt x="327" y="38"/>
                  </a:lnTo>
                  <a:cubicBezTo>
                    <a:pt x="289" y="13"/>
                    <a:pt x="251" y="1"/>
                    <a:pt x="21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5" name="Google Shape;1285;p32"/>
            <p:cNvSpPr/>
            <p:nvPr/>
          </p:nvSpPr>
          <p:spPr>
            <a:xfrm>
              <a:off x="8042705" y="3400015"/>
              <a:ext cx="38280" cy="260810"/>
            </a:xfrm>
            <a:custGeom>
              <a:avLst/>
              <a:gdLst/>
              <a:ahLst/>
              <a:cxnLst/>
              <a:rect l="l" t="t" r="r" b="b"/>
              <a:pathLst>
                <a:path w="1279" h="8714" extrusionOk="0">
                  <a:moveTo>
                    <a:pt x="852" y="619"/>
                  </a:moveTo>
                  <a:lnTo>
                    <a:pt x="852" y="7912"/>
                  </a:lnTo>
                  <a:lnTo>
                    <a:pt x="426" y="8138"/>
                  </a:lnTo>
                  <a:lnTo>
                    <a:pt x="426" y="919"/>
                  </a:lnTo>
                  <a:lnTo>
                    <a:pt x="852" y="619"/>
                  </a:lnTo>
                  <a:close/>
                  <a:moveTo>
                    <a:pt x="1061" y="1"/>
                  </a:moveTo>
                  <a:cubicBezTo>
                    <a:pt x="1020" y="1"/>
                    <a:pt x="982" y="13"/>
                    <a:pt x="952" y="42"/>
                  </a:cubicBezTo>
                  <a:lnTo>
                    <a:pt x="100" y="669"/>
                  </a:lnTo>
                  <a:cubicBezTo>
                    <a:pt x="50" y="694"/>
                    <a:pt x="0" y="769"/>
                    <a:pt x="0" y="819"/>
                  </a:cubicBezTo>
                  <a:lnTo>
                    <a:pt x="0" y="8513"/>
                  </a:lnTo>
                  <a:cubicBezTo>
                    <a:pt x="0" y="8589"/>
                    <a:pt x="50" y="8639"/>
                    <a:pt x="100" y="8689"/>
                  </a:cubicBezTo>
                  <a:cubicBezTo>
                    <a:pt x="150" y="8714"/>
                    <a:pt x="176" y="8714"/>
                    <a:pt x="226" y="8714"/>
                  </a:cubicBezTo>
                  <a:cubicBezTo>
                    <a:pt x="251" y="8714"/>
                    <a:pt x="276" y="8714"/>
                    <a:pt x="326" y="8689"/>
                  </a:cubicBezTo>
                  <a:lnTo>
                    <a:pt x="1178" y="8213"/>
                  </a:lnTo>
                  <a:cubicBezTo>
                    <a:pt x="1228" y="8163"/>
                    <a:pt x="1278" y="8087"/>
                    <a:pt x="1278" y="8012"/>
                  </a:cubicBezTo>
                  <a:lnTo>
                    <a:pt x="1278" y="193"/>
                  </a:lnTo>
                  <a:cubicBezTo>
                    <a:pt x="1278" y="117"/>
                    <a:pt x="1228" y="42"/>
                    <a:pt x="1153" y="17"/>
                  </a:cubicBezTo>
                  <a:cubicBezTo>
                    <a:pt x="1122" y="7"/>
                    <a:pt x="1091" y="1"/>
                    <a:pt x="106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6" name="Google Shape;1286;p32"/>
            <p:cNvSpPr/>
            <p:nvPr/>
          </p:nvSpPr>
          <p:spPr>
            <a:xfrm>
              <a:off x="7858905" y="3382506"/>
              <a:ext cx="215316" cy="158300"/>
            </a:xfrm>
            <a:custGeom>
              <a:avLst/>
              <a:gdLst/>
              <a:ahLst/>
              <a:cxnLst/>
              <a:rect l="l" t="t" r="r" b="b"/>
              <a:pathLst>
                <a:path w="7194" h="5289" extrusionOk="0">
                  <a:moveTo>
                    <a:pt x="7194" y="1"/>
                  </a:moveTo>
                  <a:lnTo>
                    <a:pt x="1" y="4186"/>
                  </a:lnTo>
                  <a:lnTo>
                    <a:pt x="1" y="5289"/>
                  </a:lnTo>
                  <a:lnTo>
                    <a:pt x="7194" y="1053"/>
                  </a:lnTo>
                  <a:lnTo>
                    <a:pt x="7194"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7" name="Google Shape;1287;p32"/>
            <p:cNvSpPr/>
            <p:nvPr/>
          </p:nvSpPr>
          <p:spPr>
            <a:xfrm>
              <a:off x="7668370" y="3273740"/>
              <a:ext cx="405851" cy="234083"/>
            </a:xfrm>
            <a:custGeom>
              <a:avLst/>
              <a:gdLst/>
              <a:ahLst/>
              <a:cxnLst/>
              <a:rect l="l" t="t" r="r" b="b"/>
              <a:pathLst>
                <a:path w="13560" h="7821" extrusionOk="0">
                  <a:moveTo>
                    <a:pt x="7269" y="1"/>
                  </a:moveTo>
                  <a:lnTo>
                    <a:pt x="1" y="4211"/>
                  </a:lnTo>
                  <a:lnTo>
                    <a:pt x="6367" y="7820"/>
                  </a:lnTo>
                  <a:lnTo>
                    <a:pt x="13560" y="3635"/>
                  </a:lnTo>
                  <a:lnTo>
                    <a:pt x="7269"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8" name="Google Shape;1288;p32"/>
            <p:cNvSpPr/>
            <p:nvPr/>
          </p:nvSpPr>
          <p:spPr>
            <a:xfrm>
              <a:off x="7668370" y="2932449"/>
              <a:ext cx="217561" cy="467357"/>
            </a:xfrm>
            <a:custGeom>
              <a:avLst/>
              <a:gdLst/>
              <a:ahLst/>
              <a:cxnLst/>
              <a:rect l="l" t="t" r="r" b="b"/>
              <a:pathLst>
                <a:path w="7269" h="15615" extrusionOk="0">
                  <a:moveTo>
                    <a:pt x="7269" y="0"/>
                  </a:moveTo>
                  <a:lnTo>
                    <a:pt x="1" y="4160"/>
                  </a:lnTo>
                  <a:lnTo>
                    <a:pt x="1" y="15614"/>
                  </a:lnTo>
                  <a:lnTo>
                    <a:pt x="7269" y="11404"/>
                  </a:lnTo>
                  <a:lnTo>
                    <a:pt x="7269"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9" name="Google Shape;1289;p32"/>
            <p:cNvSpPr/>
            <p:nvPr/>
          </p:nvSpPr>
          <p:spPr>
            <a:xfrm>
              <a:off x="7661636" y="2926612"/>
              <a:ext cx="230311" cy="479928"/>
            </a:xfrm>
            <a:custGeom>
              <a:avLst/>
              <a:gdLst/>
              <a:ahLst/>
              <a:cxnLst/>
              <a:rect l="l" t="t" r="r" b="b"/>
              <a:pathLst>
                <a:path w="7695" h="16035" extrusionOk="0">
                  <a:moveTo>
                    <a:pt x="7268" y="571"/>
                  </a:moveTo>
                  <a:lnTo>
                    <a:pt x="7268" y="11473"/>
                  </a:lnTo>
                  <a:lnTo>
                    <a:pt x="426" y="15458"/>
                  </a:lnTo>
                  <a:lnTo>
                    <a:pt x="426" y="4456"/>
                  </a:lnTo>
                  <a:lnTo>
                    <a:pt x="7268" y="571"/>
                  </a:lnTo>
                  <a:close/>
                  <a:moveTo>
                    <a:pt x="7485" y="1"/>
                  </a:moveTo>
                  <a:cubicBezTo>
                    <a:pt x="7450" y="1"/>
                    <a:pt x="7419" y="7"/>
                    <a:pt x="7394" y="20"/>
                  </a:cubicBezTo>
                  <a:lnTo>
                    <a:pt x="100" y="4155"/>
                  </a:lnTo>
                  <a:cubicBezTo>
                    <a:pt x="50" y="4205"/>
                    <a:pt x="0" y="4280"/>
                    <a:pt x="0" y="4355"/>
                  </a:cubicBezTo>
                  <a:lnTo>
                    <a:pt x="0" y="15809"/>
                  </a:lnTo>
                  <a:cubicBezTo>
                    <a:pt x="0" y="15884"/>
                    <a:pt x="50" y="15960"/>
                    <a:pt x="100" y="16010"/>
                  </a:cubicBezTo>
                  <a:cubicBezTo>
                    <a:pt x="151" y="16010"/>
                    <a:pt x="176" y="16035"/>
                    <a:pt x="226" y="16035"/>
                  </a:cubicBezTo>
                  <a:cubicBezTo>
                    <a:pt x="251" y="16035"/>
                    <a:pt x="276" y="16010"/>
                    <a:pt x="326" y="16010"/>
                  </a:cubicBezTo>
                  <a:lnTo>
                    <a:pt x="7594" y="11774"/>
                  </a:lnTo>
                  <a:cubicBezTo>
                    <a:pt x="7644" y="11749"/>
                    <a:pt x="7694" y="11674"/>
                    <a:pt x="7694" y="11599"/>
                  </a:cubicBezTo>
                  <a:lnTo>
                    <a:pt x="7694" y="195"/>
                  </a:lnTo>
                  <a:cubicBezTo>
                    <a:pt x="7694" y="120"/>
                    <a:pt x="7644" y="70"/>
                    <a:pt x="7594" y="20"/>
                  </a:cubicBezTo>
                  <a:cubicBezTo>
                    <a:pt x="7557" y="7"/>
                    <a:pt x="7519" y="1"/>
                    <a:pt x="748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0" name="Google Shape;1290;p32"/>
            <p:cNvSpPr/>
            <p:nvPr/>
          </p:nvSpPr>
          <p:spPr>
            <a:xfrm>
              <a:off x="7640625" y="2915927"/>
              <a:ext cx="245306" cy="141060"/>
            </a:xfrm>
            <a:custGeom>
              <a:avLst/>
              <a:gdLst/>
              <a:ahLst/>
              <a:cxnLst/>
              <a:rect l="l" t="t" r="r" b="b"/>
              <a:pathLst>
                <a:path w="8196" h="4713" extrusionOk="0">
                  <a:moveTo>
                    <a:pt x="7294" y="1"/>
                  </a:moveTo>
                  <a:lnTo>
                    <a:pt x="0" y="4261"/>
                  </a:lnTo>
                  <a:lnTo>
                    <a:pt x="928" y="4712"/>
                  </a:lnTo>
                  <a:lnTo>
                    <a:pt x="8196" y="552"/>
                  </a:lnTo>
                  <a:lnTo>
                    <a:pt x="7294"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1" name="Google Shape;1291;p32"/>
            <p:cNvSpPr/>
            <p:nvPr/>
          </p:nvSpPr>
          <p:spPr>
            <a:xfrm>
              <a:off x="8964609" y="4342690"/>
              <a:ext cx="27775" cy="246055"/>
            </a:xfrm>
            <a:custGeom>
              <a:avLst/>
              <a:gdLst/>
              <a:ahLst/>
              <a:cxnLst/>
              <a:rect l="l" t="t" r="r" b="b"/>
              <a:pathLst>
                <a:path w="928" h="8221" extrusionOk="0">
                  <a:moveTo>
                    <a:pt x="0" y="0"/>
                  </a:moveTo>
                  <a:lnTo>
                    <a:pt x="0" y="7644"/>
                  </a:lnTo>
                  <a:lnTo>
                    <a:pt x="928" y="8221"/>
                  </a:lnTo>
                  <a:lnTo>
                    <a:pt x="928" y="526"/>
                  </a:lnTo>
                  <a:lnTo>
                    <a:pt x="0"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2" name="Google Shape;1292;p32"/>
            <p:cNvSpPr/>
            <p:nvPr/>
          </p:nvSpPr>
          <p:spPr>
            <a:xfrm>
              <a:off x="8957844" y="4336106"/>
              <a:ext cx="40555" cy="258655"/>
            </a:xfrm>
            <a:custGeom>
              <a:avLst/>
              <a:gdLst/>
              <a:ahLst/>
              <a:cxnLst/>
              <a:rect l="l" t="t" r="r" b="b"/>
              <a:pathLst>
                <a:path w="1355" h="8642" extrusionOk="0">
                  <a:moveTo>
                    <a:pt x="427" y="571"/>
                  </a:moveTo>
                  <a:lnTo>
                    <a:pt x="928" y="872"/>
                  </a:lnTo>
                  <a:lnTo>
                    <a:pt x="928" y="8065"/>
                  </a:lnTo>
                  <a:lnTo>
                    <a:pt x="427" y="7739"/>
                  </a:lnTo>
                  <a:lnTo>
                    <a:pt x="427" y="571"/>
                  </a:lnTo>
                  <a:close/>
                  <a:moveTo>
                    <a:pt x="217" y="1"/>
                  </a:moveTo>
                  <a:cubicBezTo>
                    <a:pt x="182" y="1"/>
                    <a:pt x="151" y="7"/>
                    <a:pt x="126" y="20"/>
                  </a:cubicBezTo>
                  <a:cubicBezTo>
                    <a:pt x="51" y="70"/>
                    <a:pt x="1" y="145"/>
                    <a:pt x="1" y="220"/>
                  </a:cubicBezTo>
                  <a:lnTo>
                    <a:pt x="1" y="7864"/>
                  </a:lnTo>
                  <a:cubicBezTo>
                    <a:pt x="1" y="7939"/>
                    <a:pt x="51" y="8015"/>
                    <a:pt x="101" y="8040"/>
                  </a:cubicBezTo>
                  <a:lnTo>
                    <a:pt x="1028" y="8616"/>
                  </a:lnTo>
                  <a:cubicBezTo>
                    <a:pt x="1078" y="8641"/>
                    <a:pt x="1103" y="8641"/>
                    <a:pt x="1154" y="8641"/>
                  </a:cubicBezTo>
                  <a:cubicBezTo>
                    <a:pt x="1179" y="8641"/>
                    <a:pt x="1229" y="8641"/>
                    <a:pt x="1254" y="8616"/>
                  </a:cubicBezTo>
                  <a:cubicBezTo>
                    <a:pt x="1329" y="8566"/>
                    <a:pt x="1354" y="8516"/>
                    <a:pt x="1354" y="8441"/>
                  </a:cubicBezTo>
                  <a:lnTo>
                    <a:pt x="1354" y="746"/>
                  </a:lnTo>
                  <a:cubicBezTo>
                    <a:pt x="1354" y="671"/>
                    <a:pt x="1329" y="596"/>
                    <a:pt x="1254" y="571"/>
                  </a:cubicBezTo>
                  <a:lnTo>
                    <a:pt x="327" y="20"/>
                  </a:lnTo>
                  <a:cubicBezTo>
                    <a:pt x="289" y="7"/>
                    <a:pt x="251" y="1"/>
                    <a:pt x="217"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3" name="Google Shape;1293;p32"/>
            <p:cNvSpPr/>
            <p:nvPr/>
          </p:nvSpPr>
          <p:spPr>
            <a:xfrm>
              <a:off x="8992354" y="4339667"/>
              <a:ext cx="25530" cy="249077"/>
            </a:xfrm>
            <a:custGeom>
              <a:avLst/>
              <a:gdLst/>
              <a:ahLst/>
              <a:cxnLst/>
              <a:rect l="l" t="t" r="r" b="b"/>
              <a:pathLst>
                <a:path w="853" h="8322" extrusionOk="0">
                  <a:moveTo>
                    <a:pt x="853" y="1"/>
                  </a:moveTo>
                  <a:lnTo>
                    <a:pt x="1" y="627"/>
                  </a:lnTo>
                  <a:lnTo>
                    <a:pt x="1" y="8322"/>
                  </a:lnTo>
                  <a:lnTo>
                    <a:pt x="853" y="7820"/>
                  </a:lnTo>
                  <a:lnTo>
                    <a:pt x="853"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4" name="Google Shape;1294;p32"/>
            <p:cNvSpPr/>
            <p:nvPr/>
          </p:nvSpPr>
          <p:spPr>
            <a:xfrm>
              <a:off x="8985619" y="4333921"/>
              <a:ext cx="38280" cy="260840"/>
            </a:xfrm>
            <a:custGeom>
              <a:avLst/>
              <a:gdLst/>
              <a:ahLst/>
              <a:cxnLst/>
              <a:rect l="l" t="t" r="r" b="b"/>
              <a:pathLst>
                <a:path w="1279" h="8715" extrusionOk="0">
                  <a:moveTo>
                    <a:pt x="852" y="619"/>
                  </a:moveTo>
                  <a:lnTo>
                    <a:pt x="852" y="7887"/>
                  </a:lnTo>
                  <a:lnTo>
                    <a:pt x="426" y="8138"/>
                  </a:lnTo>
                  <a:lnTo>
                    <a:pt x="426" y="920"/>
                  </a:lnTo>
                  <a:lnTo>
                    <a:pt x="852" y="619"/>
                  </a:lnTo>
                  <a:close/>
                  <a:moveTo>
                    <a:pt x="1072" y="1"/>
                  </a:moveTo>
                  <a:cubicBezTo>
                    <a:pt x="1028" y="1"/>
                    <a:pt x="982" y="13"/>
                    <a:pt x="952" y="42"/>
                  </a:cubicBezTo>
                  <a:lnTo>
                    <a:pt x="100" y="644"/>
                  </a:lnTo>
                  <a:cubicBezTo>
                    <a:pt x="50" y="694"/>
                    <a:pt x="0" y="769"/>
                    <a:pt x="0" y="819"/>
                  </a:cubicBezTo>
                  <a:lnTo>
                    <a:pt x="0" y="8514"/>
                  </a:lnTo>
                  <a:cubicBezTo>
                    <a:pt x="0" y="8589"/>
                    <a:pt x="50" y="8639"/>
                    <a:pt x="125" y="8689"/>
                  </a:cubicBezTo>
                  <a:cubicBezTo>
                    <a:pt x="150" y="8714"/>
                    <a:pt x="175" y="8714"/>
                    <a:pt x="226" y="8714"/>
                  </a:cubicBezTo>
                  <a:cubicBezTo>
                    <a:pt x="251" y="8714"/>
                    <a:pt x="301" y="8714"/>
                    <a:pt x="326" y="8689"/>
                  </a:cubicBezTo>
                  <a:lnTo>
                    <a:pt x="1178" y="8213"/>
                  </a:lnTo>
                  <a:cubicBezTo>
                    <a:pt x="1228" y="8163"/>
                    <a:pt x="1278" y="8088"/>
                    <a:pt x="1278" y="8012"/>
                  </a:cubicBezTo>
                  <a:lnTo>
                    <a:pt x="1278" y="193"/>
                  </a:lnTo>
                  <a:cubicBezTo>
                    <a:pt x="1278" y="118"/>
                    <a:pt x="1228" y="42"/>
                    <a:pt x="1153" y="17"/>
                  </a:cubicBezTo>
                  <a:cubicBezTo>
                    <a:pt x="1132" y="7"/>
                    <a:pt x="1103" y="1"/>
                    <a:pt x="1072"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5" name="Google Shape;1295;p32"/>
            <p:cNvSpPr/>
            <p:nvPr/>
          </p:nvSpPr>
          <p:spPr>
            <a:xfrm>
              <a:off x="8772578" y="4233895"/>
              <a:ext cx="27775" cy="246084"/>
            </a:xfrm>
            <a:custGeom>
              <a:avLst/>
              <a:gdLst/>
              <a:ahLst/>
              <a:cxnLst/>
              <a:rect l="l" t="t" r="r" b="b"/>
              <a:pathLst>
                <a:path w="928" h="8222" extrusionOk="0">
                  <a:moveTo>
                    <a:pt x="0" y="1"/>
                  </a:moveTo>
                  <a:lnTo>
                    <a:pt x="0" y="7645"/>
                  </a:lnTo>
                  <a:lnTo>
                    <a:pt x="928" y="8222"/>
                  </a:lnTo>
                  <a:lnTo>
                    <a:pt x="928" y="552"/>
                  </a:lnTo>
                  <a:lnTo>
                    <a:pt x="0"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6" name="Google Shape;1296;p32"/>
            <p:cNvSpPr/>
            <p:nvPr/>
          </p:nvSpPr>
          <p:spPr>
            <a:xfrm>
              <a:off x="8766562" y="4227520"/>
              <a:ext cx="40555" cy="258475"/>
            </a:xfrm>
            <a:custGeom>
              <a:avLst/>
              <a:gdLst/>
              <a:ahLst/>
              <a:cxnLst/>
              <a:rect l="l" t="t" r="r" b="b"/>
              <a:pathLst>
                <a:path w="1355" h="8636" extrusionOk="0">
                  <a:moveTo>
                    <a:pt x="427" y="590"/>
                  </a:moveTo>
                  <a:lnTo>
                    <a:pt x="928" y="866"/>
                  </a:lnTo>
                  <a:lnTo>
                    <a:pt x="928" y="8059"/>
                  </a:lnTo>
                  <a:lnTo>
                    <a:pt x="427" y="7758"/>
                  </a:lnTo>
                  <a:lnTo>
                    <a:pt x="427" y="590"/>
                  </a:lnTo>
                  <a:close/>
                  <a:moveTo>
                    <a:pt x="214" y="1"/>
                  </a:moveTo>
                  <a:cubicBezTo>
                    <a:pt x="176" y="1"/>
                    <a:pt x="139" y="13"/>
                    <a:pt x="101" y="39"/>
                  </a:cubicBezTo>
                  <a:cubicBezTo>
                    <a:pt x="51" y="64"/>
                    <a:pt x="1" y="139"/>
                    <a:pt x="1" y="214"/>
                  </a:cubicBezTo>
                  <a:lnTo>
                    <a:pt x="1" y="7858"/>
                  </a:lnTo>
                  <a:cubicBezTo>
                    <a:pt x="1" y="7933"/>
                    <a:pt x="51" y="8008"/>
                    <a:pt x="101" y="8059"/>
                  </a:cubicBezTo>
                  <a:lnTo>
                    <a:pt x="1028" y="8610"/>
                  </a:lnTo>
                  <a:cubicBezTo>
                    <a:pt x="1053" y="8635"/>
                    <a:pt x="1103" y="8635"/>
                    <a:pt x="1129" y="8635"/>
                  </a:cubicBezTo>
                  <a:cubicBezTo>
                    <a:pt x="1179" y="8635"/>
                    <a:pt x="1204" y="8635"/>
                    <a:pt x="1254" y="8610"/>
                  </a:cubicBezTo>
                  <a:cubicBezTo>
                    <a:pt x="1304" y="8585"/>
                    <a:pt x="1354" y="8510"/>
                    <a:pt x="1354" y="8435"/>
                  </a:cubicBezTo>
                  <a:lnTo>
                    <a:pt x="1354" y="765"/>
                  </a:lnTo>
                  <a:cubicBezTo>
                    <a:pt x="1354" y="690"/>
                    <a:pt x="1304" y="615"/>
                    <a:pt x="1254" y="565"/>
                  </a:cubicBezTo>
                  <a:lnTo>
                    <a:pt x="327" y="39"/>
                  </a:lnTo>
                  <a:cubicBezTo>
                    <a:pt x="289" y="13"/>
                    <a:pt x="251" y="1"/>
                    <a:pt x="21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7" name="Google Shape;1297;p32"/>
            <p:cNvSpPr/>
            <p:nvPr/>
          </p:nvSpPr>
          <p:spPr>
            <a:xfrm>
              <a:off x="8800323" y="4250416"/>
              <a:ext cx="25530" cy="229563"/>
            </a:xfrm>
            <a:custGeom>
              <a:avLst/>
              <a:gdLst/>
              <a:ahLst/>
              <a:cxnLst/>
              <a:rect l="l" t="t" r="r" b="b"/>
              <a:pathLst>
                <a:path w="853" h="7670" extrusionOk="0">
                  <a:moveTo>
                    <a:pt x="1" y="0"/>
                  </a:moveTo>
                  <a:lnTo>
                    <a:pt x="1" y="7670"/>
                  </a:lnTo>
                  <a:lnTo>
                    <a:pt x="853" y="7193"/>
                  </a:lnTo>
                  <a:lnTo>
                    <a:pt x="853" y="477"/>
                  </a:lnTo>
                  <a:lnTo>
                    <a:pt x="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8" name="Google Shape;1298;p32"/>
            <p:cNvSpPr/>
            <p:nvPr/>
          </p:nvSpPr>
          <p:spPr>
            <a:xfrm>
              <a:off x="8794337" y="4243861"/>
              <a:ext cx="38280" cy="242134"/>
            </a:xfrm>
            <a:custGeom>
              <a:avLst/>
              <a:gdLst/>
              <a:ahLst/>
              <a:cxnLst/>
              <a:rect l="l" t="t" r="r" b="b"/>
              <a:pathLst>
                <a:path w="1279" h="8090" extrusionOk="0">
                  <a:moveTo>
                    <a:pt x="426" y="570"/>
                  </a:moveTo>
                  <a:lnTo>
                    <a:pt x="852" y="821"/>
                  </a:lnTo>
                  <a:lnTo>
                    <a:pt x="852" y="7287"/>
                  </a:lnTo>
                  <a:lnTo>
                    <a:pt x="426" y="7538"/>
                  </a:lnTo>
                  <a:lnTo>
                    <a:pt x="426" y="570"/>
                  </a:lnTo>
                  <a:close/>
                  <a:moveTo>
                    <a:pt x="213" y="0"/>
                  </a:moveTo>
                  <a:cubicBezTo>
                    <a:pt x="175" y="0"/>
                    <a:pt x="138" y="6"/>
                    <a:pt x="100" y="19"/>
                  </a:cubicBezTo>
                  <a:cubicBezTo>
                    <a:pt x="50" y="69"/>
                    <a:pt x="0" y="144"/>
                    <a:pt x="0" y="219"/>
                  </a:cubicBezTo>
                  <a:lnTo>
                    <a:pt x="0" y="7889"/>
                  </a:lnTo>
                  <a:cubicBezTo>
                    <a:pt x="0" y="7964"/>
                    <a:pt x="50" y="8039"/>
                    <a:pt x="100" y="8064"/>
                  </a:cubicBezTo>
                  <a:cubicBezTo>
                    <a:pt x="150" y="8089"/>
                    <a:pt x="175" y="8089"/>
                    <a:pt x="201" y="8089"/>
                  </a:cubicBezTo>
                  <a:cubicBezTo>
                    <a:pt x="251" y="8089"/>
                    <a:pt x="276" y="8089"/>
                    <a:pt x="326" y="8064"/>
                  </a:cubicBezTo>
                  <a:lnTo>
                    <a:pt x="1153" y="7588"/>
                  </a:lnTo>
                  <a:cubicBezTo>
                    <a:pt x="1228" y="7563"/>
                    <a:pt x="1278" y="7488"/>
                    <a:pt x="1278" y="7412"/>
                  </a:cubicBezTo>
                  <a:lnTo>
                    <a:pt x="1278" y="696"/>
                  </a:lnTo>
                  <a:cubicBezTo>
                    <a:pt x="1278" y="620"/>
                    <a:pt x="1228" y="570"/>
                    <a:pt x="1153" y="520"/>
                  </a:cubicBezTo>
                  <a:lnTo>
                    <a:pt x="326" y="19"/>
                  </a:lnTo>
                  <a:cubicBezTo>
                    <a:pt x="288" y="6"/>
                    <a:pt x="251" y="0"/>
                    <a:pt x="213"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9" name="Google Shape;1299;p32"/>
            <p:cNvSpPr/>
            <p:nvPr/>
          </p:nvSpPr>
          <p:spPr>
            <a:xfrm>
              <a:off x="9153646" y="4228657"/>
              <a:ext cx="27775" cy="246084"/>
            </a:xfrm>
            <a:custGeom>
              <a:avLst/>
              <a:gdLst/>
              <a:ahLst/>
              <a:cxnLst/>
              <a:rect l="l" t="t" r="r" b="b"/>
              <a:pathLst>
                <a:path w="928" h="8222" extrusionOk="0">
                  <a:moveTo>
                    <a:pt x="0" y="1"/>
                  </a:moveTo>
                  <a:lnTo>
                    <a:pt x="0" y="7645"/>
                  </a:lnTo>
                  <a:lnTo>
                    <a:pt x="927" y="8221"/>
                  </a:lnTo>
                  <a:lnTo>
                    <a:pt x="927" y="527"/>
                  </a:lnTo>
                  <a:lnTo>
                    <a:pt x="0"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0" name="Google Shape;1300;p32"/>
            <p:cNvSpPr/>
            <p:nvPr/>
          </p:nvSpPr>
          <p:spPr>
            <a:xfrm>
              <a:off x="9146882" y="4222102"/>
              <a:ext cx="40525" cy="258625"/>
            </a:xfrm>
            <a:custGeom>
              <a:avLst/>
              <a:gdLst/>
              <a:ahLst/>
              <a:cxnLst/>
              <a:rect l="l" t="t" r="r" b="b"/>
              <a:pathLst>
                <a:path w="1354" h="8641" extrusionOk="0">
                  <a:moveTo>
                    <a:pt x="427" y="570"/>
                  </a:moveTo>
                  <a:lnTo>
                    <a:pt x="928" y="871"/>
                  </a:lnTo>
                  <a:lnTo>
                    <a:pt x="928" y="8064"/>
                  </a:lnTo>
                  <a:lnTo>
                    <a:pt x="427" y="7738"/>
                  </a:lnTo>
                  <a:lnTo>
                    <a:pt x="427" y="570"/>
                  </a:lnTo>
                  <a:close/>
                  <a:moveTo>
                    <a:pt x="214" y="0"/>
                  </a:moveTo>
                  <a:cubicBezTo>
                    <a:pt x="176" y="0"/>
                    <a:pt x="138" y="6"/>
                    <a:pt x="101" y="19"/>
                  </a:cubicBezTo>
                  <a:cubicBezTo>
                    <a:pt x="51" y="69"/>
                    <a:pt x="1" y="144"/>
                    <a:pt x="1" y="220"/>
                  </a:cubicBezTo>
                  <a:lnTo>
                    <a:pt x="1" y="7864"/>
                  </a:lnTo>
                  <a:cubicBezTo>
                    <a:pt x="1" y="7939"/>
                    <a:pt x="51" y="8014"/>
                    <a:pt x="101" y="8039"/>
                  </a:cubicBezTo>
                  <a:lnTo>
                    <a:pt x="1028" y="8616"/>
                  </a:lnTo>
                  <a:cubicBezTo>
                    <a:pt x="1078" y="8641"/>
                    <a:pt x="1103" y="8641"/>
                    <a:pt x="1153" y="8641"/>
                  </a:cubicBezTo>
                  <a:cubicBezTo>
                    <a:pt x="1178" y="8641"/>
                    <a:pt x="1204" y="8641"/>
                    <a:pt x="1254" y="8616"/>
                  </a:cubicBezTo>
                  <a:cubicBezTo>
                    <a:pt x="1304" y="8565"/>
                    <a:pt x="1354" y="8515"/>
                    <a:pt x="1354" y="8440"/>
                  </a:cubicBezTo>
                  <a:lnTo>
                    <a:pt x="1354" y="746"/>
                  </a:lnTo>
                  <a:cubicBezTo>
                    <a:pt x="1354" y="671"/>
                    <a:pt x="1304" y="595"/>
                    <a:pt x="1254" y="570"/>
                  </a:cubicBezTo>
                  <a:lnTo>
                    <a:pt x="326" y="19"/>
                  </a:lnTo>
                  <a:cubicBezTo>
                    <a:pt x="289" y="6"/>
                    <a:pt x="251" y="0"/>
                    <a:pt x="214"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1" name="Google Shape;1301;p32"/>
            <p:cNvSpPr/>
            <p:nvPr/>
          </p:nvSpPr>
          <p:spPr>
            <a:xfrm>
              <a:off x="9181392" y="4225664"/>
              <a:ext cx="24782" cy="249077"/>
            </a:xfrm>
            <a:custGeom>
              <a:avLst/>
              <a:gdLst/>
              <a:ahLst/>
              <a:cxnLst/>
              <a:rect l="l" t="t" r="r" b="b"/>
              <a:pathLst>
                <a:path w="828" h="8322" extrusionOk="0">
                  <a:moveTo>
                    <a:pt x="827" y="0"/>
                  </a:moveTo>
                  <a:lnTo>
                    <a:pt x="0" y="627"/>
                  </a:lnTo>
                  <a:lnTo>
                    <a:pt x="0" y="8321"/>
                  </a:lnTo>
                  <a:lnTo>
                    <a:pt x="827" y="7820"/>
                  </a:lnTo>
                  <a:lnTo>
                    <a:pt x="827"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2" name="Google Shape;1302;p32"/>
            <p:cNvSpPr/>
            <p:nvPr/>
          </p:nvSpPr>
          <p:spPr>
            <a:xfrm>
              <a:off x="9174627" y="4219917"/>
              <a:ext cx="38310" cy="260810"/>
            </a:xfrm>
            <a:custGeom>
              <a:avLst/>
              <a:gdLst/>
              <a:ahLst/>
              <a:cxnLst/>
              <a:rect l="l" t="t" r="r" b="b"/>
              <a:pathLst>
                <a:path w="1280" h="8714" extrusionOk="0">
                  <a:moveTo>
                    <a:pt x="853" y="618"/>
                  </a:moveTo>
                  <a:lnTo>
                    <a:pt x="853" y="7887"/>
                  </a:lnTo>
                  <a:lnTo>
                    <a:pt x="427" y="8137"/>
                  </a:lnTo>
                  <a:lnTo>
                    <a:pt x="427" y="919"/>
                  </a:lnTo>
                  <a:lnTo>
                    <a:pt x="853" y="618"/>
                  </a:lnTo>
                  <a:close/>
                  <a:moveTo>
                    <a:pt x="1062" y="0"/>
                  </a:moveTo>
                  <a:cubicBezTo>
                    <a:pt x="1021" y="0"/>
                    <a:pt x="983" y="13"/>
                    <a:pt x="953" y="42"/>
                  </a:cubicBezTo>
                  <a:lnTo>
                    <a:pt x="101" y="643"/>
                  </a:lnTo>
                  <a:cubicBezTo>
                    <a:pt x="51" y="694"/>
                    <a:pt x="1" y="769"/>
                    <a:pt x="1" y="819"/>
                  </a:cubicBezTo>
                  <a:lnTo>
                    <a:pt x="1" y="8513"/>
                  </a:lnTo>
                  <a:cubicBezTo>
                    <a:pt x="1" y="8588"/>
                    <a:pt x="51" y="8638"/>
                    <a:pt x="101" y="8689"/>
                  </a:cubicBezTo>
                  <a:cubicBezTo>
                    <a:pt x="151" y="8714"/>
                    <a:pt x="176" y="8714"/>
                    <a:pt x="226" y="8714"/>
                  </a:cubicBezTo>
                  <a:cubicBezTo>
                    <a:pt x="251" y="8714"/>
                    <a:pt x="277" y="8714"/>
                    <a:pt x="327" y="8689"/>
                  </a:cubicBezTo>
                  <a:lnTo>
                    <a:pt x="1179" y="8212"/>
                  </a:lnTo>
                  <a:cubicBezTo>
                    <a:pt x="1229" y="8162"/>
                    <a:pt x="1279" y="8087"/>
                    <a:pt x="1279" y="8012"/>
                  </a:cubicBezTo>
                  <a:lnTo>
                    <a:pt x="1279" y="192"/>
                  </a:lnTo>
                  <a:cubicBezTo>
                    <a:pt x="1279" y="117"/>
                    <a:pt x="1229" y="42"/>
                    <a:pt x="1154" y="17"/>
                  </a:cubicBezTo>
                  <a:cubicBezTo>
                    <a:pt x="1123" y="6"/>
                    <a:pt x="1091" y="0"/>
                    <a:pt x="1062"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3" name="Google Shape;1303;p32"/>
            <p:cNvSpPr/>
            <p:nvPr/>
          </p:nvSpPr>
          <p:spPr>
            <a:xfrm>
              <a:off x="8772578" y="4204653"/>
              <a:ext cx="218309" cy="156055"/>
            </a:xfrm>
            <a:custGeom>
              <a:avLst/>
              <a:gdLst/>
              <a:ahLst/>
              <a:cxnLst/>
              <a:rect l="l" t="t" r="r" b="b"/>
              <a:pathLst>
                <a:path w="7294" h="5214" extrusionOk="0">
                  <a:moveTo>
                    <a:pt x="0" y="1"/>
                  </a:moveTo>
                  <a:lnTo>
                    <a:pt x="0" y="978"/>
                  </a:lnTo>
                  <a:lnTo>
                    <a:pt x="7293" y="5214"/>
                  </a:lnTo>
                  <a:lnTo>
                    <a:pt x="7293" y="4111"/>
                  </a:lnTo>
                  <a:lnTo>
                    <a:pt x="0"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4" name="Google Shape;1304;p32"/>
            <p:cNvSpPr/>
            <p:nvPr/>
          </p:nvSpPr>
          <p:spPr>
            <a:xfrm>
              <a:off x="8766562" y="4198278"/>
              <a:ext cx="230311" cy="168446"/>
            </a:xfrm>
            <a:custGeom>
              <a:avLst/>
              <a:gdLst/>
              <a:ahLst/>
              <a:cxnLst/>
              <a:rect l="l" t="t" r="r" b="b"/>
              <a:pathLst>
                <a:path w="7695" h="5628" extrusionOk="0">
                  <a:moveTo>
                    <a:pt x="427" y="564"/>
                  </a:moveTo>
                  <a:lnTo>
                    <a:pt x="7294" y="4449"/>
                  </a:lnTo>
                  <a:lnTo>
                    <a:pt x="7294" y="5051"/>
                  </a:lnTo>
                  <a:lnTo>
                    <a:pt x="427" y="1066"/>
                  </a:lnTo>
                  <a:lnTo>
                    <a:pt x="427" y="564"/>
                  </a:lnTo>
                  <a:close/>
                  <a:moveTo>
                    <a:pt x="211" y="0"/>
                  </a:moveTo>
                  <a:cubicBezTo>
                    <a:pt x="176" y="0"/>
                    <a:pt x="139" y="13"/>
                    <a:pt x="101" y="38"/>
                  </a:cubicBezTo>
                  <a:cubicBezTo>
                    <a:pt x="26" y="63"/>
                    <a:pt x="1" y="138"/>
                    <a:pt x="1" y="214"/>
                  </a:cubicBezTo>
                  <a:lnTo>
                    <a:pt x="1" y="1191"/>
                  </a:lnTo>
                  <a:cubicBezTo>
                    <a:pt x="1" y="1266"/>
                    <a:pt x="26" y="1341"/>
                    <a:pt x="101" y="1366"/>
                  </a:cubicBezTo>
                  <a:lnTo>
                    <a:pt x="7394" y="5602"/>
                  </a:lnTo>
                  <a:cubicBezTo>
                    <a:pt x="7419" y="5627"/>
                    <a:pt x="7469" y="5627"/>
                    <a:pt x="7494" y="5627"/>
                  </a:cubicBezTo>
                  <a:cubicBezTo>
                    <a:pt x="7520" y="5627"/>
                    <a:pt x="7570" y="5627"/>
                    <a:pt x="7595" y="5602"/>
                  </a:cubicBezTo>
                  <a:cubicBezTo>
                    <a:pt x="7670" y="5577"/>
                    <a:pt x="7695" y="5502"/>
                    <a:pt x="7695" y="5427"/>
                  </a:cubicBezTo>
                  <a:lnTo>
                    <a:pt x="7695" y="4324"/>
                  </a:lnTo>
                  <a:cubicBezTo>
                    <a:pt x="7695" y="4249"/>
                    <a:pt x="7670" y="4173"/>
                    <a:pt x="7595" y="4148"/>
                  </a:cubicBezTo>
                  <a:lnTo>
                    <a:pt x="301" y="38"/>
                  </a:lnTo>
                  <a:cubicBezTo>
                    <a:pt x="276" y="13"/>
                    <a:pt x="245" y="0"/>
                    <a:pt x="21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5" name="Google Shape;1305;p32"/>
            <p:cNvSpPr/>
            <p:nvPr/>
          </p:nvSpPr>
          <p:spPr>
            <a:xfrm>
              <a:off x="8990857" y="4202408"/>
              <a:ext cx="215316" cy="158300"/>
            </a:xfrm>
            <a:custGeom>
              <a:avLst/>
              <a:gdLst/>
              <a:ahLst/>
              <a:cxnLst/>
              <a:rect l="l" t="t" r="r" b="b"/>
              <a:pathLst>
                <a:path w="7194" h="5289" extrusionOk="0">
                  <a:moveTo>
                    <a:pt x="7193" y="0"/>
                  </a:moveTo>
                  <a:lnTo>
                    <a:pt x="0" y="4186"/>
                  </a:lnTo>
                  <a:lnTo>
                    <a:pt x="0" y="5289"/>
                  </a:lnTo>
                  <a:lnTo>
                    <a:pt x="7193" y="1053"/>
                  </a:lnTo>
                  <a:lnTo>
                    <a:pt x="7193"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6" name="Google Shape;1306;p32"/>
            <p:cNvSpPr/>
            <p:nvPr/>
          </p:nvSpPr>
          <p:spPr>
            <a:xfrm>
              <a:off x="8984841" y="4196602"/>
              <a:ext cx="228097" cy="170122"/>
            </a:xfrm>
            <a:custGeom>
              <a:avLst/>
              <a:gdLst/>
              <a:ahLst/>
              <a:cxnLst/>
              <a:rect l="l" t="t" r="r" b="b"/>
              <a:pathLst>
                <a:path w="7621" h="5684" extrusionOk="0">
                  <a:moveTo>
                    <a:pt x="7194" y="570"/>
                  </a:moveTo>
                  <a:lnTo>
                    <a:pt x="7194" y="1122"/>
                  </a:lnTo>
                  <a:lnTo>
                    <a:pt x="402" y="5107"/>
                  </a:lnTo>
                  <a:lnTo>
                    <a:pt x="402" y="4505"/>
                  </a:lnTo>
                  <a:lnTo>
                    <a:pt x="7194" y="570"/>
                  </a:lnTo>
                  <a:close/>
                  <a:moveTo>
                    <a:pt x="7407" y="0"/>
                  </a:moveTo>
                  <a:cubicBezTo>
                    <a:pt x="7369" y="0"/>
                    <a:pt x="7332" y="6"/>
                    <a:pt x="7294" y="19"/>
                  </a:cubicBezTo>
                  <a:lnTo>
                    <a:pt x="101" y="4204"/>
                  </a:lnTo>
                  <a:cubicBezTo>
                    <a:pt x="26" y="4229"/>
                    <a:pt x="1" y="4305"/>
                    <a:pt x="1" y="4380"/>
                  </a:cubicBezTo>
                  <a:lnTo>
                    <a:pt x="1" y="5483"/>
                  </a:lnTo>
                  <a:cubicBezTo>
                    <a:pt x="1" y="5558"/>
                    <a:pt x="26" y="5633"/>
                    <a:pt x="101" y="5658"/>
                  </a:cubicBezTo>
                  <a:cubicBezTo>
                    <a:pt x="126" y="5683"/>
                    <a:pt x="176" y="5683"/>
                    <a:pt x="201" y="5683"/>
                  </a:cubicBezTo>
                  <a:cubicBezTo>
                    <a:pt x="227" y="5683"/>
                    <a:pt x="277" y="5683"/>
                    <a:pt x="302" y="5658"/>
                  </a:cubicBezTo>
                  <a:lnTo>
                    <a:pt x="7520" y="1422"/>
                  </a:lnTo>
                  <a:cubicBezTo>
                    <a:pt x="7570" y="1397"/>
                    <a:pt x="7620" y="1322"/>
                    <a:pt x="7620" y="1247"/>
                  </a:cubicBezTo>
                  <a:lnTo>
                    <a:pt x="7620" y="194"/>
                  </a:lnTo>
                  <a:cubicBezTo>
                    <a:pt x="7620" y="119"/>
                    <a:pt x="7570" y="69"/>
                    <a:pt x="7520" y="19"/>
                  </a:cubicBezTo>
                  <a:cubicBezTo>
                    <a:pt x="7482" y="6"/>
                    <a:pt x="7445" y="0"/>
                    <a:pt x="740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7" name="Google Shape;1307;p32"/>
            <p:cNvSpPr/>
            <p:nvPr/>
          </p:nvSpPr>
          <p:spPr>
            <a:xfrm>
              <a:off x="8772578" y="4077870"/>
              <a:ext cx="433596" cy="249826"/>
            </a:xfrm>
            <a:custGeom>
              <a:avLst/>
              <a:gdLst/>
              <a:ahLst/>
              <a:cxnLst/>
              <a:rect l="l" t="t" r="r" b="b"/>
              <a:pathLst>
                <a:path w="14487" h="8347" extrusionOk="0">
                  <a:moveTo>
                    <a:pt x="7293" y="1"/>
                  </a:moveTo>
                  <a:lnTo>
                    <a:pt x="0" y="4237"/>
                  </a:lnTo>
                  <a:lnTo>
                    <a:pt x="7293" y="8347"/>
                  </a:lnTo>
                  <a:lnTo>
                    <a:pt x="14486" y="4161"/>
                  </a:lnTo>
                  <a:lnTo>
                    <a:pt x="7293"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8" name="Google Shape;1308;p32"/>
            <p:cNvSpPr/>
            <p:nvPr/>
          </p:nvSpPr>
          <p:spPr>
            <a:xfrm>
              <a:off x="8766562" y="4072063"/>
              <a:ext cx="446376" cy="262396"/>
            </a:xfrm>
            <a:custGeom>
              <a:avLst/>
              <a:gdLst/>
              <a:ahLst/>
              <a:cxnLst/>
              <a:rect l="l" t="t" r="r" b="b"/>
              <a:pathLst>
                <a:path w="14914" h="8767" extrusionOk="0">
                  <a:moveTo>
                    <a:pt x="7494" y="446"/>
                  </a:moveTo>
                  <a:lnTo>
                    <a:pt x="14286" y="4355"/>
                  </a:lnTo>
                  <a:lnTo>
                    <a:pt x="7494" y="8315"/>
                  </a:lnTo>
                  <a:lnTo>
                    <a:pt x="627" y="4431"/>
                  </a:lnTo>
                  <a:lnTo>
                    <a:pt x="7494" y="446"/>
                  </a:lnTo>
                  <a:close/>
                  <a:moveTo>
                    <a:pt x="7494" y="1"/>
                  </a:moveTo>
                  <a:cubicBezTo>
                    <a:pt x="7457" y="1"/>
                    <a:pt x="7419" y="7"/>
                    <a:pt x="7394" y="19"/>
                  </a:cubicBezTo>
                  <a:lnTo>
                    <a:pt x="101" y="4255"/>
                  </a:lnTo>
                  <a:cubicBezTo>
                    <a:pt x="26" y="4280"/>
                    <a:pt x="1" y="4355"/>
                    <a:pt x="1" y="4431"/>
                  </a:cubicBezTo>
                  <a:cubicBezTo>
                    <a:pt x="1" y="4506"/>
                    <a:pt x="26" y="4581"/>
                    <a:pt x="101" y="4606"/>
                  </a:cubicBezTo>
                  <a:lnTo>
                    <a:pt x="7394" y="8716"/>
                  </a:lnTo>
                  <a:cubicBezTo>
                    <a:pt x="7419" y="8741"/>
                    <a:pt x="7469" y="8766"/>
                    <a:pt x="7494" y="8766"/>
                  </a:cubicBezTo>
                  <a:cubicBezTo>
                    <a:pt x="7520" y="8766"/>
                    <a:pt x="7570" y="8741"/>
                    <a:pt x="7595" y="8716"/>
                  </a:cubicBezTo>
                  <a:lnTo>
                    <a:pt x="14813" y="4556"/>
                  </a:lnTo>
                  <a:cubicBezTo>
                    <a:pt x="14863" y="4506"/>
                    <a:pt x="14913" y="4431"/>
                    <a:pt x="14913" y="4355"/>
                  </a:cubicBezTo>
                  <a:cubicBezTo>
                    <a:pt x="14913" y="4280"/>
                    <a:pt x="14863" y="4230"/>
                    <a:pt x="14813" y="4180"/>
                  </a:cubicBezTo>
                  <a:lnTo>
                    <a:pt x="7595" y="19"/>
                  </a:lnTo>
                  <a:cubicBezTo>
                    <a:pt x="7570" y="7"/>
                    <a:pt x="7532" y="1"/>
                    <a:pt x="749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9" name="Google Shape;1309;p32"/>
            <p:cNvSpPr/>
            <p:nvPr/>
          </p:nvSpPr>
          <p:spPr>
            <a:xfrm>
              <a:off x="7279071" y="2437346"/>
              <a:ext cx="1198726" cy="729903"/>
            </a:xfrm>
            <a:custGeom>
              <a:avLst/>
              <a:gdLst/>
              <a:ahLst/>
              <a:cxnLst/>
              <a:rect l="l" t="t" r="r" b="b"/>
              <a:pathLst>
                <a:path w="40051" h="24387" extrusionOk="0">
                  <a:moveTo>
                    <a:pt x="0" y="1"/>
                  </a:moveTo>
                  <a:lnTo>
                    <a:pt x="0" y="1078"/>
                  </a:lnTo>
                  <a:lnTo>
                    <a:pt x="40051" y="24387"/>
                  </a:lnTo>
                  <a:lnTo>
                    <a:pt x="40051" y="23334"/>
                  </a:lnTo>
                  <a:lnTo>
                    <a:pt x="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0" name="Google Shape;1310;p32"/>
            <p:cNvSpPr/>
            <p:nvPr/>
          </p:nvSpPr>
          <p:spPr>
            <a:xfrm>
              <a:off x="7279071" y="2422352"/>
              <a:ext cx="1227968" cy="713411"/>
            </a:xfrm>
            <a:custGeom>
              <a:avLst/>
              <a:gdLst/>
              <a:ahLst/>
              <a:cxnLst/>
              <a:rect l="l" t="t" r="r" b="b"/>
              <a:pathLst>
                <a:path w="41028" h="23836" extrusionOk="0">
                  <a:moveTo>
                    <a:pt x="902" y="0"/>
                  </a:moveTo>
                  <a:lnTo>
                    <a:pt x="0" y="502"/>
                  </a:lnTo>
                  <a:lnTo>
                    <a:pt x="40051" y="23835"/>
                  </a:lnTo>
                  <a:lnTo>
                    <a:pt x="41028" y="23284"/>
                  </a:lnTo>
                  <a:lnTo>
                    <a:pt x="902"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1" name="Google Shape;1311;p32"/>
            <p:cNvSpPr/>
            <p:nvPr/>
          </p:nvSpPr>
          <p:spPr>
            <a:xfrm>
              <a:off x="8477767" y="3119212"/>
              <a:ext cx="29272" cy="48038"/>
            </a:xfrm>
            <a:custGeom>
              <a:avLst/>
              <a:gdLst/>
              <a:ahLst/>
              <a:cxnLst/>
              <a:rect l="l" t="t" r="r" b="b"/>
              <a:pathLst>
                <a:path w="978" h="1605" extrusionOk="0">
                  <a:moveTo>
                    <a:pt x="978" y="1"/>
                  </a:moveTo>
                  <a:lnTo>
                    <a:pt x="1" y="552"/>
                  </a:lnTo>
                  <a:lnTo>
                    <a:pt x="1" y="1605"/>
                  </a:lnTo>
                  <a:lnTo>
                    <a:pt x="978" y="1053"/>
                  </a:lnTo>
                  <a:lnTo>
                    <a:pt x="978"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2" name="Google Shape;1312;p32"/>
            <p:cNvSpPr/>
            <p:nvPr/>
          </p:nvSpPr>
          <p:spPr>
            <a:xfrm>
              <a:off x="7279071" y="2469611"/>
              <a:ext cx="323334" cy="1463517"/>
            </a:xfrm>
            <a:custGeom>
              <a:avLst/>
              <a:gdLst/>
              <a:ahLst/>
              <a:cxnLst/>
              <a:rect l="l" t="t" r="r" b="b"/>
              <a:pathLst>
                <a:path w="10803" h="48898" extrusionOk="0">
                  <a:moveTo>
                    <a:pt x="0" y="0"/>
                  </a:moveTo>
                  <a:lnTo>
                    <a:pt x="0" y="42607"/>
                  </a:lnTo>
                  <a:lnTo>
                    <a:pt x="10802" y="48898"/>
                  </a:lnTo>
                  <a:lnTo>
                    <a:pt x="10802" y="6291"/>
                  </a:lnTo>
                  <a:lnTo>
                    <a:pt x="0"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3" name="Google Shape;1313;p32"/>
            <p:cNvSpPr/>
            <p:nvPr/>
          </p:nvSpPr>
          <p:spPr>
            <a:xfrm>
              <a:off x="7279071" y="2469611"/>
              <a:ext cx="22537" cy="1288756"/>
            </a:xfrm>
            <a:custGeom>
              <a:avLst/>
              <a:gdLst/>
              <a:ahLst/>
              <a:cxnLst/>
              <a:rect l="l" t="t" r="r" b="b"/>
              <a:pathLst>
                <a:path w="753" h="43059" extrusionOk="0">
                  <a:moveTo>
                    <a:pt x="0" y="0"/>
                  </a:moveTo>
                  <a:lnTo>
                    <a:pt x="0" y="42607"/>
                  </a:lnTo>
                  <a:lnTo>
                    <a:pt x="752" y="43058"/>
                  </a:lnTo>
                  <a:lnTo>
                    <a:pt x="752" y="426"/>
                  </a:lnTo>
                  <a:lnTo>
                    <a:pt x="0"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4" name="Google Shape;1314;p32"/>
            <p:cNvSpPr/>
            <p:nvPr/>
          </p:nvSpPr>
          <p:spPr>
            <a:xfrm>
              <a:off x="7325582" y="2497356"/>
              <a:ext cx="21759" cy="1288008"/>
            </a:xfrm>
            <a:custGeom>
              <a:avLst/>
              <a:gdLst/>
              <a:ahLst/>
              <a:cxnLst/>
              <a:rect l="l" t="t" r="r" b="b"/>
              <a:pathLst>
                <a:path w="727" h="43034" extrusionOk="0">
                  <a:moveTo>
                    <a:pt x="0" y="1"/>
                  </a:moveTo>
                  <a:lnTo>
                    <a:pt x="0" y="42607"/>
                  </a:lnTo>
                  <a:lnTo>
                    <a:pt x="727" y="43033"/>
                  </a:lnTo>
                  <a:lnTo>
                    <a:pt x="727" y="427"/>
                  </a:lnTo>
                  <a:lnTo>
                    <a:pt x="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5" name="Google Shape;1315;p32"/>
            <p:cNvSpPr/>
            <p:nvPr/>
          </p:nvSpPr>
          <p:spPr>
            <a:xfrm>
              <a:off x="7371315" y="2525101"/>
              <a:ext cx="22537" cy="1288008"/>
            </a:xfrm>
            <a:custGeom>
              <a:avLst/>
              <a:gdLst/>
              <a:ahLst/>
              <a:cxnLst/>
              <a:rect l="l" t="t" r="r" b="b"/>
              <a:pathLst>
                <a:path w="753" h="43034" extrusionOk="0">
                  <a:moveTo>
                    <a:pt x="1" y="1"/>
                  </a:moveTo>
                  <a:lnTo>
                    <a:pt x="1" y="42608"/>
                  </a:lnTo>
                  <a:lnTo>
                    <a:pt x="753" y="43034"/>
                  </a:lnTo>
                  <a:lnTo>
                    <a:pt x="753" y="427"/>
                  </a:lnTo>
                  <a:lnTo>
                    <a:pt x="1"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6" name="Google Shape;1316;p32"/>
            <p:cNvSpPr/>
            <p:nvPr/>
          </p:nvSpPr>
          <p:spPr>
            <a:xfrm>
              <a:off x="7417826" y="2552128"/>
              <a:ext cx="21789" cy="1288756"/>
            </a:xfrm>
            <a:custGeom>
              <a:avLst/>
              <a:gdLst/>
              <a:ahLst/>
              <a:cxnLst/>
              <a:rect l="l" t="t" r="r" b="b"/>
              <a:pathLst>
                <a:path w="728" h="43059" extrusionOk="0">
                  <a:moveTo>
                    <a:pt x="1" y="0"/>
                  </a:moveTo>
                  <a:lnTo>
                    <a:pt x="1" y="42607"/>
                  </a:lnTo>
                  <a:lnTo>
                    <a:pt x="728" y="43058"/>
                  </a:lnTo>
                  <a:lnTo>
                    <a:pt x="728" y="451"/>
                  </a:lnTo>
                  <a:lnTo>
                    <a:pt x="1"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7" name="Google Shape;1317;p32"/>
            <p:cNvSpPr/>
            <p:nvPr/>
          </p:nvSpPr>
          <p:spPr>
            <a:xfrm>
              <a:off x="7463589" y="2579873"/>
              <a:ext cx="22537" cy="1288756"/>
            </a:xfrm>
            <a:custGeom>
              <a:avLst/>
              <a:gdLst/>
              <a:ahLst/>
              <a:cxnLst/>
              <a:rect l="l" t="t" r="r" b="b"/>
              <a:pathLst>
                <a:path w="753" h="43059" extrusionOk="0">
                  <a:moveTo>
                    <a:pt x="1" y="1"/>
                  </a:moveTo>
                  <a:lnTo>
                    <a:pt x="1" y="42607"/>
                  </a:lnTo>
                  <a:lnTo>
                    <a:pt x="753" y="43058"/>
                  </a:lnTo>
                  <a:lnTo>
                    <a:pt x="753" y="452"/>
                  </a:lnTo>
                  <a:lnTo>
                    <a:pt x="1"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8" name="Google Shape;1318;p32"/>
            <p:cNvSpPr/>
            <p:nvPr/>
          </p:nvSpPr>
          <p:spPr>
            <a:xfrm>
              <a:off x="7510100" y="2607618"/>
              <a:ext cx="21789" cy="1288008"/>
            </a:xfrm>
            <a:custGeom>
              <a:avLst/>
              <a:gdLst/>
              <a:ahLst/>
              <a:cxnLst/>
              <a:rect l="l" t="t" r="r" b="b"/>
              <a:pathLst>
                <a:path w="728" h="43034" extrusionOk="0">
                  <a:moveTo>
                    <a:pt x="1" y="1"/>
                  </a:moveTo>
                  <a:lnTo>
                    <a:pt x="1" y="42608"/>
                  </a:lnTo>
                  <a:lnTo>
                    <a:pt x="727" y="43034"/>
                  </a:lnTo>
                  <a:lnTo>
                    <a:pt x="727" y="427"/>
                  </a:lnTo>
                  <a:lnTo>
                    <a:pt x="1"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9" name="Google Shape;1319;p32"/>
            <p:cNvSpPr/>
            <p:nvPr/>
          </p:nvSpPr>
          <p:spPr>
            <a:xfrm>
              <a:off x="7555863" y="2635393"/>
              <a:ext cx="22537" cy="1287978"/>
            </a:xfrm>
            <a:custGeom>
              <a:avLst/>
              <a:gdLst/>
              <a:ahLst/>
              <a:cxnLst/>
              <a:rect l="l" t="t" r="r" b="b"/>
              <a:pathLst>
                <a:path w="753" h="43033" extrusionOk="0">
                  <a:moveTo>
                    <a:pt x="0" y="0"/>
                  </a:moveTo>
                  <a:lnTo>
                    <a:pt x="0" y="42607"/>
                  </a:lnTo>
                  <a:lnTo>
                    <a:pt x="752" y="43033"/>
                  </a:lnTo>
                  <a:lnTo>
                    <a:pt x="752" y="426"/>
                  </a:lnTo>
                  <a:lnTo>
                    <a:pt x="0"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0" name="Google Shape;1320;p32"/>
            <p:cNvSpPr/>
            <p:nvPr/>
          </p:nvSpPr>
          <p:spPr>
            <a:xfrm>
              <a:off x="7273055" y="2463236"/>
              <a:ext cx="336084" cy="1475908"/>
            </a:xfrm>
            <a:custGeom>
              <a:avLst/>
              <a:gdLst/>
              <a:ahLst/>
              <a:cxnLst/>
              <a:rect l="l" t="t" r="r" b="b"/>
              <a:pathLst>
                <a:path w="11229" h="49312" extrusionOk="0">
                  <a:moveTo>
                    <a:pt x="402" y="589"/>
                  </a:moveTo>
                  <a:lnTo>
                    <a:pt x="10803" y="6629"/>
                  </a:lnTo>
                  <a:lnTo>
                    <a:pt x="10803" y="48735"/>
                  </a:lnTo>
                  <a:lnTo>
                    <a:pt x="402" y="42695"/>
                  </a:lnTo>
                  <a:lnTo>
                    <a:pt x="402" y="589"/>
                  </a:lnTo>
                  <a:close/>
                  <a:moveTo>
                    <a:pt x="211" y="0"/>
                  </a:moveTo>
                  <a:cubicBezTo>
                    <a:pt x="176" y="0"/>
                    <a:pt x="139" y="13"/>
                    <a:pt x="101" y="38"/>
                  </a:cubicBezTo>
                  <a:cubicBezTo>
                    <a:pt x="26" y="63"/>
                    <a:pt x="1" y="138"/>
                    <a:pt x="1" y="213"/>
                  </a:cubicBezTo>
                  <a:lnTo>
                    <a:pt x="1" y="42820"/>
                  </a:lnTo>
                  <a:cubicBezTo>
                    <a:pt x="1" y="42895"/>
                    <a:pt x="26" y="42970"/>
                    <a:pt x="101" y="42995"/>
                  </a:cubicBezTo>
                  <a:lnTo>
                    <a:pt x="10903" y="49286"/>
                  </a:lnTo>
                  <a:cubicBezTo>
                    <a:pt x="10928" y="49311"/>
                    <a:pt x="10978" y="49311"/>
                    <a:pt x="11003" y="49311"/>
                  </a:cubicBezTo>
                  <a:cubicBezTo>
                    <a:pt x="11053" y="49311"/>
                    <a:pt x="11078" y="49311"/>
                    <a:pt x="11103" y="49286"/>
                  </a:cubicBezTo>
                  <a:cubicBezTo>
                    <a:pt x="11179" y="49261"/>
                    <a:pt x="11229" y="49186"/>
                    <a:pt x="11229" y="49111"/>
                  </a:cubicBezTo>
                  <a:lnTo>
                    <a:pt x="11229" y="6504"/>
                  </a:lnTo>
                  <a:cubicBezTo>
                    <a:pt x="11229" y="6429"/>
                    <a:pt x="11179" y="6354"/>
                    <a:pt x="11103" y="6329"/>
                  </a:cubicBezTo>
                  <a:lnTo>
                    <a:pt x="301" y="38"/>
                  </a:lnTo>
                  <a:cubicBezTo>
                    <a:pt x="276" y="13"/>
                    <a:pt x="245" y="0"/>
                    <a:pt x="21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1" name="Google Shape;1321;p32"/>
            <p:cNvSpPr/>
            <p:nvPr/>
          </p:nvSpPr>
          <p:spPr>
            <a:xfrm>
              <a:off x="7273055" y="2463236"/>
              <a:ext cx="34539" cy="1301117"/>
            </a:xfrm>
            <a:custGeom>
              <a:avLst/>
              <a:gdLst/>
              <a:ahLst/>
              <a:cxnLst/>
              <a:rect l="l" t="t" r="r" b="b"/>
              <a:pathLst>
                <a:path w="1154" h="43472" extrusionOk="0">
                  <a:moveTo>
                    <a:pt x="402" y="589"/>
                  </a:moveTo>
                  <a:lnTo>
                    <a:pt x="753" y="765"/>
                  </a:lnTo>
                  <a:lnTo>
                    <a:pt x="753" y="42895"/>
                  </a:lnTo>
                  <a:lnTo>
                    <a:pt x="402" y="42695"/>
                  </a:lnTo>
                  <a:lnTo>
                    <a:pt x="402" y="589"/>
                  </a:lnTo>
                  <a:close/>
                  <a:moveTo>
                    <a:pt x="211" y="0"/>
                  </a:moveTo>
                  <a:cubicBezTo>
                    <a:pt x="176" y="0"/>
                    <a:pt x="139" y="13"/>
                    <a:pt x="101" y="38"/>
                  </a:cubicBezTo>
                  <a:cubicBezTo>
                    <a:pt x="26" y="63"/>
                    <a:pt x="1" y="138"/>
                    <a:pt x="1" y="213"/>
                  </a:cubicBezTo>
                  <a:lnTo>
                    <a:pt x="1" y="42820"/>
                  </a:lnTo>
                  <a:cubicBezTo>
                    <a:pt x="1" y="42895"/>
                    <a:pt x="26" y="42970"/>
                    <a:pt x="101" y="42995"/>
                  </a:cubicBezTo>
                  <a:lnTo>
                    <a:pt x="853" y="43447"/>
                  </a:lnTo>
                  <a:cubicBezTo>
                    <a:pt x="878" y="43472"/>
                    <a:pt x="903" y="43472"/>
                    <a:pt x="953" y="43472"/>
                  </a:cubicBezTo>
                  <a:cubicBezTo>
                    <a:pt x="978" y="43472"/>
                    <a:pt x="1028" y="43472"/>
                    <a:pt x="1053" y="43447"/>
                  </a:cubicBezTo>
                  <a:cubicBezTo>
                    <a:pt x="1129" y="43396"/>
                    <a:pt x="1154" y="43346"/>
                    <a:pt x="1154" y="43271"/>
                  </a:cubicBezTo>
                  <a:lnTo>
                    <a:pt x="1154" y="639"/>
                  </a:lnTo>
                  <a:cubicBezTo>
                    <a:pt x="1154" y="589"/>
                    <a:pt x="1129" y="514"/>
                    <a:pt x="1053" y="464"/>
                  </a:cubicBezTo>
                  <a:lnTo>
                    <a:pt x="301" y="38"/>
                  </a:lnTo>
                  <a:cubicBezTo>
                    <a:pt x="276" y="13"/>
                    <a:pt x="245" y="0"/>
                    <a:pt x="21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2" name="Google Shape;1322;p32"/>
            <p:cNvSpPr/>
            <p:nvPr/>
          </p:nvSpPr>
          <p:spPr>
            <a:xfrm>
              <a:off x="7318818" y="2490981"/>
              <a:ext cx="35287" cy="1301117"/>
            </a:xfrm>
            <a:custGeom>
              <a:avLst/>
              <a:gdLst/>
              <a:ahLst/>
              <a:cxnLst/>
              <a:rect l="l" t="t" r="r" b="b"/>
              <a:pathLst>
                <a:path w="1179" h="43472" extrusionOk="0">
                  <a:moveTo>
                    <a:pt x="427" y="564"/>
                  </a:moveTo>
                  <a:lnTo>
                    <a:pt x="752" y="765"/>
                  </a:lnTo>
                  <a:lnTo>
                    <a:pt x="752" y="42896"/>
                  </a:lnTo>
                  <a:lnTo>
                    <a:pt x="427" y="42695"/>
                  </a:lnTo>
                  <a:lnTo>
                    <a:pt x="427" y="564"/>
                  </a:lnTo>
                  <a:close/>
                  <a:moveTo>
                    <a:pt x="214" y="1"/>
                  </a:moveTo>
                  <a:cubicBezTo>
                    <a:pt x="176" y="1"/>
                    <a:pt x="138" y="13"/>
                    <a:pt x="101" y="38"/>
                  </a:cubicBezTo>
                  <a:cubicBezTo>
                    <a:pt x="51" y="63"/>
                    <a:pt x="1" y="138"/>
                    <a:pt x="1" y="214"/>
                  </a:cubicBezTo>
                  <a:lnTo>
                    <a:pt x="1" y="42820"/>
                  </a:lnTo>
                  <a:cubicBezTo>
                    <a:pt x="1" y="42896"/>
                    <a:pt x="51" y="42971"/>
                    <a:pt x="101" y="42996"/>
                  </a:cubicBezTo>
                  <a:lnTo>
                    <a:pt x="853" y="43447"/>
                  </a:lnTo>
                  <a:cubicBezTo>
                    <a:pt x="903" y="43447"/>
                    <a:pt x="928" y="43472"/>
                    <a:pt x="953" y="43472"/>
                  </a:cubicBezTo>
                  <a:cubicBezTo>
                    <a:pt x="1003" y="43472"/>
                    <a:pt x="1028" y="43447"/>
                    <a:pt x="1078" y="43447"/>
                  </a:cubicBezTo>
                  <a:cubicBezTo>
                    <a:pt x="1128" y="43397"/>
                    <a:pt x="1178" y="43322"/>
                    <a:pt x="1178" y="43246"/>
                  </a:cubicBezTo>
                  <a:lnTo>
                    <a:pt x="1178" y="640"/>
                  </a:lnTo>
                  <a:cubicBezTo>
                    <a:pt x="1178" y="564"/>
                    <a:pt x="1128" y="514"/>
                    <a:pt x="1078" y="464"/>
                  </a:cubicBezTo>
                  <a:lnTo>
                    <a:pt x="326" y="38"/>
                  </a:lnTo>
                  <a:cubicBezTo>
                    <a:pt x="289" y="13"/>
                    <a:pt x="251" y="1"/>
                    <a:pt x="21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3" name="Google Shape;1323;p32"/>
            <p:cNvSpPr/>
            <p:nvPr/>
          </p:nvSpPr>
          <p:spPr>
            <a:xfrm>
              <a:off x="7365329" y="2518547"/>
              <a:ext cx="34539" cy="1300578"/>
            </a:xfrm>
            <a:custGeom>
              <a:avLst/>
              <a:gdLst/>
              <a:ahLst/>
              <a:cxnLst/>
              <a:rect l="l" t="t" r="r" b="b"/>
              <a:pathLst>
                <a:path w="1154" h="43454" extrusionOk="0">
                  <a:moveTo>
                    <a:pt x="401" y="571"/>
                  </a:moveTo>
                  <a:lnTo>
                    <a:pt x="752" y="771"/>
                  </a:lnTo>
                  <a:lnTo>
                    <a:pt x="752" y="42902"/>
                  </a:lnTo>
                  <a:lnTo>
                    <a:pt x="401" y="42701"/>
                  </a:lnTo>
                  <a:lnTo>
                    <a:pt x="401" y="571"/>
                  </a:lnTo>
                  <a:close/>
                  <a:moveTo>
                    <a:pt x="210" y="1"/>
                  </a:moveTo>
                  <a:cubicBezTo>
                    <a:pt x="176" y="1"/>
                    <a:pt x="138" y="7"/>
                    <a:pt x="101" y="19"/>
                  </a:cubicBezTo>
                  <a:cubicBezTo>
                    <a:pt x="25" y="70"/>
                    <a:pt x="0" y="145"/>
                    <a:pt x="0" y="220"/>
                  </a:cubicBezTo>
                  <a:lnTo>
                    <a:pt x="0" y="42827"/>
                  </a:lnTo>
                  <a:cubicBezTo>
                    <a:pt x="0" y="42902"/>
                    <a:pt x="25" y="42952"/>
                    <a:pt x="101" y="43002"/>
                  </a:cubicBezTo>
                  <a:lnTo>
                    <a:pt x="853" y="43428"/>
                  </a:lnTo>
                  <a:cubicBezTo>
                    <a:pt x="878" y="43453"/>
                    <a:pt x="903" y="43453"/>
                    <a:pt x="953" y="43453"/>
                  </a:cubicBezTo>
                  <a:cubicBezTo>
                    <a:pt x="978" y="43453"/>
                    <a:pt x="1028" y="43453"/>
                    <a:pt x="1053" y="43428"/>
                  </a:cubicBezTo>
                  <a:cubicBezTo>
                    <a:pt x="1128" y="43403"/>
                    <a:pt x="1153" y="43328"/>
                    <a:pt x="1153" y="43253"/>
                  </a:cubicBezTo>
                  <a:lnTo>
                    <a:pt x="1153" y="646"/>
                  </a:lnTo>
                  <a:cubicBezTo>
                    <a:pt x="1153" y="571"/>
                    <a:pt x="1128" y="496"/>
                    <a:pt x="1053" y="471"/>
                  </a:cubicBezTo>
                  <a:lnTo>
                    <a:pt x="301" y="19"/>
                  </a:lnTo>
                  <a:cubicBezTo>
                    <a:pt x="276" y="7"/>
                    <a:pt x="245" y="1"/>
                    <a:pt x="21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4" name="Google Shape;1324;p32"/>
            <p:cNvSpPr/>
            <p:nvPr/>
          </p:nvSpPr>
          <p:spPr>
            <a:xfrm>
              <a:off x="7411092" y="2546292"/>
              <a:ext cx="35287" cy="1300578"/>
            </a:xfrm>
            <a:custGeom>
              <a:avLst/>
              <a:gdLst/>
              <a:ahLst/>
              <a:cxnLst/>
              <a:rect l="l" t="t" r="r" b="b"/>
              <a:pathLst>
                <a:path w="1179" h="43454" extrusionOk="0">
                  <a:moveTo>
                    <a:pt x="426" y="571"/>
                  </a:moveTo>
                  <a:lnTo>
                    <a:pt x="752" y="772"/>
                  </a:lnTo>
                  <a:lnTo>
                    <a:pt x="752" y="42877"/>
                  </a:lnTo>
                  <a:lnTo>
                    <a:pt x="426" y="42702"/>
                  </a:lnTo>
                  <a:lnTo>
                    <a:pt x="426" y="571"/>
                  </a:lnTo>
                  <a:close/>
                  <a:moveTo>
                    <a:pt x="213" y="1"/>
                  </a:moveTo>
                  <a:cubicBezTo>
                    <a:pt x="176" y="1"/>
                    <a:pt x="138" y="7"/>
                    <a:pt x="100" y="20"/>
                  </a:cubicBezTo>
                  <a:cubicBezTo>
                    <a:pt x="50" y="70"/>
                    <a:pt x="0" y="120"/>
                    <a:pt x="0" y="195"/>
                  </a:cubicBezTo>
                  <a:lnTo>
                    <a:pt x="0" y="42827"/>
                  </a:lnTo>
                  <a:cubicBezTo>
                    <a:pt x="0" y="42877"/>
                    <a:pt x="50" y="42952"/>
                    <a:pt x="100" y="43002"/>
                  </a:cubicBezTo>
                  <a:lnTo>
                    <a:pt x="852" y="43429"/>
                  </a:lnTo>
                  <a:cubicBezTo>
                    <a:pt x="902" y="43454"/>
                    <a:pt x="928" y="43454"/>
                    <a:pt x="953" y="43454"/>
                  </a:cubicBezTo>
                  <a:cubicBezTo>
                    <a:pt x="1003" y="43454"/>
                    <a:pt x="1028" y="43454"/>
                    <a:pt x="1078" y="43429"/>
                  </a:cubicBezTo>
                  <a:cubicBezTo>
                    <a:pt x="1128" y="43403"/>
                    <a:pt x="1178" y="43328"/>
                    <a:pt x="1178" y="43253"/>
                  </a:cubicBezTo>
                  <a:lnTo>
                    <a:pt x="1178" y="646"/>
                  </a:lnTo>
                  <a:cubicBezTo>
                    <a:pt x="1178" y="571"/>
                    <a:pt x="1128" y="496"/>
                    <a:pt x="1078" y="471"/>
                  </a:cubicBezTo>
                  <a:lnTo>
                    <a:pt x="326" y="20"/>
                  </a:lnTo>
                  <a:cubicBezTo>
                    <a:pt x="288" y="7"/>
                    <a:pt x="251" y="1"/>
                    <a:pt x="21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5" name="Google Shape;1325;p32"/>
            <p:cNvSpPr/>
            <p:nvPr/>
          </p:nvSpPr>
          <p:spPr>
            <a:xfrm>
              <a:off x="7457603" y="2574067"/>
              <a:ext cx="34539" cy="1300548"/>
            </a:xfrm>
            <a:custGeom>
              <a:avLst/>
              <a:gdLst/>
              <a:ahLst/>
              <a:cxnLst/>
              <a:rect l="l" t="t" r="r" b="b"/>
              <a:pathLst>
                <a:path w="1154" h="43453" extrusionOk="0">
                  <a:moveTo>
                    <a:pt x="401" y="570"/>
                  </a:moveTo>
                  <a:lnTo>
                    <a:pt x="752" y="746"/>
                  </a:lnTo>
                  <a:lnTo>
                    <a:pt x="752" y="42876"/>
                  </a:lnTo>
                  <a:lnTo>
                    <a:pt x="401" y="42676"/>
                  </a:lnTo>
                  <a:lnTo>
                    <a:pt x="401" y="570"/>
                  </a:lnTo>
                  <a:close/>
                  <a:moveTo>
                    <a:pt x="210" y="0"/>
                  </a:moveTo>
                  <a:cubicBezTo>
                    <a:pt x="176" y="0"/>
                    <a:pt x="138" y="7"/>
                    <a:pt x="100" y="19"/>
                  </a:cubicBezTo>
                  <a:cubicBezTo>
                    <a:pt x="25" y="44"/>
                    <a:pt x="0" y="119"/>
                    <a:pt x="0" y="195"/>
                  </a:cubicBezTo>
                  <a:lnTo>
                    <a:pt x="0" y="42801"/>
                  </a:lnTo>
                  <a:cubicBezTo>
                    <a:pt x="0" y="42876"/>
                    <a:pt x="25" y="42952"/>
                    <a:pt x="100" y="42977"/>
                  </a:cubicBezTo>
                  <a:lnTo>
                    <a:pt x="852" y="43428"/>
                  </a:lnTo>
                  <a:cubicBezTo>
                    <a:pt x="877" y="43453"/>
                    <a:pt x="902" y="43453"/>
                    <a:pt x="953" y="43453"/>
                  </a:cubicBezTo>
                  <a:cubicBezTo>
                    <a:pt x="978" y="43453"/>
                    <a:pt x="1028" y="43453"/>
                    <a:pt x="1053" y="43428"/>
                  </a:cubicBezTo>
                  <a:cubicBezTo>
                    <a:pt x="1128" y="43378"/>
                    <a:pt x="1153" y="43328"/>
                    <a:pt x="1153" y="43252"/>
                  </a:cubicBezTo>
                  <a:lnTo>
                    <a:pt x="1153" y="646"/>
                  </a:lnTo>
                  <a:cubicBezTo>
                    <a:pt x="1153" y="570"/>
                    <a:pt x="1128" y="495"/>
                    <a:pt x="1053" y="445"/>
                  </a:cubicBezTo>
                  <a:lnTo>
                    <a:pt x="301" y="19"/>
                  </a:lnTo>
                  <a:cubicBezTo>
                    <a:pt x="276" y="7"/>
                    <a:pt x="244" y="0"/>
                    <a:pt x="21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6" name="Google Shape;1326;p32"/>
            <p:cNvSpPr/>
            <p:nvPr/>
          </p:nvSpPr>
          <p:spPr>
            <a:xfrm>
              <a:off x="7503336" y="2601243"/>
              <a:ext cx="35287" cy="1301147"/>
            </a:xfrm>
            <a:custGeom>
              <a:avLst/>
              <a:gdLst/>
              <a:ahLst/>
              <a:cxnLst/>
              <a:rect l="l" t="t" r="r" b="b"/>
              <a:pathLst>
                <a:path w="1179" h="43473" extrusionOk="0">
                  <a:moveTo>
                    <a:pt x="427" y="565"/>
                  </a:moveTo>
                  <a:lnTo>
                    <a:pt x="753" y="765"/>
                  </a:lnTo>
                  <a:lnTo>
                    <a:pt x="753" y="42896"/>
                  </a:lnTo>
                  <a:lnTo>
                    <a:pt x="427" y="42695"/>
                  </a:lnTo>
                  <a:lnTo>
                    <a:pt x="427" y="565"/>
                  </a:lnTo>
                  <a:close/>
                  <a:moveTo>
                    <a:pt x="214" y="1"/>
                  </a:moveTo>
                  <a:cubicBezTo>
                    <a:pt x="176" y="1"/>
                    <a:pt x="139" y="13"/>
                    <a:pt x="101" y="38"/>
                  </a:cubicBezTo>
                  <a:cubicBezTo>
                    <a:pt x="51" y="63"/>
                    <a:pt x="1" y="139"/>
                    <a:pt x="1" y="214"/>
                  </a:cubicBezTo>
                  <a:lnTo>
                    <a:pt x="1" y="42821"/>
                  </a:lnTo>
                  <a:cubicBezTo>
                    <a:pt x="1" y="42896"/>
                    <a:pt x="51" y="42971"/>
                    <a:pt x="101" y="42996"/>
                  </a:cubicBezTo>
                  <a:lnTo>
                    <a:pt x="853" y="43447"/>
                  </a:lnTo>
                  <a:cubicBezTo>
                    <a:pt x="903" y="43447"/>
                    <a:pt x="928" y="43472"/>
                    <a:pt x="953" y="43472"/>
                  </a:cubicBezTo>
                  <a:cubicBezTo>
                    <a:pt x="1003" y="43472"/>
                    <a:pt x="1029" y="43447"/>
                    <a:pt x="1079" y="43447"/>
                  </a:cubicBezTo>
                  <a:cubicBezTo>
                    <a:pt x="1129" y="43397"/>
                    <a:pt x="1179" y="43322"/>
                    <a:pt x="1179" y="43247"/>
                  </a:cubicBezTo>
                  <a:lnTo>
                    <a:pt x="1179" y="640"/>
                  </a:lnTo>
                  <a:cubicBezTo>
                    <a:pt x="1179" y="565"/>
                    <a:pt x="1129" y="515"/>
                    <a:pt x="1079" y="464"/>
                  </a:cubicBezTo>
                  <a:lnTo>
                    <a:pt x="327" y="38"/>
                  </a:lnTo>
                  <a:cubicBezTo>
                    <a:pt x="289" y="13"/>
                    <a:pt x="252" y="1"/>
                    <a:pt x="21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7" name="Google Shape;1327;p32"/>
            <p:cNvSpPr/>
            <p:nvPr/>
          </p:nvSpPr>
          <p:spPr>
            <a:xfrm>
              <a:off x="7549847" y="2629018"/>
              <a:ext cx="34539" cy="1300369"/>
            </a:xfrm>
            <a:custGeom>
              <a:avLst/>
              <a:gdLst/>
              <a:ahLst/>
              <a:cxnLst/>
              <a:rect l="l" t="t" r="r" b="b"/>
              <a:pathLst>
                <a:path w="1154" h="43447" extrusionOk="0">
                  <a:moveTo>
                    <a:pt x="402" y="564"/>
                  </a:moveTo>
                  <a:lnTo>
                    <a:pt x="753" y="765"/>
                  </a:lnTo>
                  <a:lnTo>
                    <a:pt x="753" y="42895"/>
                  </a:lnTo>
                  <a:lnTo>
                    <a:pt x="402" y="42695"/>
                  </a:lnTo>
                  <a:lnTo>
                    <a:pt x="402" y="564"/>
                  </a:lnTo>
                  <a:close/>
                  <a:moveTo>
                    <a:pt x="211" y="0"/>
                  </a:moveTo>
                  <a:cubicBezTo>
                    <a:pt x="176" y="0"/>
                    <a:pt x="139" y="13"/>
                    <a:pt x="101" y="38"/>
                  </a:cubicBezTo>
                  <a:cubicBezTo>
                    <a:pt x="26" y="63"/>
                    <a:pt x="1" y="138"/>
                    <a:pt x="1" y="213"/>
                  </a:cubicBezTo>
                  <a:lnTo>
                    <a:pt x="1" y="42820"/>
                  </a:lnTo>
                  <a:cubicBezTo>
                    <a:pt x="1" y="42895"/>
                    <a:pt x="26" y="42970"/>
                    <a:pt x="101" y="42995"/>
                  </a:cubicBezTo>
                  <a:lnTo>
                    <a:pt x="853" y="43421"/>
                  </a:lnTo>
                  <a:cubicBezTo>
                    <a:pt x="878" y="43446"/>
                    <a:pt x="903" y="43446"/>
                    <a:pt x="953" y="43446"/>
                  </a:cubicBezTo>
                  <a:cubicBezTo>
                    <a:pt x="978" y="43446"/>
                    <a:pt x="1028" y="43446"/>
                    <a:pt x="1053" y="43421"/>
                  </a:cubicBezTo>
                  <a:cubicBezTo>
                    <a:pt x="1129" y="43396"/>
                    <a:pt x="1154" y="43321"/>
                    <a:pt x="1154" y="43246"/>
                  </a:cubicBezTo>
                  <a:lnTo>
                    <a:pt x="1154" y="639"/>
                  </a:lnTo>
                  <a:cubicBezTo>
                    <a:pt x="1154" y="564"/>
                    <a:pt x="1129" y="489"/>
                    <a:pt x="1053" y="464"/>
                  </a:cubicBezTo>
                  <a:lnTo>
                    <a:pt x="302" y="38"/>
                  </a:lnTo>
                  <a:cubicBezTo>
                    <a:pt x="277" y="13"/>
                    <a:pt x="245" y="0"/>
                    <a:pt x="21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8" name="Google Shape;1328;p32"/>
            <p:cNvSpPr/>
            <p:nvPr/>
          </p:nvSpPr>
          <p:spPr>
            <a:xfrm>
              <a:off x="7273055" y="2431540"/>
              <a:ext cx="1210758" cy="741725"/>
            </a:xfrm>
            <a:custGeom>
              <a:avLst/>
              <a:gdLst/>
              <a:ahLst/>
              <a:cxnLst/>
              <a:rect l="l" t="t" r="r" b="b"/>
              <a:pathLst>
                <a:path w="40453" h="24782" extrusionOk="0">
                  <a:moveTo>
                    <a:pt x="402" y="571"/>
                  </a:moveTo>
                  <a:lnTo>
                    <a:pt x="40026" y="23653"/>
                  </a:lnTo>
                  <a:lnTo>
                    <a:pt x="40026" y="24205"/>
                  </a:lnTo>
                  <a:lnTo>
                    <a:pt x="402" y="1147"/>
                  </a:lnTo>
                  <a:lnTo>
                    <a:pt x="402" y="571"/>
                  </a:lnTo>
                  <a:close/>
                  <a:moveTo>
                    <a:pt x="211" y="0"/>
                  </a:moveTo>
                  <a:cubicBezTo>
                    <a:pt x="176" y="0"/>
                    <a:pt x="139" y="7"/>
                    <a:pt x="101" y="19"/>
                  </a:cubicBezTo>
                  <a:cubicBezTo>
                    <a:pt x="26" y="69"/>
                    <a:pt x="1" y="119"/>
                    <a:pt x="1" y="195"/>
                  </a:cubicBezTo>
                  <a:lnTo>
                    <a:pt x="1" y="1272"/>
                  </a:lnTo>
                  <a:cubicBezTo>
                    <a:pt x="1" y="1347"/>
                    <a:pt x="26" y="1423"/>
                    <a:pt x="101" y="1448"/>
                  </a:cubicBezTo>
                  <a:lnTo>
                    <a:pt x="40151" y="24756"/>
                  </a:lnTo>
                  <a:cubicBezTo>
                    <a:pt x="40176" y="24781"/>
                    <a:pt x="40201" y="24781"/>
                    <a:pt x="40252" y="24781"/>
                  </a:cubicBezTo>
                  <a:cubicBezTo>
                    <a:pt x="40277" y="24781"/>
                    <a:pt x="40327" y="24781"/>
                    <a:pt x="40352" y="24756"/>
                  </a:cubicBezTo>
                  <a:cubicBezTo>
                    <a:pt x="40402" y="24706"/>
                    <a:pt x="40452" y="24656"/>
                    <a:pt x="40452" y="24581"/>
                  </a:cubicBezTo>
                  <a:lnTo>
                    <a:pt x="40452" y="23528"/>
                  </a:lnTo>
                  <a:cubicBezTo>
                    <a:pt x="40452" y="23453"/>
                    <a:pt x="40402" y="23403"/>
                    <a:pt x="40352" y="23353"/>
                  </a:cubicBezTo>
                  <a:lnTo>
                    <a:pt x="301" y="19"/>
                  </a:lnTo>
                  <a:cubicBezTo>
                    <a:pt x="276" y="7"/>
                    <a:pt x="245" y="0"/>
                    <a:pt x="21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9" name="Google Shape;1329;p32"/>
            <p:cNvSpPr/>
            <p:nvPr/>
          </p:nvSpPr>
          <p:spPr>
            <a:xfrm>
              <a:off x="7273055" y="2415797"/>
              <a:ext cx="1240000" cy="726700"/>
            </a:xfrm>
            <a:custGeom>
              <a:avLst/>
              <a:gdLst/>
              <a:ahLst/>
              <a:cxnLst/>
              <a:rect l="l" t="t" r="r" b="b"/>
              <a:pathLst>
                <a:path w="41430" h="24280" extrusionOk="0">
                  <a:moveTo>
                    <a:pt x="1103" y="445"/>
                  </a:moveTo>
                  <a:lnTo>
                    <a:pt x="40803" y="23503"/>
                  </a:lnTo>
                  <a:lnTo>
                    <a:pt x="40252" y="23828"/>
                  </a:lnTo>
                  <a:lnTo>
                    <a:pt x="627" y="721"/>
                  </a:lnTo>
                  <a:lnTo>
                    <a:pt x="1103" y="445"/>
                  </a:lnTo>
                  <a:close/>
                  <a:moveTo>
                    <a:pt x="1116" y="0"/>
                  </a:moveTo>
                  <a:cubicBezTo>
                    <a:pt x="1078" y="0"/>
                    <a:pt x="1041" y="6"/>
                    <a:pt x="1003" y="19"/>
                  </a:cubicBezTo>
                  <a:lnTo>
                    <a:pt x="101" y="545"/>
                  </a:lnTo>
                  <a:cubicBezTo>
                    <a:pt x="26" y="595"/>
                    <a:pt x="1" y="645"/>
                    <a:pt x="1" y="721"/>
                  </a:cubicBezTo>
                  <a:cubicBezTo>
                    <a:pt x="1" y="796"/>
                    <a:pt x="26" y="871"/>
                    <a:pt x="101" y="921"/>
                  </a:cubicBezTo>
                  <a:lnTo>
                    <a:pt x="40151" y="24255"/>
                  </a:lnTo>
                  <a:cubicBezTo>
                    <a:pt x="40176" y="24255"/>
                    <a:pt x="40201" y="24280"/>
                    <a:pt x="40252" y="24280"/>
                  </a:cubicBezTo>
                  <a:cubicBezTo>
                    <a:pt x="40277" y="24280"/>
                    <a:pt x="40327" y="24255"/>
                    <a:pt x="40352" y="24255"/>
                  </a:cubicBezTo>
                  <a:lnTo>
                    <a:pt x="41329" y="23678"/>
                  </a:lnTo>
                  <a:cubicBezTo>
                    <a:pt x="41404" y="23653"/>
                    <a:pt x="41429" y="23578"/>
                    <a:pt x="41429" y="23503"/>
                  </a:cubicBezTo>
                  <a:cubicBezTo>
                    <a:pt x="41429" y="23427"/>
                    <a:pt x="41404" y="23352"/>
                    <a:pt x="41329" y="23327"/>
                  </a:cubicBezTo>
                  <a:lnTo>
                    <a:pt x="1229" y="19"/>
                  </a:lnTo>
                  <a:cubicBezTo>
                    <a:pt x="1191" y="6"/>
                    <a:pt x="1154" y="0"/>
                    <a:pt x="111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0" name="Google Shape;1330;p32"/>
            <p:cNvSpPr/>
            <p:nvPr/>
          </p:nvSpPr>
          <p:spPr>
            <a:xfrm>
              <a:off x="8471003" y="3112837"/>
              <a:ext cx="42052" cy="60429"/>
            </a:xfrm>
            <a:custGeom>
              <a:avLst/>
              <a:gdLst/>
              <a:ahLst/>
              <a:cxnLst/>
              <a:rect l="l" t="t" r="r" b="b"/>
              <a:pathLst>
                <a:path w="1405" h="2019" extrusionOk="0">
                  <a:moveTo>
                    <a:pt x="978" y="565"/>
                  </a:moveTo>
                  <a:lnTo>
                    <a:pt x="978" y="1141"/>
                  </a:lnTo>
                  <a:lnTo>
                    <a:pt x="427" y="1467"/>
                  </a:lnTo>
                  <a:lnTo>
                    <a:pt x="427" y="890"/>
                  </a:lnTo>
                  <a:lnTo>
                    <a:pt x="978" y="565"/>
                  </a:lnTo>
                  <a:close/>
                  <a:moveTo>
                    <a:pt x="1195" y="1"/>
                  </a:moveTo>
                  <a:cubicBezTo>
                    <a:pt x="1160" y="1"/>
                    <a:pt x="1129" y="13"/>
                    <a:pt x="1104" y="38"/>
                  </a:cubicBezTo>
                  <a:lnTo>
                    <a:pt x="126" y="590"/>
                  </a:lnTo>
                  <a:cubicBezTo>
                    <a:pt x="51" y="640"/>
                    <a:pt x="1" y="690"/>
                    <a:pt x="1" y="765"/>
                  </a:cubicBezTo>
                  <a:lnTo>
                    <a:pt x="1" y="1818"/>
                  </a:lnTo>
                  <a:cubicBezTo>
                    <a:pt x="1" y="1868"/>
                    <a:pt x="51" y="1943"/>
                    <a:pt x="101" y="1993"/>
                  </a:cubicBezTo>
                  <a:cubicBezTo>
                    <a:pt x="151" y="1993"/>
                    <a:pt x="176" y="2018"/>
                    <a:pt x="227" y="2018"/>
                  </a:cubicBezTo>
                  <a:cubicBezTo>
                    <a:pt x="252" y="2018"/>
                    <a:pt x="277" y="2018"/>
                    <a:pt x="327" y="1993"/>
                  </a:cubicBezTo>
                  <a:lnTo>
                    <a:pt x="1304" y="1467"/>
                  </a:lnTo>
                  <a:cubicBezTo>
                    <a:pt x="1354" y="1417"/>
                    <a:pt x="1404" y="1367"/>
                    <a:pt x="1404" y="1266"/>
                  </a:cubicBezTo>
                  <a:lnTo>
                    <a:pt x="1404" y="214"/>
                  </a:lnTo>
                  <a:cubicBezTo>
                    <a:pt x="1404" y="138"/>
                    <a:pt x="1379" y="63"/>
                    <a:pt x="1304" y="38"/>
                  </a:cubicBezTo>
                  <a:cubicBezTo>
                    <a:pt x="1267" y="13"/>
                    <a:pt x="1229" y="1"/>
                    <a:pt x="119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1" name="Google Shape;1331;p32"/>
            <p:cNvSpPr/>
            <p:nvPr/>
          </p:nvSpPr>
          <p:spPr>
            <a:xfrm>
              <a:off x="7634609" y="3036964"/>
              <a:ext cx="230341" cy="509858"/>
            </a:xfrm>
            <a:custGeom>
              <a:avLst/>
              <a:gdLst/>
              <a:ahLst/>
              <a:cxnLst/>
              <a:rect l="l" t="t" r="r" b="b"/>
              <a:pathLst>
                <a:path w="7696" h="17035" extrusionOk="0">
                  <a:moveTo>
                    <a:pt x="427" y="543"/>
                  </a:moveTo>
                  <a:lnTo>
                    <a:pt x="903" y="794"/>
                  </a:lnTo>
                  <a:lnTo>
                    <a:pt x="903" y="12122"/>
                  </a:lnTo>
                  <a:cubicBezTo>
                    <a:pt x="903" y="12197"/>
                    <a:pt x="953" y="12273"/>
                    <a:pt x="1003" y="12323"/>
                  </a:cubicBezTo>
                  <a:lnTo>
                    <a:pt x="7294" y="15856"/>
                  </a:lnTo>
                  <a:lnTo>
                    <a:pt x="7294" y="16458"/>
                  </a:lnTo>
                  <a:lnTo>
                    <a:pt x="427" y="12473"/>
                  </a:lnTo>
                  <a:lnTo>
                    <a:pt x="427" y="543"/>
                  </a:lnTo>
                  <a:close/>
                  <a:moveTo>
                    <a:pt x="210" y="0"/>
                  </a:moveTo>
                  <a:cubicBezTo>
                    <a:pt x="169" y="0"/>
                    <a:pt x="131" y="13"/>
                    <a:pt x="101" y="42"/>
                  </a:cubicBezTo>
                  <a:cubicBezTo>
                    <a:pt x="26" y="67"/>
                    <a:pt x="1" y="142"/>
                    <a:pt x="1" y="217"/>
                  </a:cubicBezTo>
                  <a:lnTo>
                    <a:pt x="1" y="12598"/>
                  </a:lnTo>
                  <a:cubicBezTo>
                    <a:pt x="1" y="12674"/>
                    <a:pt x="26" y="12749"/>
                    <a:pt x="101" y="12774"/>
                  </a:cubicBezTo>
                  <a:lnTo>
                    <a:pt x="7394" y="17009"/>
                  </a:lnTo>
                  <a:cubicBezTo>
                    <a:pt x="7420" y="17034"/>
                    <a:pt x="7470" y="17034"/>
                    <a:pt x="7495" y="17034"/>
                  </a:cubicBezTo>
                  <a:cubicBezTo>
                    <a:pt x="7520" y="17034"/>
                    <a:pt x="7570" y="17034"/>
                    <a:pt x="7595" y="17009"/>
                  </a:cubicBezTo>
                  <a:cubicBezTo>
                    <a:pt x="7670" y="16984"/>
                    <a:pt x="7695" y="16909"/>
                    <a:pt x="7695" y="16834"/>
                  </a:cubicBezTo>
                  <a:lnTo>
                    <a:pt x="7695" y="15731"/>
                  </a:lnTo>
                  <a:cubicBezTo>
                    <a:pt x="7695" y="15656"/>
                    <a:pt x="7670" y="15581"/>
                    <a:pt x="7595" y="15556"/>
                  </a:cubicBezTo>
                  <a:lnTo>
                    <a:pt x="1329" y="11997"/>
                  </a:lnTo>
                  <a:lnTo>
                    <a:pt x="1329" y="668"/>
                  </a:lnTo>
                  <a:cubicBezTo>
                    <a:pt x="1329" y="568"/>
                    <a:pt x="1279" y="518"/>
                    <a:pt x="1204" y="468"/>
                  </a:cubicBezTo>
                  <a:lnTo>
                    <a:pt x="302" y="17"/>
                  </a:lnTo>
                  <a:cubicBezTo>
                    <a:pt x="271" y="6"/>
                    <a:pt x="239" y="0"/>
                    <a:pt x="21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2" name="Google Shape;1332;p32"/>
            <p:cNvSpPr/>
            <p:nvPr/>
          </p:nvSpPr>
          <p:spPr>
            <a:xfrm>
              <a:off x="7661636" y="3267365"/>
              <a:ext cx="419349" cy="247192"/>
            </a:xfrm>
            <a:custGeom>
              <a:avLst/>
              <a:gdLst/>
              <a:ahLst/>
              <a:cxnLst/>
              <a:rect l="l" t="t" r="r" b="b"/>
              <a:pathLst>
                <a:path w="14011" h="8259" extrusionOk="0">
                  <a:moveTo>
                    <a:pt x="7494" y="439"/>
                  </a:moveTo>
                  <a:lnTo>
                    <a:pt x="13384" y="3848"/>
                  </a:lnTo>
                  <a:lnTo>
                    <a:pt x="6592" y="7808"/>
                  </a:lnTo>
                  <a:lnTo>
                    <a:pt x="627" y="4424"/>
                  </a:lnTo>
                  <a:lnTo>
                    <a:pt x="7494" y="439"/>
                  </a:lnTo>
                  <a:close/>
                  <a:moveTo>
                    <a:pt x="7507" y="1"/>
                  </a:moveTo>
                  <a:cubicBezTo>
                    <a:pt x="7469" y="1"/>
                    <a:pt x="7431" y="13"/>
                    <a:pt x="7394" y="38"/>
                  </a:cubicBezTo>
                  <a:lnTo>
                    <a:pt x="100" y="4249"/>
                  </a:lnTo>
                  <a:cubicBezTo>
                    <a:pt x="50" y="4299"/>
                    <a:pt x="0" y="4349"/>
                    <a:pt x="0" y="4424"/>
                  </a:cubicBezTo>
                  <a:cubicBezTo>
                    <a:pt x="0" y="4499"/>
                    <a:pt x="50" y="4575"/>
                    <a:pt x="100" y="4625"/>
                  </a:cubicBezTo>
                  <a:lnTo>
                    <a:pt x="6491" y="8234"/>
                  </a:lnTo>
                  <a:cubicBezTo>
                    <a:pt x="6517" y="8234"/>
                    <a:pt x="6567" y="8259"/>
                    <a:pt x="6592" y="8259"/>
                  </a:cubicBezTo>
                  <a:cubicBezTo>
                    <a:pt x="6617" y="8259"/>
                    <a:pt x="6667" y="8234"/>
                    <a:pt x="6692" y="8209"/>
                  </a:cubicBezTo>
                  <a:lnTo>
                    <a:pt x="13910" y="4048"/>
                  </a:lnTo>
                  <a:cubicBezTo>
                    <a:pt x="13960" y="3998"/>
                    <a:pt x="14010" y="3923"/>
                    <a:pt x="14010" y="3848"/>
                  </a:cubicBezTo>
                  <a:cubicBezTo>
                    <a:pt x="14010" y="3773"/>
                    <a:pt x="13960" y="3722"/>
                    <a:pt x="13910" y="3672"/>
                  </a:cubicBezTo>
                  <a:lnTo>
                    <a:pt x="7619" y="38"/>
                  </a:lnTo>
                  <a:cubicBezTo>
                    <a:pt x="7582" y="13"/>
                    <a:pt x="7544" y="1"/>
                    <a:pt x="7507"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3" name="Google Shape;1333;p32"/>
            <p:cNvSpPr/>
            <p:nvPr/>
          </p:nvSpPr>
          <p:spPr>
            <a:xfrm>
              <a:off x="7852919" y="3376700"/>
              <a:ext cx="228067" cy="170122"/>
            </a:xfrm>
            <a:custGeom>
              <a:avLst/>
              <a:gdLst/>
              <a:ahLst/>
              <a:cxnLst/>
              <a:rect l="l" t="t" r="r" b="b"/>
              <a:pathLst>
                <a:path w="7620" h="5684" extrusionOk="0">
                  <a:moveTo>
                    <a:pt x="7193" y="571"/>
                  </a:moveTo>
                  <a:lnTo>
                    <a:pt x="7193" y="1122"/>
                  </a:lnTo>
                  <a:lnTo>
                    <a:pt x="401" y="5107"/>
                  </a:lnTo>
                  <a:lnTo>
                    <a:pt x="401" y="4505"/>
                  </a:lnTo>
                  <a:lnTo>
                    <a:pt x="7193" y="571"/>
                  </a:lnTo>
                  <a:close/>
                  <a:moveTo>
                    <a:pt x="7406" y="0"/>
                  </a:moveTo>
                  <a:cubicBezTo>
                    <a:pt x="7369" y="0"/>
                    <a:pt x="7331" y="7"/>
                    <a:pt x="7293" y="19"/>
                  </a:cubicBezTo>
                  <a:lnTo>
                    <a:pt x="100" y="4205"/>
                  </a:lnTo>
                  <a:cubicBezTo>
                    <a:pt x="25" y="4255"/>
                    <a:pt x="0" y="4305"/>
                    <a:pt x="0" y="4380"/>
                  </a:cubicBezTo>
                  <a:lnTo>
                    <a:pt x="0" y="5483"/>
                  </a:lnTo>
                  <a:cubicBezTo>
                    <a:pt x="0" y="5558"/>
                    <a:pt x="25" y="5633"/>
                    <a:pt x="100" y="5658"/>
                  </a:cubicBezTo>
                  <a:cubicBezTo>
                    <a:pt x="126" y="5683"/>
                    <a:pt x="176" y="5683"/>
                    <a:pt x="201" y="5683"/>
                  </a:cubicBezTo>
                  <a:cubicBezTo>
                    <a:pt x="226" y="5683"/>
                    <a:pt x="276" y="5683"/>
                    <a:pt x="301" y="5658"/>
                  </a:cubicBezTo>
                  <a:lnTo>
                    <a:pt x="7519" y="1423"/>
                  </a:lnTo>
                  <a:cubicBezTo>
                    <a:pt x="7569" y="1398"/>
                    <a:pt x="7619" y="1323"/>
                    <a:pt x="7619" y="1247"/>
                  </a:cubicBezTo>
                  <a:lnTo>
                    <a:pt x="7619" y="195"/>
                  </a:lnTo>
                  <a:cubicBezTo>
                    <a:pt x="7619" y="120"/>
                    <a:pt x="7569" y="69"/>
                    <a:pt x="7519" y="19"/>
                  </a:cubicBezTo>
                  <a:cubicBezTo>
                    <a:pt x="7481" y="7"/>
                    <a:pt x="7444" y="0"/>
                    <a:pt x="740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4" name="Google Shape;1334;p32"/>
            <p:cNvSpPr/>
            <p:nvPr/>
          </p:nvSpPr>
          <p:spPr>
            <a:xfrm>
              <a:off x="7634609" y="2910121"/>
              <a:ext cx="257338" cy="152853"/>
            </a:xfrm>
            <a:custGeom>
              <a:avLst/>
              <a:gdLst/>
              <a:ahLst/>
              <a:cxnLst/>
              <a:rect l="l" t="t" r="r" b="b"/>
              <a:pathLst>
                <a:path w="8598" h="5107" extrusionOk="0">
                  <a:moveTo>
                    <a:pt x="7495" y="445"/>
                  </a:moveTo>
                  <a:lnTo>
                    <a:pt x="7971" y="746"/>
                  </a:lnTo>
                  <a:lnTo>
                    <a:pt x="1104" y="4656"/>
                  </a:lnTo>
                  <a:lnTo>
                    <a:pt x="653" y="4430"/>
                  </a:lnTo>
                  <a:lnTo>
                    <a:pt x="7495" y="445"/>
                  </a:lnTo>
                  <a:close/>
                  <a:moveTo>
                    <a:pt x="7495" y="0"/>
                  </a:moveTo>
                  <a:cubicBezTo>
                    <a:pt x="7457" y="0"/>
                    <a:pt x="7420" y="7"/>
                    <a:pt x="7394" y="19"/>
                  </a:cubicBezTo>
                  <a:lnTo>
                    <a:pt x="101" y="4280"/>
                  </a:lnTo>
                  <a:cubicBezTo>
                    <a:pt x="26" y="4305"/>
                    <a:pt x="1" y="4380"/>
                    <a:pt x="1" y="4455"/>
                  </a:cubicBezTo>
                  <a:cubicBezTo>
                    <a:pt x="1" y="4531"/>
                    <a:pt x="51" y="4606"/>
                    <a:pt x="126" y="4631"/>
                  </a:cubicBezTo>
                  <a:lnTo>
                    <a:pt x="1029" y="5082"/>
                  </a:lnTo>
                  <a:cubicBezTo>
                    <a:pt x="1054" y="5107"/>
                    <a:pt x="1079" y="5107"/>
                    <a:pt x="1129" y="5107"/>
                  </a:cubicBezTo>
                  <a:cubicBezTo>
                    <a:pt x="1154" y="5107"/>
                    <a:pt x="1179" y="5107"/>
                    <a:pt x="1229" y="5082"/>
                  </a:cubicBezTo>
                  <a:lnTo>
                    <a:pt x="8497" y="947"/>
                  </a:lnTo>
                  <a:cubicBezTo>
                    <a:pt x="8547" y="896"/>
                    <a:pt x="8597" y="821"/>
                    <a:pt x="8597" y="771"/>
                  </a:cubicBezTo>
                  <a:cubicBezTo>
                    <a:pt x="8597" y="696"/>
                    <a:pt x="8572" y="621"/>
                    <a:pt x="8497" y="571"/>
                  </a:cubicBezTo>
                  <a:lnTo>
                    <a:pt x="7595" y="19"/>
                  </a:lnTo>
                  <a:cubicBezTo>
                    <a:pt x="7570" y="7"/>
                    <a:pt x="7532" y="0"/>
                    <a:pt x="7495"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5" name="Google Shape;1335;p32"/>
            <p:cNvSpPr/>
            <p:nvPr/>
          </p:nvSpPr>
          <p:spPr>
            <a:xfrm>
              <a:off x="7876922" y="1743090"/>
              <a:ext cx="657143" cy="866054"/>
            </a:xfrm>
            <a:custGeom>
              <a:avLst/>
              <a:gdLst/>
              <a:ahLst/>
              <a:cxnLst/>
              <a:rect l="l" t="t" r="r" b="b"/>
              <a:pathLst>
                <a:path w="21956" h="28936" extrusionOk="0">
                  <a:moveTo>
                    <a:pt x="21253" y="465"/>
                  </a:moveTo>
                  <a:lnTo>
                    <a:pt x="21504" y="615"/>
                  </a:lnTo>
                  <a:lnTo>
                    <a:pt x="21554" y="16179"/>
                  </a:lnTo>
                  <a:lnTo>
                    <a:pt x="527" y="28485"/>
                  </a:lnTo>
                  <a:lnTo>
                    <a:pt x="401" y="28410"/>
                  </a:lnTo>
                  <a:lnTo>
                    <a:pt x="401" y="12645"/>
                  </a:lnTo>
                  <a:lnTo>
                    <a:pt x="21253" y="465"/>
                  </a:lnTo>
                  <a:close/>
                  <a:moveTo>
                    <a:pt x="21253" y="1"/>
                  </a:moveTo>
                  <a:cubicBezTo>
                    <a:pt x="21216" y="1"/>
                    <a:pt x="21178" y="13"/>
                    <a:pt x="21153" y="39"/>
                  </a:cubicBezTo>
                  <a:lnTo>
                    <a:pt x="100" y="12344"/>
                  </a:lnTo>
                  <a:cubicBezTo>
                    <a:pt x="25" y="12369"/>
                    <a:pt x="0" y="12445"/>
                    <a:pt x="0" y="12520"/>
                  </a:cubicBezTo>
                  <a:lnTo>
                    <a:pt x="0" y="28510"/>
                  </a:lnTo>
                  <a:cubicBezTo>
                    <a:pt x="0" y="28585"/>
                    <a:pt x="25" y="28660"/>
                    <a:pt x="100" y="28710"/>
                  </a:cubicBezTo>
                  <a:lnTo>
                    <a:pt x="426" y="28911"/>
                  </a:lnTo>
                  <a:cubicBezTo>
                    <a:pt x="451" y="28911"/>
                    <a:pt x="501" y="28936"/>
                    <a:pt x="527" y="28936"/>
                  </a:cubicBezTo>
                  <a:cubicBezTo>
                    <a:pt x="577" y="28936"/>
                    <a:pt x="602" y="28911"/>
                    <a:pt x="652" y="28911"/>
                  </a:cubicBezTo>
                  <a:lnTo>
                    <a:pt x="21855" y="16480"/>
                  </a:lnTo>
                  <a:cubicBezTo>
                    <a:pt x="21930" y="16430"/>
                    <a:pt x="21955" y="16379"/>
                    <a:pt x="21955" y="16304"/>
                  </a:cubicBezTo>
                  <a:lnTo>
                    <a:pt x="21930" y="490"/>
                  </a:lnTo>
                  <a:cubicBezTo>
                    <a:pt x="21930" y="414"/>
                    <a:pt x="21880" y="364"/>
                    <a:pt x="21830" y="314"/>
                  </a:cubicBezTo>
                  <a:lnTo>
                    <a:pt x="21354" y="39"/>
                  </a:lnTo>
                  <a:cubicBezTo>
                    <a:pt x="21329" y="13"/>
                    <a:pt x="21291" y="1"/>
                    <a:pt x="2125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6" name="Google Shape;1336;p32"/>
            <p:cNvSpPr/>
            <p:nvPr/>
          </p:nvSpPr>
          <p:spPr>
            <a:xfrm>
              <a:off x="7886680" y="1751920"/>
              <a:ext cx="647386" cy="857225"/>
            </a:xfrm>
            <a:custGeom>
              <a:avLst/>
              <a:gdLst/>
              <a:ahLst/>
              <a:cxnLst/>
              <a:rect l="l" t="t" r="r" b="b"/>
              <a:pathLst>
                <a:path w="21630" h="28641" extrusionOk="0">
                  <a:moveTo>
                    <a:pt x="20176" y="2300"/>
                  </a:moveTo>
                  <a:lnTo>
                    <a:pt x="20201" y="15583"/>
                  </a:lnTo>
                  <a:lnTo>
                    <a:pt x="1429" y="26335"/>
                  </a:lnTo>
                  <a:lnTo>
                    <a:pt x="1429" y="13303"/>
                  </a:lnTo>
                  <a:lnTo>
                    <a:pt x="20176" y="2300"/>
                  </a:lnTo>
                  <a:close/>
                  <a:moveTo>
                    <a:pt x="20376" y="1736"/>
                  </a:moveTo>
                  <a:cubicBezTo>
                    <a:pt x="20339" y="1736"/>
                    <a:pt x="20301" y="1749"/>
                    <a:pt x="20276" y="1774"/>
                  </a:cubicBezTo>
                  <a:lnTo>
                    <a:pt x="1128" y="13002"/>
                  </a:lnTo>
                  <a:cubicBezTo>
                    <a:pt x="1053" y="13052"/>
                    <a:pt x="1028" y="13127"/>
                    <a:pt x="1028" y="13202"/>
                  </a:cubicBezTo>
                  <a:lnTo>
                    <a:pt x="1028" y="26686"/>
                  </a:lnTo>
                  <a:cubicBezTo>
                    <a:pt x="1028" y="26761"/>
                    <a:pt x="1053" y="26836"/>
                    <a:pt x="1128" y="26861"/>
                  </a:cubicBezTo>
                  <a:cubicBezTo>
                    <a:pt x="1153" y="26887"/>
                    <a:pt x="1178" y="26887"/>
                    <a:pt x="1228" y="26887"/>
                  </a:cubicBezTo>
                  <a:cubicBezTo>
                    <a:pt x="1253" y="26887"/>
                    <a:pt x="1303" y="26887"/>
                    <a:pt x="1328" y="26861"/>
                  </a:cubicBezTo>
                  <a:lnTo>
                    <a:pt x="20526" y="15884"/>
                  </a:lnTo>
                  <a:cubicBezTo>
                    <a:pt x="20577" y="15859"/>
                    <a:pt x="20627" y="15784"/>
                    <a:pt x="20627" y="15709"/>
                  </a:cubicBezTo>
                  <a:lnTo>
                    <a:pt x="20577" y="1949"/>
                  </a:lnTo>
                  <a:cubicBezTo>
                    <a:pt x="20577" y="1874"/>
                    <a:pt x="20552" y="1799"/>
                    <a:pt x="20476" y="1774"/>
                  </a:cubicBezTo>
                  <a:cubicBezTo>
                    <a:pt x="20451" y="1749"/>
                    <a:pt x="20414" y="1736"/>
                    <a:pt x="20376" y="1736"/>
                  </a:cubicBezTo>
                  <a:close/>
                  <a:moveTo>
                    <a:pt x="21178" y="571"/>
                  </a:moveTo>
                  <a:lnTo>
                    <a:pt x="21228" y="16210"/>
                  </a:lnTo>
                  <a:lnTo>
                    <a:pt x="426" y="28065"/>
                  </a:lnTo>
                  <a:lnTo>
                    <a:pt x="426" y="12676"/>
                  </a:lnTo>
                  <a:lnTo>
                    <a:pt x="21178" y="571"/>
                  </a:lnTo>
                  <a:close/>
                  <a:moveTo>
                    <a:pt x="21391" y="0"/>
                  </a:moveTo>
                  <a:cubicBezTo>
                    <a:pt x="21354" y="0"/>
                    <a:pt x="21316" y="7"/>
                    <a:pt x="21278" y="19"/>
                  </a:cubicBezTo>
                  <a:lnTo>
                    <a:pt x="100" y="12375"/>
                  </a:lnTo>
                  <a:cubicBezTo>
                    <a:pt x="50" y="12425"/>
                    <a:pt x="0" y="12501"/>
                    <a:pt x="0" y="12576"/>
                  </a:cubicBezTo>
                  <a:lnTo>
                    <a:pt x="0" y="28415"/>
                  </a:lnTo>
                  <a:cubicBezTo>
                    <a:pt x="0" y="28491"/>
                    <a:pt x="50" y="28566"/>
                    <a:pt x="100" y="28616"/>
                  </a:cubicBezTo>
                  <a:cubicBezTo>
                    <a:pt x="125" y="28616"/>
                    <a:pt x="175" y="28641"/>
                    <a:pt x="201" y="28641"/>
                  </a:cubicBezTo>
                  <a:cubicBezTo>
                    <a:pt x="251" y="28641"/>
                    <a:pt x="276" y="28616"/>
                    <a:pt x="301" y="28616"/>
                  </a:cubicBezTo>
                  <a:lnTo>
                    <a:pt x="21529" y="16511"/>
                  </a:lnTo>
                  <a:cubicBezTo>
                    <a:pt x="21604" y="16460"/>
                    <a:pt x="21629" y="16385"/>
                    <a:pt x="21629" y="16310"/>
                  </a:cubicBezTo>
                  <a:lnTo>
                    <a:pt x="21604" y="195"/>
                  </a:lnTo>
                  <a:cubicBezTo>
                    <a:pt x="21604" y="119"/>
                    <a:pt x="21554" y="69"/>
                    <a:pt x="21504" y="19"/>
                  </a:cubicBezTo>
                  <a:cubicBezTo>
                    <a:pt x="21466" y="7"/>
                    <a:pt x="21429" y="0"/>
                    <a:pt x="2139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7" name="Google Shape;1337;p32"/>
            <p:cNvSpPr/>
            <p:nvPr/>
          </p:nvSpPr>
          <p:spPr>
            <a:xfrm>
              <a:off x="9433432" y="2344649"/>
              <a:ext cx="28523" cy="16372"/>
            </a:xfrm>
            <a:custGeom>
              <a:avLst/>
              <a:gdLst/>
              <a:ahLst/>
              <a:cxnLst/>
              <a:rect l="l" t="t" r="r" b="b"/>
              <a:pathLst>
                <a:path w="953" h="547" extrusionOk="0">
                  <a:moveTo>
                    <a:pt x="470" y="1"/>
                  </a:moveTo>
                  <a:cubicBezTo>
                    <a:pt x="364" y="1"/>
                    <a:pt x="259" y="26"/>
                    <a:pt x="176" y="73"/>
                  </a:cubicBezTo>
                  <a:cubicBezTo>
                    <a:pt x="0" y="174"/>
                    <a:pt x="0" y="349"/>
                    <a:pt x="151" y="449"/>
                  </a:cubicBezTo>
                  <a:cubicBezTo>
                    <a:pt x="243" y="515"/>
                    <a:pt x="364" y="547"/>
                    <a:pt x="483" y="547"/>
                  </a:cubicBezTo>
                  <a:cubicBezTo>
                    <a:pt x="589" y="547"/>
                    <a:pt x="694" y="522"/>
                    <a:pt x="777" y="474"/>
                  </a:cubicBezTo>
                  <a:cubicBezTo>
                    <a:pt x="953" y="374"/>
                    <a:pt x="953" y="199"/>
                    <a:pt x="802" y="98"/>
                  </a:cubicBezTo>
                  <a:cubicBezTo>
                    <a:pt x="710" y="32"/>
                    <a:pt x="589" y="1"/>
                    <a:pt x="47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8" name="Google Shape;1338;p32"/>
            <p:cNvSpPr/>
            <p:nvPr/>
          </p:nvSpPr>
          <p:spPr>
            <a:xfrm>
              <a:off x="9725125" y="1710375"/>
              <a:ext cx="434850" cy="737500"/>
            </a:xfrm>
            <a:custGeom>
              <a:avLst/>
              <a:gdLst/>
              <a:ahLst/>
              <a:cxnLst/>
              <a:rect l="l" t="t" r="r" b="b"/>
              <a:pathLst>
                <a:path w="17394" h="29500" extrusionOk="0">
                  <a:moveTo>
                    <a:pt x="50" y="1"/>
                  </a:moveTo>
                  <a:lnTo>
                    <a:pt x="0" y="20051"/>
                  </a:lnTo>
                  <a:lnTo>
                    <a:pt x="17394" y="29499"/>
                  </a:lnTo>
                  <a:lnTo>
                    <a:pt x="17394" y="9374"/>
                  </a:lnTo>
                  <a:lnTo>
                    <a:pt x="50"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9" name="Google Shape;1339;p32"/>
            <p:cNvSpPr/>
            <p:nvPr/>
          </p:nvSpPr>
          <p:spPr>
            <a:xfrm>
              <a:off x="9720100" y="1704950"/>
              <a:ext cx="445525" cy="747925"/>
            </a:xfrm>
            <a:custGeom>
              <a:avLst/>
              <a:gdLst/>
              <a:ahLst/>
              <a:cxnLst/>
              <a:rect l="l" t="t" r="r" b="b"/>
              <a:pathLst>
                <a:path w="17821" h="29917" extrusionOk="0">
                  <a:moveTo>
                    <a:pt x="452" y="568"/>
                  </a:moveTo>
                  <a:lnTo>
                    <a:pt x="17394" y="9716"/>
                  </a:lnTo>
                  <a:lnTo>
                    <a:pt x="17394" y="29366"/>
                  </a:lnTo>
                  <a:lnTo>
                    <a:pt x="402" y="20142"/>
                  </a:lnTo>
                  <a:lnTo>
                    <a:pt x="452" y="568"/>
                  </a:lnTo>
                  <a:close/>
                  <a:moveTo>
                    <a:pt x="260" y="1"/>
                  </a:moveTo>
                  <a:cubicBezTo>
                    <a:pt x="219" y="1"/>
                    <a:pt x="181" y="13"/>
                    <a:pt x="151" y="42"/>
                  </a:cubicBezTo>
                  <a:cubicBezTo>
                    <a:pt x="76" y="67"/>
                    <a:pt x="51" y="142"/>
                    <a:pt x="51" y="218"/>
                  </a:cubicBezTo>
                  <a:lnTo>
                    <a:pt x="1" y="20268"/>
                  </a:lnTo>
                  <a:cubicBezTo>
                    <a:pt x="1" y="20343"/>
                    <a:pt x="26" y="20418"/>
                    <a:pt x="101" y="20443"/>
                  </a:cubicBezTo>
                  <a:lnTo>
                    <a:pt x="17495" y="29892"/>
                  </a:lnTo>
                  <a:cubicBezTo>
                    <a:pt x="17520" y="29917"/>
                    <a:pt x="17570" y="29917"/>
                    <a:pt x="17595" y="29917"/>
                  </a:cubicBezTo>
                  <a:cubicBezTo>
                    <a:pt x="17645" y="29917"/>
                    <a:pt x="17670" y="29917"/>
                    <a:pt x="17695" y="29892"/>
                  </a:cubicBezTo>
                  <a:cubicBezTo>
                    <a:pt x="17770" y="29867"/>
                    <a:pt x="17820" y="29792"/>
                    <a:pt x="17820" y="29716"/>
                  </a:cubicBezTo>
                  <a:lnTo>
                    <a:pt x="17820" y="9591"/>
                  </a:lnTo>
                  <a:cubicBezTo>
                    <a:pt x="17820" y="9516"/>
                    <a:pt x="17770" y="9441"/>
                    <a:pt x="17695" y="9390"/>
                  </a:cubicBezTo>
                  <a:lnTo>
                    <a:pt x="352" y="17"/>
                  </a:lnTo>
                  <a:cubicBezTo>
                    <a:pt x="321" y="7"/>
                    <a:pt x="289" y="1"/>
                    <a:pt x="260" y="1"/>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0" name="Google Shape;1340;p32"/>
            <p:cNvSpPr/>
            <p:nvPr/>
          </p:nvSpPr>
          <p:spPr>
            <a:xfrm>
              <a:off x="9997675" y="1857000"/>
              <a:ext cx="162300" cy="409175"/>
            </a:xfrm>
            <a:custGeom>
              <a:avLst/>
              <a:gdLst/>
              <a:ahLst/>
              <a:cxnLst/>
              <a:rect l="l" t="t" r="r" b="b"/>
              <a:pathLst>
                <a:path w="6492" h="16367" extrusionOk="0">
                  <a:moveTo>
                    <a:pt x="1" y="0"/>
                  </a:moveTo>
                  <a:cubicBezTo>
                    <a:pt x="1855" y="5589"/>
                    <a:pt x="3835" y="11153"/>
                    <a:pt x="6492" y="16366"/>
                  </a:cubicBezTo>
                  <a:lnTo>
                    <a:pt x="6492" y="9499"/>
                  </a:lnTo>
                  <a:cubicBezTo>
                    <a:pt x="6016" y="8496"/>
                    <a:pt x="5540" y="7494"/>
                    <a:pt x="5113" y="6466"/>
                  </a:cubicBezTo>
                  <a:cubicBezTo>
                    <a:pt x="4437" y="4913"/>
                    <a:pt x="3835" y="3308"/>
                    <a:pt x="3184" y="1704"/>
                  </a:cubicBezTo>
                  <a:lnTo>
                    <a:pt x="1"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1" name="Google Shape;1341;p32"/>
            <p:cNvSpPr/>
            <p:nvPr/>
          </p:nvSpPr>
          <p:spPr>
            <a:xfrm>
              <a:off x="9725750" y="1947225"/>
              <a:ext cx="130350" cy="335225"/>
            </a:xfrm>
            <a:custGeom>
              <a:avLst/>
              <a:gdLst/>
              <a:ahLst/>
              <a:cxnLst/>
              <a:rect l="l" t="t" r="r" b="b"/>
              <a:pathLst>
                <a:path w="5214" h="13409" extrusionOk="0">
                  <a:moveTo>
                    <a:pt x="0" y="0"/>
                  </a:moveTo>
                  <a:lnTo>
                    <a:pt x="0" y="3659"/>
                  </a:lnTo>
                  <a:cubicBezTo>
                    <a:pt x="602" y="5364"/>
                    <a:pt x="1178" y="7093"/>
                    <a:pt x="1830" y="8797"/>
                  </a:cubicBezTo>
                  <a:cubicBezTo>
                    <a:pt x="2256" y="10000"/>
                    <a:pt x="2732" y="11178"/>
                    <a:pt x="3259" y="12356"/>
                  </a:cubicBezTo>
                  <a:lnTo>
                    <a:pt x="5213" y="13409"/>
                  </a:lnTo>
                  <a:cubicBezTo>
                    <a:pt x="3384" y="8973"/>
                    <a:pt x="1880" y="4411"/>
                    <a:pt x="0"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2" name="Google Shape;1342;p32"/>
            <p:cNvSpPr/>
            <p:nvPr/>
          </p:nvSpPr>
          <p:spPr>
            <a:xfrm>
              <a:off x="9759575" y="1727925"/>
              <a:ext cx="347150" cy="691125"/>
            </a:xfrm>
            <a:custGeom>
              <a:avLst/>
              <a:gdLst/>
              <a:ahLst/>
              <a:cxnLst/>
              <a:rect l="l" t="t" r="r" b="b"/>
              <a:pathLst>
                <a:path w="13886" h="27645" extrusionOk="0">
                  <a:moveTo>
                    <a:pt x="1" y="0"/>
                  </a:moveTo>
                  <a:lnTo>
                    <a:pt x="1" y="0"/>
                  </a:lnTo>
                  <a:cubicBezTo>
                    <a:pt x="151" y="426"/>
                    <a:pt x="327" y="852"/>
                    <a:pt x="477" y="1304"/>
                  </a:cubicBezTo>
                  <a:cubicBezTo>
                    <a:pt x="1129" y="2908"/>
                    <a:pt x="1780" y="4512"/>
                    <a:pt x="2457" y="6116"/>
                  </a:cubicBezTo>
                  <a:cubicBezTo>
                    <a:pt x="3710" y="9223"/>
                    <a:pt x="4813" y="12406"/>
                    <a:pt x="5966" y="15539"/>
                  </a:cubicBezTo>
                  <a:cubicBezTo>
                    <a:pt x="7144" y="18747"/>
                    <a:pt x="8372" y="21905"/>
                    <a:pt x="9800" y="24988"/>
                  </a:cubicBezTo>
                  <a:cubicBezTo>
                    <a:pt x="9876" y="25188"/>
                    <a:pt x="9976" y="25364"/>
                    <a:pt x="10076" y="25564"/>
                  </a:cubicBezTo>
                  <a:lnTo>
                    <a:pt x="13886" y="27645"/>
                  </a:lnTo>
                  <a:cubicBezTo>
                    <a:pt x="11931" y="23484"/>
                    <a:pt x="10051" y="19274"/>
                    <a:pt x="8297" y="15038"/>
                  </a:cubicBezTo>
                  <a:cubicBezTo>
                    <a:pt x="7344" y="12707"/>
                    <a:pt x="6442" y="10376"/>
                    <a:pt x="5590" y="8020"/>
                  </a:cubicBezTo>
                  <a:cubicBezTo>
                    <a:pt x="4838" y="5965"/>
                    <a:pt x="4061" y="3910"/>
                    <a:pt x="3033" y="1955"/>
                  </a:cubicBezTo>
                  <a:cubicBezTo>
                    <a:pt x="2958" y="1805"/>
                    <a:pt x="2883" y="1679"/>
                    <a:pt x="2808" y="1529"/>
                  </a:cubicBezTo>
                  <a:lnTo>
                    <a:pt x="1"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3" name="Google Shape;1343;p32"/>
            <p:cNvSpPr/>
            <p:nvPr/>
          </p:nvSpPr>
          <p:spPr>
            <a:xfrm>
              <a:off x="9682525" y="1631575"/>
              <a:ext cx="532600" cy="884600"/>
            </a:xfrm>
            <a:custGeom>
              <a:avLst/>
              <a:gdLst/>
              <a:ahLst/>
              <a:cxnLst/>
              <a:rect l="l" t="t" r="r" b="b"/>
              <a:pathLst>
                <a:path w="21304" h="35384" extrusionOk="0">
                  <a:moveTo>
                    <a:pt x="2456" y="2977"/>
                  </a:moveTo>
                  <a:lnTo>
                    <a:pt x="19399" y="12125"/>
                  </a:lnTo>
                  <a:lnTo>
                    <a:pt x="19399" y="31774"/>
                  </a:lnTo>
                  <a:lnTo>
                    <a:pt x="2406" y="22551"/>
                  </a:lnTo>
                  <a:lnTo>
                    <a:pt x="2456" y="2977"/>
                  </a:lnTo>
                  <a:close/>
                  <a:moveTo>
                    <a:pt x="2246" y="2432"/>
                  </a:moveTo>
                  <a:cubicBezTo>
                    <a:pt x="2212" y="2432"/>
                    <a:pt x="2181" y="2438"/>
                    <a:pt x="2155" y="2451"/>
                  </a:cubicBezTo>
                  <a:cubicBezTo>
                    <a:pt x="2080" y="2501"/>
                    <a:pt x="2030" y="2551"/>
                    <a:pt x="2030" y="2626"/>
                  </a:cubicBezTo>
                  <a:lnTo>
                    <a:pt x="1980" y="22676"/>
                  </a:lnTo>
                  <a:cubicBezTo>
                    <a:pt x="1980" y="22752"/>
                    <a:pt x="2030" y="22827"/>
                    <a:pt x="2105" y="22877"/>
                  </a:cubicBezTo>
                  <a:lnTo>
                    <a:pt x="19499" y="32326"/>
                  </a:lnTo>
                  <a:cubicBezTo>
                    <a:pt x="19524" y="32326"/>
                    <a:pt x="19574" y="32351"/>
                    <a:pt x="19599" y="32351"/>
                  </a:cubicBezTo>
                  <a:cubicBezTo>
                    <a:pt x="19624" y="32351"/>
                    <a:pt x="19674" y="32326"/>
                    <a:pt x="19699" y="32326"/>
                  </a:cubicBezTo>
                  <a:cubicBezTo>
                    <a:pt x="19775" y="32275"/>
                    <a:pt x="19800" y="32200"/>
                    <a:pt x="19800" y="32125"/>
                  </a:cubicBezTo>
                  <a:lnTo>
                    <a:pt x="19800" y="12000"/>
                  </a:lnTo>
                  <a:cubicBezTo>
                    <a:pt x="19800" y="11924"/>
                    <a:pt x="19775" y="11849"/>
                    <a:pt x="19699" y="11824"/>
                  </a:cubicBezTo>
                  <a:lnTo>
                    <a:pt x="2356" y="2451"/>
                  </a:lnTo>
                  <a:cubicBezTo>
                    <a:pt x="2318" y="2438"/>
                    <a:pt x="2281" y="2432"/>
                    <a:pt x="2246" y="2432"/>
                  </a:cubicBezTo>
                  <a:close/>
                  <a:moveTo>
                    <a:pt x="952" y="446"/>
                  </a:moveTo>
                  <a:lnTo>
                    <a:pt x="20877" y="11198"/>
                  </a:lnTo>
                  <a:lnTo>
                    <a:pt x="20877" y="34757"/>
                  </a:lnTo>
                  <a:lnTo>
                    <a:pt x="20602" y="34932"/>
                  </a:lnTo>
                  <a:lnTo>
                    <a:pt x="426" y="23529"/>
                  </a:lnTo>
                  <a:lnTo>
                    <a:pt x="476" y="746"/>
                  </a:lnTo>
                  <a:lnTo>
                    <a:pt x="952" y="446"/>
                  </a:lnTo>
                  <a:close/>
                  <a:moveTo>
                    <a:pt x="943" y="1"/>
                  </a:moveTo>
                  <a:cubicBezTo>
                    <a:pt x="909" y="1"/>
                    <a:pt x="877" y="7"/>
                    <a:pt x="852" y="20"/>
                  </a:cubicBezTo>
                  <a:lnTo>
                    <a:pt x="176" y="446"/>
                  </a:lnTo>
                  <a:cubicBezTo>
                    <a:pt x="100" y="471"/>
                    <a:pt x="75" y="546"/>
                    <a:pt x="75" y="621"/>
                  </a:cubicBezTo>
                  <a:lnTo>
                    <a:pt x="0" y="23629"/>
                  </a:lnTo>
                  <a:cubicBezTo>
                    <a:pt x="0" y="23729"/>
                    <a:pt x="50" y="23779"/>
                    <a:pt x="100" y="23829"/>
                  </a:cubicBezTo>
                  <a:lnTo>
                    <a:pt x="20501" y="35358"/>
                  </a:lnTo>
                  <a:cubicBezTo>
                    <a:pt x="20527" y="35383"/>
                    <a:pt x="20552" y="35383"/>
                    <a:pt x="20602" y="35383"/>
                  </a:cubicBezTo>
                  <a:cubicBezTo>
                    <a:pt x="20627" y="35383"/>
                    <a:pt x="20677" y="35383"/>
                    <a:pt x="20702" y="35358"/>
                  </a:cubicBezTo>
                  <a:lnTo>
                    <a:pt x="21203" y="35057"/>
                  </a:lnTo>
                  <a:cubicBezTo>
                    <a:pt x="21253" y="35007"/>
                    <a:pt x="21303" y="34957"/>
                    <a:pt x="21303" y="34882"/>
                  </a:cubicBezTo>
                  <a:lnTo>
                    <a:pt x="21303" y="11097"/>
                  </a:lnTo>
                  <a:cubicBezTo>
                    <a:pt x="21303" y="10997"/>
                    <a:pt x="21253" y="10947"/>
                    <a:pt x="21178" y="10897"/>
                  </a:cubicBezTo>
                  <a:lnTo>
                    <a:pt x="1053" y="20"/>
                  </a:lnTo>
                  <a:cubicBezTo>
                    <a:pt x="1015" y="7"/>
                    <a:pt x="978" y="1"/>
                    <a:pt x="94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4" name="Google Shape;1344;p32"/>
            <p:cNvSpPr/>
            <p:nvPr/>
          </p:nvSpPr>
          <p:spPr>
            <a:xfrm>
              <a:off x="9688150" y="1636450"/>
              <a:ext cx="521325" cy="874700"/>
            </a:xfrm>
            <a:custGeom>
              <a:avLst/>
              <a:gdLst/>
              <a:ahLst/>
              <a:cxnLst/>
              <a:rect l="l" t="t" r="r" b="b"/>
              <a:pathLst>
                <a:path w="20853" h="34988" extrusionOk="0">
                  <a:moveTo>
                    <a:pt x="2031" y="2431"/>
                  </a:moveTo>
                  <a:lnTo>
                    <a:pt x="19374" y="11805"/>
                  </a:lnTo>
                  <a:lnTo>
                    <a:pt x="19374" y="31930"/>
                  </a:lnTo>
                  <a:lnTo>
                    <a:pt x="1981" y="22481"/>
                  </a:lnTo>
                  <a:lnTo>
                    <a:pt x="2031" y="2431"/>
                  </a:lnTo>
                  <a:close/>
                  <a:moveTo>
                    <a:pt x="727" y="0"/>
                  </a:moveTo>
                  <a:lnTo>
                    <a:pt x="51" y="426"/>
                  </a:lnTo>
                  <a:lnTo>
                    <a:pt x="1" y="23459"/>
                  </a:lnTo>
                  <a:lnTo>
                    <a:pt x="20377" y="34988"/>
                  </a:lnTo>
                  <a:lnTo>
                    <a:pt x="20853" y="34687"/>
                  </a:lnTo>
                  <a:lnTo>
                    <a:pt x="20853" y="10902"/>
                  </a:lnTo>
                  <a:lnTo>
                    <a:pt x="727"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5" name="Google Shape;1345;p32"/>
            <p:cNvSpPr/>
            <p:nvPr/>
          </p:nvSpPr>
          <p:spPr>
            <a:xfrm>
              <a:off x="9918100" y="1792600"/>
              <a:ext cx="75225" cy="577575"/>
            </a:xfrm>
            <a:custGeom>
              <a:avLst/>
              <a:gdLst/>
              <a:ahLst/>
              <a:cxnLst/>
              <a:rect l="l" t="t" r="r" b="b"/>
              <a:pathLst>
                <a:path w="3009" h="23103" extrusionOk="0">
                  <a:moveTo>
                    <a:pt x="502" y="546"/>
                  </a:moveTo>
                  <a:lnTo>
                    <a:pt x="2557" y="1674"/>
                  </a:lnTo>
                  <a:lnTo>
                    <a:pt x="2607" y="22551"/>
                  </a:lnTo>
                  <a:lnTo>
                    <a:pt x="402" y="21499"/>
                  </a:lnTo>
                  <a:lnTo>
                    <a:pt x="502" y="546"/>
                  </a:lnTo>
                  <a:close/>
                  <a:moveTo>
                    <a:pt x="286" y="1"/>
                  </a:moveTo>
                  <a:cubicBezTo>
                    <a:pt x="251" y="1"/>
                    <a:pt x="214" y="7"/>
                    <a:pt x="176" y="20"/>
                  </a:cubicBezTo>
                  <a:cubicBezTo>
                    <a:pt x="126" y="70"/>
                    <a:pt x="76" y="145"/>
                    <a:pt x="76" y="195"/>
                  </a:cubicBezTo>
                  <a:lnTo>
                    <a:pt x="1" y="21624"/>
                  </a:lnTo>
                  <a:cubicBezTo>
                    <a:pt x="1" y="21699"/>
                    <a:pt x="26" y="21774"/>
                    <a:pt x="101" y="21824"/>
                  </a:cubicBezTo>
                  <a:lnTo>
                    <a:pt x="2707" y="23078"/>
                  </a:lnTo>
                  <a:cubicBezTo>
                    <a:pt x="2733" y="23103"/>
                    <a:pt x="2783" y="23103"/>
                    <a:pt x="2808" y="23103"/>
                  </a:cubicBezTo>
                  <a:cubicBezTo>
                    <a:pt x="2833" y="23103"/>
                    <a:pt x="2883" y="23103"/>
                    <a:pt x="2908" y="23078"/>
                  </a:cubicBezTo>
                  <a:cubicBezTo>
                    <a:pt x="2983" y="23027"/>
                    <a:pt x="3008" y="22977"/>
                    <a:pt x="3008" y="22902"/>
                  </a:cubicBezTo>
                  <a:lnTo>
                    <a:pt x="2983" y="1549"/>
                  </a:lnTo>
                  <a:cubicBezTo>
                    <a:pt x="2983" y="1473"/>
                    <a:pt x="2933" y="1398"/>
                    <a:pt x="2883" y="1373"/>
                  </a:cubicBezTo>
                  <a:lnTo>
                    <a:pt x="377" y="20"/>
                  </a:lnTo>
                  <a:cubicBezTo>
                    <a:pt x="352" y="7"/>
                    <a:pt x="320" y="1"/>
                    <a:pt x="28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6" name="Google Shape;1346;p32"/>
            <p:cNvSpPr/>
            <p:nvPr/>
          </p:nvSpPr>
          <p:spPr>
            <a:xfrm>
              <a:off x="9717600" y="1901800"/>
              <a:ext cx="476850" cy="334300"/>
            </a:xfrm>
            <a:custGeom>
              <a:avLst/>
              <a:gdLst/>
              <a:ahLst/>
              <a:cxnLst/>
              <a:rect l="l" t="t" r="r" b="b"/>
              <a:pathLst>
                <a:path w="19074" h="13372" extrusionOk="0">
                  <a:moveTo>
                    <a:pt x="427" y="564"/>
                  </a:moveTo>
                  <a:lnTo>
                    <a:pt x="18647" y="10414"/>
                  </a:lnTo>
                  <a:lnTo>
                    <a:pt x="18647" y="12795"/>
                  </a:lnTo>
                  <a:lnTo>
                    <a:pt x="427" y="2920"/>
                  </a:lnTo>
                  <a:lnTo>
                    <a:pt x="427" y="564"/>
                  </a:lnTo>
                  <a:close/>
                  <a:moveTo>
                    <a:pt x="210" y="0"/>
                  </a:moveTo>
                  <a:cubicBezTo>
                    <a:pt x="176" y="0"/>
                    <a:pt x="138" y="13"/>
                    <a:pt x="101" y="38"/>
                  </a:cubicBezTo>
                  <a:cubicBezTo>
                    <a:pt x="51" y="63"/>
                    <a:pt x="1" y="138"/>
                    <a:pt x="1" y="213"/>
                  </a:cubicBezTo>
                  <a:lnTo>
                    <a:pt x="1" y="3045"/>
                  </a:lnTo>
                  <a:cubicBezTo>
                    <a:pt x="1" y="3121"/>
                    <a:pt x="51" y="3196"/>
                    <a:pt x="101" y="3221"/>
                  </a:cubicBezTo>
                  <a:lnTo>
                    <a:pt x="18773" y="13346"/>
                  </a:lnTo>
                  <a:cubicBezTo>
                    <a:pt x="18798" y="13346"/>
                    <a:pt x="18823" y="13371"/>
                    <a:pt x="18873" y="13371"/>
                  </a:cubicBezTo>
                  <a:cubicBezTo>
                    <a:pt x="18898" y="13371"/>
                    <a:pt x="18948" y="13346"/>
                    <a:pt x="18973" y="13346"/>
                  </a:cubicBezTo>
                  <a:cubicBezTo>
                    <a:pt x="19048" y="13296"/>
                    <a:pt x="19073" y="13221"/>
                    <a:pt x="19073" y="13146"/>
                  </a:cubicBezTo>
                  <a:lnTo>
                    <a:pt x="19073" y="10288"/>
                  </a:lnTo>
                  <a:cubicBezTo>
                    <a:pt x="19073" y="10213"/>
                    <a:pt x="19023" y="10138"/>
                    <a:pt x="18973" y="10113"/>
                  </a:cubicBezTo>
                  <a:lnTo>
                    <a:pt x="301" y="38"/>
                  </a:lnTo>
                  <a:cubicBezTo>
                    <a:pt x="276" y="13"/>
                    <a:pt x="245" y="0"/>
                    <a:pt x="21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7" name="Google Shape;1347;p32"/>
            <p:cNvSpPr/>
            <p:nvPr/>
          </p:nvSpPr>
          <p:spPr>
            <a:xfrm>
              <a:off x="9923125" y="1797475"/>
              <a:ext cx="65175" cy="567700"/>
            </a:xfrm>
            <a:custGeom>
              <a:avLst/>
              <a:gdLst/>
              <a:ahLst/>
              <a:cxnLst/>
              <a:rect l="l" t="t" r="r" b="b"/>
              <a:pathLst>
                <a:path w="2607" h="22708" extrusionOk="0">
                  <a:moveTo>
                    <a:pt x="100" y="0"/>
                  </a:moveTo>
                  <a:lnTo>
                    <a:pt x="0" y="21429"/>
                  </a:lnTo>
                  <a:lnTo>
                    <a:pt x="2607" y="22707"/>
                  </a:lnTo>
                  <a:lnTo>
                    <a:pt x="2582" y="1354"/>
                  </a:lnTo>
                  <a:lnTo>
                    <a:pt x="100"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8" name="Google Shape;1348;p32"/>
            <p:cNvSpPr/>
            <p:nvPr/>
          </p:nvSpPr>
          <p:spPr>
            <a:xfrm>
              <a:off x="9722625" y="1907125"/>
              <a:ext cx="466800" cy="323325"/>
            </a:xfrm>
            <a:custGeom>
              <a:avLst/>
              <a:gdLst/>
              <a:ahLst/>
              <a:cxnLst/>
              <a:rect l="l" t="t" r="r" b="b"/>
              <a:pathLst>
                <a:path w="18672" h="12933" extrusionOk="0">
                  <a:moveTo>
                    <a:pt x="0" y="0"/>
                  </a:moveTo>
                  <a:lnTo>
                    <a:pt x="0" y="2832"/>
                  </a:lnTo>
                  <a:lnTo>
                    <a:pt x="18672" y="12933"/>
                  </a:lnTo>
                  <a:lnTo>
                    <a:pt x="18672" y="10075"/>
                  </a:lnTo>
                  <a:lnTo>
                    <a:pt x="0"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9" name="Google Shape;1349;p32"/>
            <p:cNvSpPr/>
            <p:nvPr/>
          </p:nvSpPr>
          <p:spPr>
            <a:xfrm>
              <a:off x="9909325" y="1779925"/>
              <a:ext cx="65200" cy="594650"/>
            </a:xfrm>
            <a:custGeom>
              <a:avLst/>
              <a:gdLst/>
              <a:ahLst/>
              <a:cxnLst/>
              <a:rect l="l" t="t" r="r" b="b"/>
              <a:pathLst>
                <a:path w="2608" h="23786" extrusionOk="0">
                  <a:moveTo>
                    <a:pt x="101" y="0"/>
                  </a:moveTo>
                  <a:lnTo>
                    <a:pt x="1" y="22532"/>
                  </a:lnTo>
                  <a:lnTo>
                    <a:pt x="2607" y="23785"/>
                  </a:lnTo>
                  <a:lnTo>
                    <a:pt x="2582" y="1354"/>
                  </a:lnTo>
                  <a:lnTo>
                    <a:pt x="101"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0" name="Google Shape;1350;p32"/>
            <p:cNvSpPr/>
            <p:nvPr/>
          </p:nvSpPr>
          <p:spPr>
            <a:xfrm>
              <a:off x="9904325" y="1775075"/>
              <a:ext cx="75200" cy="604500"/>
            </a:xfrm>
            <a:custGeom>
              <a:avLst/>
              <a:gdLst/>
              <a:ahLst/>
              <a:cxnLst/>
              <a:rect l="l" t="t" r="r" b="b"/>
              <a:pathLst>
                <a:path w="3008" h="24180" extrusionOk="0">
                  <a:moveTo>
                    <a:pt x="502" y="545"/>
                  </a:moveTo>
                  <a:lnTo>
                    <a:pt x="2557" y="1673"/>
                  </a:lnTo>
                  <a:lnTo>
                    <a:pt x="2607" y="23653"/>
                  </a:lnTo>
                  <a:lnTo>
                    <a:pt x="401" y="22576"/>
                  </a:lnTo>
                  <a:lnTo>
                    <a:pt x="502" y="545"/>
                  </a:lnTo>
                  <a:close/>
                  <a:moveTo>
                    <a:pt x="289" y="0"/>
                  </a:moveTo>
                  <a:cubicBezTo>
                    <a:pt x="251" y="0"/>
                    <a:pt x="213" y="7"/>
                    <a:pt x="176" y="19"/>
                  </a:cubicBezTo>
                  <a:cubicBezTo>
                    <a:pt x="126" y="69"/>
                    <a:pt x="75" y="119"/>
                    <a:pt x="75" y="194"/>
                  </a:cubicBezTo>
                  <a:lnTo>
                    <a:pt x="0" y="22701"/>
                  </a:lnTo>
                  <a:cubicBezTo>
                    <a:pt x="0" y="22801"/>
                    <a:pt x="25" y="22876"/>
                    <a:pt x="101" y="22901"/>
                  </a:cubicBezTo>
                  <a:lnTo>
                    <a:pt x="2707" y="24180"/>
                  </a:lnTo>
                  <a:lnTo>
                    <a:pt x="2807" y="24180"/>
                  </a:lnTo>
                  <a:cubicBezTo>
                    <a:pt x="2857" y="24180"/>
                    <a:pt x="2883" y="24180"/>
                    <a:pt x="2908" y="24154"/>
                  </a:cubicBezTo>
                  <a:cubicBezTo>
                    <a:pt x="2983" y="24129"/>
                    <a:pt x="3008" y="24054"/>
                    <a:pt x="3008" y="23979"/>
                  </a:cubicBezTo>
                  <a:lnTo>
                    <a:pt x="2983" y="1548"/>
                  </a:lnTo>
                  <a:cubicBezTo>
                    <a:pt x="2983" y="1473"/>
                    <a:pt x="2933" y="1397"/>
                    <a:pt x="2883" y="1372"/>
                  </a:cubicBezTo>
                  <a:lnTo>
                    <a:pt x="401" y="19"/>
                  </a:lnTo>
                  <a:cubicBezTo>
                    <a:pt x="364" y="7"/>
                    <a:pt x="326" y="0"/>
                    <a:pt x="28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1" name="Google Shape;1351;p32"/>
            <p:cNvSpPr/>
            <p:nvPr/>
          </p:nvSpPr>
          <p:spPr>
            <a:xfrm>
              <a:off x="9708825" y="1916525"/>
              <a:ext cx="466825" cy="323950"/>
            </a:xfrm>
            <a:custGeom>
              <a:avLst/>
              <a:gdLst/>
              <a:ahLst/>
              <a:cxnLst/>
              <a:rect l="l" t="t" r="r" b="b"/>
              <a:pathLst>
                <a:path w="18673" h="12958" extrusionOk="0">
                  <a:moveTo>
                    <a:pt x="1" y="0"/>
                  </a:moveTo>
                  <a:lnTo>
                    <a:pt x="1" y="2832"/>
                  </a:lnTo>
                  <a:lnTo>
                    <a:pt x="18672" y="12958"/>
                  </a:lnTo>
                  <a:lnTo>
                    <a:pt x="18672" y="10100"/>
                  </a:lnTo>
                  <a:lnTo>
                    <a:pt x="1"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2" name="Google Shape;1352;p32"/>
            <p:cNvSpPr/>
            <p:nvPr/>
          </p:nvSpPr>
          <p:spPr>
            <a:xfrm>
              <a:off x="9703825" y="1911650"/>
              <a:ext cx="476825" cy="333850"/>
            </a:xfrm>
            <a:custGeom>
              <a:avLst/>
              <a:gdLst/>
              <a:ahLst/>
              <a:cxnLst/>
              <a:rect l="l" t="t" r="r" b="b"/>
              <a:pathLst>
                <a:path w="19073" h="13354" extrusionOk="0">
                  <a:moveTo>
                    <a:pt x="426" y="546"/>
                  </a:moveTo>
                  <a:lnTo>
                    <a:pt x="18672" y="10421"/>
                  </a:lnTo>
                  <a:lnTo>
                    <a:pt x="18672" y="12802"/>
                  </a:lnTo>
                  <a:lnTo>
                    <a:pt x="426" y="2902"/>
                  </a:lnTo>
                  <a:lnTo>
                    <a:pt x="426" y="546"/>
                  </a:lnTo>
                  <a:close/>
                  <a:moveTo>
                    <a:pt x="210" y="1"/>
                  </a:moveTo>
                  <a:cubicBezTo>
                    <a:pt x="176" y="1"/>
                    <a:pt x="138" y="7"/>
                    <a:pt x="100" y="20"/>
                  </a:cubicBezTo>
                  <a:cubicBezTo>
                    <a:pt x="50" y="70"/>
                    <a:pt x="0" y="120"/>
                    <a:pt x="0" y="195"/>
                  </a:cubicBezTo>
                  <a:lnTo>
                    <a:pt x="0" y="3027"/>
                  </a:lnTo>
                  <a:cubicBezTo>
                    <a:pt x="0" y="3102"/>
                    <a:pt x="50" y="3178"/>
                    <a:pt x="100" y="3203"/>
                  </a:cubicBezTo>
                  <a:lnTo>
                    <a:pt x="18772" y="13328"/>
                  </a:lnTo>
                  <a:cubicBezTo>
                    <a:pt x="18797" y="13353"/>
                    <a:pt x="18847" y="13353"/>
                    <a:pt x="18872" y="13353"/>
                  </a:cubicBezTo>
                  <a:cubicBezTo>
                    <a:pt x="18898" y="13353"/>
                    <a:pt x="18948" y="13353"/>
                    <a:pt x="18973" y="13328"/>
                  </a:cubicBezTo>
                  <a:cubicBezTo>
                    <a:pt x="19048" y="13278"/>
                    <a:pt x="19073" y="13228"/>
                    <a:pt x="19073" y="13153"/>
                  </a:cubicBezTo>
                  <a:lnTo>
                    <a:pt x="19073" y="10295"/>
                  </a:lnTo>
                  <a:cubicBezTo>
                    <a:pt x="19073" y="10220"/>
                    <a:pt x="19048" y="10145"/>
                    <a:pt x="18973" y="10095"/>
                  </a:cubicBezTo>
                  <a:lnTo>
                    <a:pt x="301" y="20"/>
                  </a:lnTo>
                  <a:cubicBezTo>
                    <a:pt x="276" y="7"/>
                    <a:pt x="245" y="1"/>
                    <a:pt x="21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3" name="Google Shape;1353;p32"/>
            <p:cNvSpPr/>
            <p:nvPr/>
          </p:nvSpPr>
          <p:spPr>
            <a:xfrm>
              <a:off x="9687525" y="1647100"/>
              <a:ext cx="510050" cy="864050"/>
            </a:xfrm>
            <a:custGeom>
              <a:avLst/>
              <a:gdLst/>
              <a:ahLst/>
              <a:cxnLst/>
              <a:rect l="l" t="t" r="r" b="b"/>
              <a:pathLst>
                <a:path w="20402" h="34562" extrusionOk="0">
                  <a:moveTo>
                    <a:pt x="1554" y="2532"/>
                  </a:moveTo>
                  <a:lnTo>
                    <a:pt x="18898" y="11905"/>
                  </a:lnTo>
                  <a:lnTo>
                    <a:pt x="18898" y="32030"/>
                  </a:lnTo>
                  <a:lnTo>
                    <a:pt x="1504" y="22582"/>
                  </a:lnTo>
                  <a:lnTo>
                    <a:pt x="1554" y="2532"/>
                  </a:lnTo>
                  <a:close/>
                  <a:moveTo>
                    <a:pt x="76" y="0"/>
                  </a:moveTo>
                  <a:lnTo>
                    <a:pt x="1" y="23484"/>
                  </a:lnTo>
                  <a:lnTo>
                    <a:pt x="20402" y="34562"/>
                  </a:lnTo>
                  <a:lnTo>
                    <a:pt x="20402" y="10978"/>
                  </a:lnTo>
                  <a:lnTo>
                    <a:pt x="76"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4" name="Google Shape;1354;p32"/>
            <p:cNvSpPr/>
            <p:nvPr/>
          </p:nvSpPr>
          <p:spPr>
            <a:xfrm>
              <a:off x="9682525" y="1641775"/>
              <a:ext cx="520075" cy="874400"/>
            </a:xfrm>
            <a:custGeom>
              <a:avLst/>
              <a:gdLst/>
              <a:ahLst/>
              <a:cxnLst/>
              <a:rect l="l" t="t" r="r" b="b"/>
              <a:pathLst>
                <a:path w="20803" h="34976" extrusionOk="0">
                  <a:moveTo>
                    <a:pt x="1955" y="3095"/>
                  </a:moveTo>
                  <a:lnTo>
                    <a:pt x="18897" y="12243"/>
                  </a:lnTo>
                  <a:lnTo>
                    <a:pt x="18897" y="31893"/>
                  </a:lnTo>
                  <a:lnTo>
                    <a:pt x="1905" y="22669"/>
                  </a:lnTo>
                  <a:lnTo>
                    <a:pt x="1955" y="3095"/>
                  </a:lnTo>
                  <a:close/>
                  <a:moveTo>
                    <a:pt x="1763" y="2528"/>
                  </a:moveTo>
                  <a:cubicBezTo>
                    <a:pt x="1722" y="2528"/>
                    <a:pt x="1684" y="2540"/>
                    <a:pt x="1654" y="2569"/>
                  </a:cubicBezTo>
                  <a:cubicBezTo>
                    <a:pt x="1579" y="2594"/>
                    <a:pt x="1554" y="2669"/>
                    <a:pt x="1554" y="2745"/>
                  </a:cubicBezTo>
                  <a:lnTo>
                    <a:pt x="1504" y="22795"/>
                  </a:lnTo>
                  <a:cubicBezTo>
                    <a:pt x="1504" y="22870"/>
                    <a:pt x="1529" y="22945"/>
                    <a:pt x="1604" y="22970"/>
                  </a:cubicBezTo>
                  <a:lnTo>
                    <a:pt x="18998" y="32419"/>
                  </a:lnTo>
                  <a:cubicBezTo>
                    <a:pt x="19023" y="32444"/>
                    <a:pt x="19073" y="32444"/>
                    <a:pt x="19098" y="32444"/>
                  </a:cubicBezTo>
                  <a:cubicBezTo>
                    <a:pt x="19148" y="32444"/>
                    <a:pt x="19173" y="32444"/>
                    <a:pt x="19198" y="32419"/>
                  </a:cubicBezTo>
                  <a:cubicBezTo>
                    <a:pt x="19273" y="32394"/>
                    <a:pt x="19323" y="32319"/>
                    <a:pt x="19323" y="32243"/>
                  </a:cubicBezTo>
                  <a:lnTo>
                    <a:pt x="19323" y="12118"/>
                  </a:lnTo>
                  <a:cubicBezTo>
                    <a:pt x="19323" y="12043"/>
                    <a:pt x="19273" y="11968"/>
                    <a:pt x="19198" y="11917"/>
                  </a:cubicBezTo>
                  <a:lnTo>
                    <a:pt x="1855" y="2544"/>
                  </a:lnTo>
                  <a:cubicBezTo>
                    <a:pt x="1824" y="2534"/>
                    <a:pt x="1792" y="2528"/>
                    <a:pt x="1763" y="2528"/>
                  </a:cubicBezTo>
                  <a:close/>
                  <a:moveTo>
                    <a:pt x="476" y="564"/>
                  </a:moveTo>
                  <a:lnTo>
                    <a:pt x="20376" y="11316"/>
                  </a:lnTo>
                  <a:lnTo>
                    <a:pt x="20376" y="34424"/>
                  </a:lnTo>
                  <a:lnTo>
                    <a:pt x="426" y="23572"/>
                  </a:lnTo>
                  <a:lnTo>
                    <a:pt x="476" y="564"/>
                  </a:lnTo>
                  <a:close/>
                  <a:moveTo>
                    <a:pt x="266" y="0"/>
                  </a:moveTo>
                  <a:cubicBezTo>
                    <a:pt x="232" y="0"/>
                    <a:pt x="201" y="13"/>
                    <a:pt x="176" y="38"/>
                  </a:cubicBezTo>
                  <a:cubicBezTo>
                    <a:pt x="100" y="63"/>
                    <a:pt x="75" y="138"/>
                    <a:pt x="75" y="213"/>
                  </a:cubicBezTo>
                  <a:lnTo>
                    <a:pt x="0" y="23697"/>
                  </a:lnTo>
                  <a:cubicBezTo>
                    <a:pt x="0" y="23772"/>
                    <a:pt x="50" y="23847"/>
                    <a:pt x="100" y="23872"/>
                  </a:cubicBezTo>
                  <a:lnTo>
                    <a:pt x="20501" y="34950"/>
                  </a:lnTo>
                  <a:cubicBezTo>
                    <a:pt x="20527" y="34975"/>
                    <a:pt x="20552" y="34975"/>
                    <a:pt x="20602" y="34975"/>
                  </a:cubicBezTo>
                  <a:cubicBezTo>
                    <a:pt x="20627" y="34975"/>
                    <a:pt x="20677" y="34975"/>
                    <a:pt x="20702" y="34950"/>
                  </a:cubicBezTo>
                  <a:cubicBezTo>
                    <a:pt x="20752" y="34900"/>
                    <a:pt x="20802" y="34850"/>
                    <a:pt x="20802" y="34775"/>
                  </a:cubicBezTo>
                  <a:lnTo>
                    <a:pt x="20802" y="11191"/>
                  </a:lnTo>
                  <a:cubicBezTo>
                    <a:pt x="20802" y="11115"/>
                    <a:pt x="20752" y="11040"/>
                    <a:pt x="20702" y="11015"/>
                  </a:cubicBezTo>
                  <a:lnTo>
                    <a:pt x="376" y="38"/>
                  </a:lnTo>
                  <a:cubicBezTo>
                    <a:pt x="338" y="13"/>
                    <a:pt x="301" y="0"/>
                    <a:pt x="26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357" name="Google Shape;1357;p32"/>
          <p:cNvSpPr txBox="1">
            <a:spLocks noGrp="1"/>
          </p:cNvSpPr>
          <p:nvPr>
            <p:ph type="subTitle" idx="1"/>
          </p:nvPr>
        </p:nvSpPr>
        <p:spPr>
          <a:xfrm>
            <a:off x="5296911" y="2778950"/>
            <a:ext cx="6071600" cy="2422224"/>
          </a:xfrm>
          <a:prstGeom prst="rect">
            <a:avLst/>
          </a:prstGeom>
        </p:spPr>
        <p:txBody>
          <a:bodyPr spcFirstLastPara="1" wrap="square" lIns="0" tIns="0" rIns="0" bIns="0" anchor="ctr" anchorCtr="0">
            <a:noAutofit/>
          </a:bodyPr>
          <a:lstStyle/>
          <a:p>
            <a:pPr marL="0" indent="0" algn="l"/>
            <a:r>
              <a:rPr lang="en-US" sz="2000" dirty="0"/>
              <a:t>Third-party billing, also known as outsourced billing, involves contracting with external billing companies or service providers to handle various aspects of the medical billing process on behalf of the healthcare provider. These third-party companies specialize in medical billing and coding.</a:t>
            </a:r>
            <a:endParaRPr sz="2000" dirty="0"/>
          </a:p>
        </p:txBody>
      </p:sp>
      <p:sp>
        <p:nvSpPr>
          <p:cNvPr id="1359" name="Google Shape;1359;p32"/>
          <p:cNvSpPr/>
          <p:nvPr/>
        </p:nvSpPr>
        <p:spPr>
          <a:xfrm>
            <a:off x="12067795" y="6108944"/>
            <a:ext cx="28" cy="7853"/>
          </a:xfrm>
          <a:custGeom>
            <a:avLst/>
            <a:gdLst/>
            <a:ahLst/>
            <a:cxnLst/>
            <a:rect l="l" t="t" r="r" b="b"/>
            <a:pathLst>
              <a:path w="1" h="277" extrusionOk="0">
                <a:moveTo>
                  <a:pt x="0" y="1"/>
                </a:moveTo>
                <a:cubicBezTo>
                  <a:pt x="0" y="101"/>
                  <a:pt x="0" y="176"/>
                  <a:pt x="0" y="276"/>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0" name="Google Shape;1360;p32"/>
          <p:cNvSpPr/>
          <p:nvPr/>
        </p:nvSpPr>
        <p:spPr>
          <a:xfrm>
            <a:off x="12067795" y="6215552"/>
            <a:ext cx="28" cy="6408"/>
          </a:xfrm>
          <a:custGeom>
            <a:avLst/>
            <a:gdLst/>
            <a:ahLst/>
            <a:cxnLst/>
            <a:rect l="l" t="t" r="r" b="b"/>
            <a:pathLst>
              <a:path w="1" h="226" extrusionOk="0">
                <a:moveTo>
                  <a:pt x="0" y="0"/>
                </a:moveTo>
                <a:cubicBezTo>
                  <a:pt x="0" y="75"/>
                  <a:pt x="0" y="150"/>
                  <a:pt x="0" y="226"/>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9" name="Google Shape;917;p30">
            <a:extLst>
              <a:ext uri="{FF2B5EF4-FFF2-40B4-BE49-F238E27FC236}">
                <a16:creationId xmlns:a16="http://schemas.microsoft.com/office/drawing/2014/main" id="{E571D61C-6763-4EB5-AB0A-844894152E16}"/>
              </a:ext>
            </a:extLst>
          </p:cNvPr>
          <p:cNvSpPr txBox="1">
            <a:spLocks/>
          </p:cNvSpPr>
          <p:nvPr/>
        </p:nvSpPr>
        <p:spPr>
          <a:xfrm>
            <a:off x="5098127" y="1289255"/>
            <a:ext cx="6469167" cy="105157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Staatliches"/>
              <a:buNone/>
              <a:defRPr sz="2400" b="0" i="0" u="none" strike="noStrike" cap="none">
                <a:solidFill>
                  <a:schemeClr val="accent4"/>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1800"/>
              <a:buFont typeface="Staatliches"/>
              <a:buNone/>
              <a:defRPr sz="18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1800"/>
              <a:buFont typeface="Staatliches"/>
              <a:buNone/>
              <a:defRPr sz="18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1800"/>
              <a:buFont typeface="Staatliches"/>
              <a:buNone/>
              <a:defRPr sz="18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1800"/>
              <a:buFont typeface="Staatliches"/>
              <a:buNone/>
              <a:defRPr sz="18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1800"/>
              <a:buFont typeface="Staatliches"/>
              <a:buNone/>
              <a:defRPr sz="18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1800"/>
              <a:buFont typeface="Staatliches"/>
              <a:buNone/>
              <a:defRPr sz="18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1800"/>
              <a:buFont typeface="Staatliches"/>
              <a:buNone/>
              <a:defRPr sz="18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1800"/>
              <a:buFont typeface="Staatliches"/>
              <a:buNone/>
              <a:defRPr sz="1800" b="0" i="0" u="none" strike="noStrike" cap="none">
                <a:solidFill>
                  <a:schemeClr val="dk1"/>
                </a:solidFill>
                <a:latin typeface="Staatliches"/>
                <a:ea typeface="Staatliches"/>
                <a:cs typeface="Staatliches"/>
                <a:sym typeface="Staatliches"/>
              </a:defRPr>
            </a:lvl9pPr>
          </a:lstStyle>
          <a:p>
            <a:pPr defTabSz="1219170">
              <a:buClr>
                <a:srgbClr val="3A5AA3"/>
              </a:buClr>
            </a:pPr>
            <a:r>
              <a:rPr lang="en-US" sz="3200" kern="0" dirty="0">
                <a:solidFill>
                  <a:srgbClr val="3A5AA3"/>
                </a:solidFill>
              </a:rPr>
              <a:t>Parties Involved in Medical Billing </a:t>
            </a:r>
            <a:r>
              <a:rPr lang="en-US" sz="3200" kern="0" dirty="0">
                <a:solidFill>
                  <a:srgbClr val="D85D70">
                    <a:lumMod val="75000"/>
                  </a:srgbClr>
                </a:solidFill>
              </a:rPr>
              <a:t>(Third-party billing)</a:t>
            </a:r>
          </a:p>
        </p:txBody>
      </p:sp>
    </p:spTree>
    <p:extLst>
      <p:ext uri="{BB962C8B-B14F-4D97-AF65-F5344CB8AC3E}">
        <p14:creationId xmlns:p14="http://schemas.microsoft.com/office/powerpoint/2010/main" val="1538038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F7FF"/>
        </a:solidFill>
        <a:effectLst/>
      </p:bgPr>
    </p:bg>
    <p:spTree>
      <p:nvGrpSpPr>
        <p:cNvPr id="1" name="Shape 1371"/>
        <p:cNvGrpSpPr/>
        <p:nvPr/>
      </p:nvGrpSpPr>
      <p:grpSpPr>
        <a:xfrm>
          <a:off x="0" y="0"/>
          <a:ext cx="0" cy="0"/>
          <a:chOff x="0" y="0"/>
          <a:chExt cx="0" cy="0"/>
        </a:xfrm>
      </p:grpSpPr>
      <p:pic>
        <p:nvPicPr>
          <p:cNvPr id="7" name="Picture 6">
            <a:extLst>
              <a:ext uri="{FF2B5EF4-FFF2-40B4-BE49-F238E27FC236}">
                <a16:creationId xmlns:a16="http://schemas.microsoft.com/office/drawing/2014/main" id="{D7F335C6-00E3-4FA2-B7BE-8AB4B13D950B}"/>
              </a:ext>
            </a:extLst>
          </p:cNvPr>
          <p:cNvPicPr>
            <a:picLocks noChangeAspect="1"/>
          </p:cNvPicPr>
          <p:nvPr/>
        </p:nvPicPr>
        <p:blipFill>
          <a:blip r:embed="rId3"/>
          <a:stretch>
            <a:fillRect/>
          </a:stretch>
        </p:blipFill>
        <p:spPr>
          <a:xfrm>
            <a:off x="5743786" y="2021840"/>
            <a:ext cx="6448213" cy="4836160"/>
          </a:xfrm>
          <a:prstGeom prst="rect">
            <a:avLst/>
          </a:prstGeom>
        </p:spPr>
      </p:pic>
      <p:sp>
        <p:nvSpPr>
          <p:cNvPr id="1372" name="Google Shape;1372;p34"/>
          <p:cNvSpPr/>
          <p:nvPr/>
        </p:nvSpPr>
        <p:spPr>
          <a:xfrm>
            <a:off x="1" y="0"/>
            <a:ext cx="5743785" cy="4988560"/>
          </a:xfrm>
          <a:prstGeom prst="roundRect">
            <a:avLst>
              <a:gd name="adj" fmla="val 7654"/>
            </a:avLst>
          </a:prstGeom>
          <a:solidFill>
            <a:srgbClr val="EFF7FF"/>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600" kern="0">
              <a:solidFill>
                <a:srgbClr val="000000"/>
              </a:solidFill>
              <a:latin typeface="Arial"/>
              <a:cs typeface="Arial"/>
              <a:sym typeface="Arial"/>
            </a:endParaRPr>
          </a:p>
        </p:txBody>
      </p:sp>
      <p:sp>
        <p:nvSpPr>
          <p:cNvPr id="1376" name="Google Shape;1376;p34"/>
          <p:cNvSpPr txBox="1">
            <a:spLocks noGrp="1"/>
          </p:cNvSpPr>
          <p:nvPr>
            <p:ph type="subTitle" idx="3"/>
          </p:nvPr>
        </p:nvSpPr>
        <p:spPr>
          <a:xfrm>
            <a:off x="1014640" y="593920"/>
            <a:ext cx="3714504" cy="665920"/>
          </a:xfrm>
          <a:prstGeom prst="rect">
            <a:avLst/>
          </a:prstGeom>
        </p:spPr>
        <p:txBody>
          <a:bodyPr spcFirstLastPara="1" wrap="square" lIns="0" tIns="0" rIns="0" bIns="0" anchor="ctr" anchorCtr="0">
            <a:noAutofit/>
          </a:bodyPr>
          <a:lstStyle/>
          <a:p>
            <a:pPr marL="0" indent="0"/>
            <a:r>
              <a:rPr lang="en-US" sz="2400" dirty="0">
                <a:solidFill>
                  <a:schemeClr val="dk1"/>
                </a:solidFill>
              </a:rPr>
              <a:t>Software use in medical billing </a:t>
            </a:r>
            <a:r>
              <a:rPr lang="en-US" sz="2400" dirty="0">
                <a:solidFill>
                  <a:schemeClr val="accent4">
                    <a:lumMod val="75000"/>
                  </a:schemeClr>
                </a:solidFill>
              </a:rPr>
              <a:t>(PMS)</a:t>
            </a:r>
            <a:endParaRPr sz="2400" dirty="0">
              <a:solidFill>
                <a:schemeClr val="accent4">
                  <a:lumMod val="75000"/>
                </a:schemeClr>
              </a:solidFill>
            </a:endParaRPr>
          </a:p>
        </p:txBody>
      </p:sp>
      <p:sp>
        <p:nvSpPr>
          <p:cNvPr id="1377" name="Google Shape;1377;p34"/>
          <p:cNvSpPr txBox="1">
            <a:spLocks noGrp="1"/>
          </p:cNvSpPr>
          <p:nvPr>
            <p:ph type="subTitle" idx="4"/>
          </p:nvPr>
        </p:nvSpPr>
        <p:spPr>
          <a:xfrm>
            <a:off x="121921" y="1528640"/>
            <a:ext cx="5621865" cy="2687760"/>
          </a:xfrm>
          <a:prstGeom prst="rect">
            <a:avLst/>
          </a:prstGeom>
        </p:spPr>
        <p:txBody>
          <a:bodyPr spcFirstLastPara="1" wrap="square" lIns="0" tIns="0" rIns="0" bIns="0" anchor="ctr" anchorCtr="0">
            <a:noAutofit/>
          </a:bodyPr>
          <a:lstStyle/>
          <a:p>
            <a:pPr marL="380990" indent="-380990" algn="l">
              <a:buFont typeface="Arial" panose="020B0604020202020204" pitchFamily="34" charset="0"/>
              <a:buChar char="•"/>
            </a:pPr>
            <a:r>
              <a:rPr lang="en-US" dirty="0"/>
              <a:t>Practice management software (PMS) is a comprehensive solution that healthcare providers use to manage various aspects of their practice, including scheduling, patient registration, billing, and claims processing.</a:t>
            </a:r>
          </a:p>
          <a:p>
            <a:pPr marL="380990" indent="-380990" algn="l">
              <a:buFont typeface="Arial" panose="020B0604020202020204" pitchFamily="34" charset="0"/>
              <a:buChar char="•"/>
            </a:pPr>
            <a:r>
              <a:rPr lang="en-US" dirty="0"/>
              <a:t>It allows staff to schedule patient appointments, capture patient demographic and insurance information, and generate claims for services provided.</a:t>
            </a:r>
          </a:p>
          <a:p>
            <a:pPr marL="380990" indent="-380990" algn="l">
              <a:buFont typeface="Arial" panose="020B0604020202020204" pitchFamily="34" charset="0"/>
              <a:buChar char="•"/>
            </a:pPr>
            <a:r>
              <a:rPr lang="en-US" dirty="0"/>
              <a:t>Practice management software often integrates with electronic health record (EHR) systems to streamline data sharing between clinical and billing functions.</a:t>
            </a:r>
            <a:endParaRPr sz="186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E5F1"/>
        </a:solidFill>
        <a:effectLst/>
      </p:bgPr>
    </p:bg>
    <p:spTree>
      <p:nvGrpSpPr>
        <p:cNvPr id="1" name="Shape 1371"/>
        <p:cNvGrpSpPr/>
        <p:nvPr/>
      </p:nvGrpSpPr>
      <p:grpSpPr>
        <a:xfrm>
          <a:off x="0" y="0"/>
          <a:ext cx="0" cy="0"/>
          <a:chOff x="0" y="0"/>
          <a:chExt cx="0" cy="0"/>
        </a:xfrm>
      </p:grpSpPr>
      <p:sp>
        <p:nvSpPr>
          <p:cNvPr id="1372" name="Google Shape;1372;p34"/>
          <p:cNvSpPr/>
          <p:nvPr/>
        </p:nvSpPr>
        <p:spPr>
          <a:xfrm>
            <a:off x="1" y="0"/>
            <a:ext cx="5743785" cy="4988560"/>
          </a:xfrm>
          <a:prstGeom prst="roundRect">
            <a:avLst>
              <a:gd name="adj" fmla="val 7654"/>
            </a:avLst>
          </a:prstGeom>
          <a:solidFill>
            <a:srgbClr val="E6E5F1"/>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600" kern="0">
              <a:solidFill>
                <a:srgbClr val="000000"/>
              </a:solidFill>
              <a:latin typeface="Arial"/>
              <a:cs typeface="Arial"/>
              <a:sym typeface="Arial"/>
            </a:endParaRPr>
          </a:p>
        </p:txBody>
      </p:sp>
      <p:sp>
        <p:nvSpPr>
          <p:cNvPr id="1376" name="Google Shape;1376;p34"/>
          <p:cNvSpPr txBox="1">
            <a:spLocks noGrp="1"/>
          </p:cNvSpPr>
          <p:nvPr>
            <p:ph type="subTitle" idx="3"/>
          </p:nvPr>
        </p:nvSpPr>
        <p:spPr>
          <a:xfrm>
            <a:off x="1014640" y="926880"/>
            <a:ext cx="3714504" cy="665920"/>
          </a:xfrm>
          <a:prstGeom prst="rect">
            <a:avLst/>
          </a:prstGeom>
        </p:spPr>
        <p:txBody>
          <a:bodyPr spcFirstLastPara="1" wrap="square" lIns="0" tIns="0" rIns="0" bIns="0" anchor="ctr" anchorCtr="0">
            <a:noAutofit/>
          </a:bodyPr>
          <a:lstStyle/>
          <a:p>
            <a:pPr marL="0" indent="0"/>
            <a:r>
              <a:rPr lang="en-US" sz="2400" dirty="0">
                <a:solidFill>
                  <a:schemeClr val="dk1"/>
                </a:solidFill>
              </a:rPr>
              <a:t>Software use in medical billing </a:t>
            </a:r>
            <a:r>
              <a:rPr lang="en-US" sz="2400" dirty="0">
                <a:solidFill>
                  <a:schemeClr val="accent4">
                    <a:lumMod val="75000"/>
                  </a:schemeClr>
                </a:solidFill>
              </a:rPr>
              <a:t>(EHR)</a:t>
            </a:r>
            <a:endParaRPr sz="2400" dirty="0">
              <a:solidFill>
                <a:schemeClr val="accent4">
                  <a:lumMod val="75000"/>
                </a:schemeClr>
              </a:solidFill>
            </a:endParaRPr>
          </a:p>
        </p:txBody>
      </p:sp>
      <p:sp>
        <p:nvSpPr>
          <p:cNvPr id="1377" name="Google Shape;1377;p34"/>
          <p:cNvSpPr txBox="1">
            <a:spLocks noGrp="1"/>
          </p:cNvSpPr>
          <p:nvPr>
            <p:ph type="subTitle" idx="4"/>
          </p:nvPr>
        </p:nvSpPr>
        <p:spPr>
          <a:xfrm>
            <a:off x="121923" y="1607820"/>
            <a:ext cx="5232400" cy="3032760"/>
          </a:xfrm>
          <a:prstGeom prst="rect">
            <a:avLst/>
          </a:prstGeom>
        </p:spPr>
        <p:txBody>
          <a:bodyPr spcFirstLastPara="1" wrap="square" lIns="0" tIns="0" rIns="0" bIns="0" anchor="ctr" anchorCtr="0">
            <a:noAutofit/>
          </a:bodyPr>
          <a:lstStyle/>
          <a:p>
            <a:pPr marL="380990" indent="-380990" algn="l">
              <a:buFont typeface="Arial" panose="020B0604020202020204" pitchFamily="34" charset="0"/>
              <a:buChar char="•"/>
            </a:pPr>
            <a:r>
              <a:rPr lang="en-US" dirty="0"/>
              <a:t>EHR software is used for documenting and managing patient health records, including medical history, diagnoses, treatments, and medications.</a:t>
            </a:r>
          </a:p>
          <a:p>
            <a:pPr marL="380990" indent="-380990" algn="l">
              <a:buFont typeface="Arial" panose="020B0604020202020204" pitchFamily="34" charset="0"/>
              <a:buChar char="•"/>
            </a:pPr>
            <a:r>
              <a:rPr lang="en-US" dirty="0"/>
              <a:t>Integration with billing software ensures that billing codes are accurately generated based on clinical documentation.</a:t>
            </a:r>
          </a:p>
          <a:p>
            <a:pPr marL="380990" indent="-380990" algn="l">
              <a:buFont typeface="Arial" panose="020B0604020202020204" pitchFamily="34" charset="0"/>
              <a:buChar char="•"/>
            </a:pPr>
            <a:r>
              <a:rPr lang="en-US" dirty="0"/>
              <a:t>EHRs also enable healthcare providers to access patient information quickly, which is essential for accurate billing.</a:t>
            </a:r>
            <a:endParaRPr sz="1867" dirty="0"/>
          </a:p>
        </p:txBody>
      </p:sp>
      <p:pic>
        <p:nvPicPr>
          <p:cNvPr id="3" name="Picture 2">
            <a:extLst>
              <a:ext uri="{FF2B5EF4-FFF2-40B4-BE49-F238E27FC236}">
                <a16:creationId xmlns:a16="http://schemas.microsoft.com/office/drawing/2014/main" id="{C959AA11-0CCA-4580-83B0-3910DFECA9D7}"/>
              </a:ext>
            </a:extLst>
          </p:cNvPr>
          <p:cNvPicPr>
            <a:picLocks noChangeAspect="1"/>
          </p:cNvPicPr>
          <p:nvPr/>
        </p:nvPicPr>
        <p:blipFill>
          <a:blip r:embed="rId3"/>
          <a:stretch>
            <a:fillRect/>
          </a:stretch>
        </p:blipFill>
        <p:spPr>
          <a:xfrm>
            <a:off x="5354323" y="0"/>
            <a:ext cx="6844451" cy="6858000"/>
          </a:xfrm>
          <a:prstGeom prst="rect">
            <a:avLst/>
          </a:prstGeom>
        </p:spPr>
      </p:pic>
    </p:spTree>
    <p:extLst>
      <p:ext uri="{BB962C8B-B14F-4D97-AF65-F5344CB8AC3E}">
        <p14:creationId xmlns:p14="http://schemas.microsoft.com/office/powerpoint/2010/main" val="3397861781"/>
      </p:ext>
    </p:extLst>
  </p:cSld>
  <p:clrMapOvr>
    <a:masterClrMapping/>
  </p:clrMapOvr>
</p:sld>
</file>

<file path=ppt/theme/theme1.xml><?xml version="1.0" encoding="utf-8"?>
<a:theme xmlns:a="http://schemas.openxmlformats.org/drawingml/2006/main" name="Isometric Linear Healthcare Center by Slidesgo">
  <a:themeElements>
    <a:clrScheme name="Simple Light">
      <a:dk1>
        <a:srgbClr val="3A5AA3"/>
      </a:dk1>
      <a:lt1>
        <a:srgbClr val="FFFFFF"/>
      </a:lt1>
      <a:dk2>
        <a:srgbClr val="000000"/>
      </a:dk2>
      <a:lt2>
        <a:srgbClr val="FA8396"/>
      </a:lt2>
      <a:accent1>
        <a:srgbClr val="BFD6FF"/>
      </a:accent1>
      <a:accent2>
        <a:srgbClr val="E5F0FE"/>
      </a:accent2>
      <a:accent3>
        <a:srgbClr val="3A5AA3"/>
      </a:accent3>
      <a:accent4>
        <a:srgbClr val="D85D70"/>
      </a:accent4>
      <a:accent5>
        <a:srgbClr val="9CD597"/>
      </a:accent5>
      <a:accent6>
        <a:srgbClr val="D9D9D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TotalTime>
  <Words>1024</Words>
  <Application>Microsoft Office PowerPoint</Application>
  <PresentationFormat>Widescreen</PresentationFormat>
  <Paragraphs>76</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Avenir</vt:lpstr>
      <vt:lpstr>Calibri</vt:lpstr>
      <vt:lpstr>Nunito</vt:lpstr>
      <vt:lpstr>Roboto Condensed Light</vt:lpstr>
      <vt:lpstr>Staatliches</vt:lpstr>
      <vt:lpstr>Wingdings</vt:lpstr>
      <vt:lpstr>Isometric Linear Healthcare Center by Slidesgo</vt:lpstr>
      <vt:lpstr>Navigating the Complex Landscape of Medical Billing: Roles, Strategies, Software, and Tools</vt:lpstr>
      <vt:lpstr>Contents of this Presentation</vt:lpstr>
      <vt:lpstr>Parties Involved in Medical Billing (Patient)</vt:lpstr>
      <vt:lpstr>Parties Involved in Medical Billing (Healthcare Provider)</vt:lpstr>
      <vt:lpstr>Parties Involved in Medical Billing (Insurance Company (Payer))</vt:lpstr>
      <vt:lpstr>—In house Billing</vt:lpstr>
      <vt:lpstr>PowerPoint Presentation</vt:lpstr>
      <vt:lpstr>PowerPoint Presentation</vt:lpstr>
      <vt:lpstr>PowerPoint Presentation</vt:lpstr>
      <vt:lpstr>Tools in medical billing EHR, Medical Billing Software, Coding Manuals, Electronic Data Interchange (EDI) </vt:lpstr>
      <vt:lpstr>Tools in medical billing Clearinghouses, Coding Manuals, Revenue Cycle Management (RCM), Compliance and regulatory resources</vt:lpstr>
      <vt:lpstr>Tools in medical billing Credentialing, Analytics and Report, Denial Management Tools, Patient Billing Software</vt:lpstr>
      <vt:lpstr>Tools in medical billing Credentialing, Analytics and Report, Denial Management Tools, Patient Billing Software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Navigating the Complex Landscape of Medical Billing: Roles, Strategies, Software, and Tools</dc:title>
  <dc:creator>Owais Ali</dc:creator>
  <cp:lastModifiedBy>Owais Ali</cp:lastModifiedBy>
  <cp:revision>4</cp:revision>
  <dcterms:created xsi:type="dcterms:W3CDTF">2023-09-26T18:32:54Z</dcterms:created>
  <dcterms:modified xsi:type="dcterms:W3CDTF">2023-09-28T12:10:05Z</dcterms:modified>
</cp:coreProperties>
</file>